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182DD-642D-4281-B09E-54F5CBA1945D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F131F-19B7-455A-808B-B0A805C75AF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182DD-642D-4281-B09E-54F5CBA1945D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F131F-19B7-455A-808B-B0A805C75AF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182DD-642D-4281-B09E-54F5CBA1945D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F131F-19B7-455A-808B-B0A805C75AF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182DD-642D-4281-B09E-54F5CBA1945D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F131F-19B7-455A-808B-B0A805C75AF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182DD-642D-4281-B09E-54F5CBA1945D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F131F-19B7-455A-808B-B0A805C75AF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182DD-642D-4281-B09E-54F5CBA1945D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F131F-19B7-455A-808B-B0A805C75AF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182DD-642D-4281-B09E-54F5CBA1945D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F131F-19B7-455A-808B-B0A805C75AF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182DD-642D-4281-B09E-54F5CBA1945D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F131F-19B7-455A-808B-B0A805C75AF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182DD-642D-4281-B09E-54F5CBA1945D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F131F-19B7-455A-808B-B0A805C75AF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182DD-642D-4281-B09E-54F5CBA1945D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F131F-19B7-455A-808B-B0A805C75AF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182DD-642D-4281-B09E-54F5CBA1945D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F131F-19B7-455A-808B-B0A805C75AF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182DD-642D-4281-B09E-54F5CBA1945D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F131F-19B7-455A-808B-B0A805C75AF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8596" y="500042"/>
            <a:ext cx="33786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http://faculty.mu.edu.sa/raltayyar</a:t>
            </a:r>
            <a:endParaRPr lang="fr-FR" dirty="0"/>
          </a:p>
        </p:txBody>
      </p:sp>
      <p:pic>
        <p:nvPicPr>
          <p:cNvPr id="1026" name="Picture 2" descr="C:\Users\Nihel\Desktop\ELGHAT\BUSINESS\raed tayar\raed taya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4422"/>
            <a:ext cx="9144000" cy="27653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2015-03-29T10:48:53Z</dcterms:created>
  <dcterms:modified xsi:type="dcterms:W3CDTF">2015-03-29T10:49:41Z</dcterms:modified>
</cp:coreProperties>
</file>