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59C30-0EC0-4DF2-B874-9256D5C1048E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032EA-F098-4102-9CDE-CEA43219B71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59C30-0EC0-4DF2-B874-9256D5C1048E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032EA-F098-4102-9CDE-CEA43219B71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59C30-0EC0-4DF2-B874-9256D5C1048E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032EA-F098-4102-9CDE-CEA43219B71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59C30-0EC0-4DF2-B874-9256D5C1048E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032EA-F098-4102-9CDE-CEA43219B71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59C30-0EC0-4DF2-B874-9256D5C1048E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032EA-F098-4102-9CDE-CEA43219B71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59C30-0EC0-4DF2-B874-9256D5C1048E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032EA-F098-4102-9CDE-CEA43219B71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59C30-0EC0-4DF2-B874-9256D5C1048E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032EA-F098-4102-9CDE-CEA43219B71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59C30-0EC0-4DF2-B874-9256D5C1048E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032EA-F098-4102-9CDE-CEA43219B71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59C30-0EC0-4DF2-B874-9256D5C1048E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032EA-F098-4102-9CDE-CEA43219B71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59C30-0EC0-4DF2-B874-9256D5C1048E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032EA-F098-4102-9CDE-CEA43219B71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59C30-0EC0-4DF2-B874-9256D5C1048E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032EA-F098-4102-9CDE-CEA43219B71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59C30-0EC0-4DF2-B874-9256D5C1048E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032EA-F098-4102-9CDE-CEA43219B71C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0034" y="500042"/>
            <a:ext cx="32435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http://faculty.mu.edu.sa/rfarouk</a:t>
            </a:r>
            <a:endParaRPr lang="fr-FR" dirty="0"/>
          </a:p>
        </p:txBody>
      </p:sp>
      <p:pic>
        <p:nvPicPr>
          <p:cNvPr id="1026" name="Picture 2" descr="C:\Users\Nihel\Desktop\ELGHAT\english\rehab elweza\rehab elwez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42984"/>
            <a:ext cx="9144000" cy="28227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Nihel</dc:creator>
  <cp:lastModifiedBy>Nihel</cp:lastModifiedBy>
  <cp:revision>1</cp:revision>
  <dcterms:created xsi:type="dcterms:W3CDTF">2015-03-27T20:31:24Z</dcterms:created>
  <dcterms:modified xsi:type="dcterms:W3CDTF">2015-03-27T20:32:51Z</dcterms:modified>
</cp:coreProperties>
</file>