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77EE-A1AE-4251-9FA3-607B515C7F53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B6897-8142-414F-A64F-39F46ED8C82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77EE-A1AE-4251-9FA3-607B515C7F53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B6897-8142-414F-A64F-39F46ED8C82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77EE-A1AE-4251-9FA3-607B515C7F53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B6897-8142-414F-A64F-39F46ED8C82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77EE-A1AE-4251-9FA3-607B515C7F53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B6897-8142-414F-A64F-39F46ED8C82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77EE-A1AE-4251-9FA3-607B515C7F53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B6897-8142-414F-A64F-39F46ED8C82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77EE-A1AE-4251-9FA3-607B515C7F53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B6897-8142-414F-A64F-39F46ED8C82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77EE-A1AE-4251-9FA3-607B515C7F53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B6897-8142-414F-A64F-39F46ED8C82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77EE-A1AE-4251-9FA3-607B515C7F53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B6897-8142-414F-A64F-39F46ED8C82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77EE-A1AE-4251-9FA3-607B515C7F53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B6897-8142-414F-A64F-39F46ED8C82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77EE-A1AE-4251-9FA3-607B515C7F53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B6897-8142-414F-A64F-39F46ED8C82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77EE-A1AE-4251-9FA3-607B515C7F53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B6897-8142-414F-A64F-39F46ED8C82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D77EE-A1AE-4251-9FA3-607B515C7F53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B6897-8142-414F-A64F-39F46ED8C82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20" y="428604"/>
            <a:ext cx="3530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http://faculty.mu.edu.sa/ralmotairy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030" y="1643050"/>
            <a:ext cx="885597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2015-03-26T22:20:00Z</dcterms:created>
  <dcterms:modified xsi:type="dcterms:W3CDTF">2015-03-26T22:22:48Z</dcterms:modified>
</cp:coreProperties>
</file>