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DEF29-03C3-4CFF-8564-30F6C758A36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3441-7FF8-455D-A668-291A2E12381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00042"/>
            <a:ext cx="3514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http://faculty.mu.edu.sa/salsakaker</a:t>
            </a:r>
            <a:endParaRPr lang="fr-FR" dirty="0"/>
          </a:p>
        </p:txBody>
      </p:sp>
      <p:pic>
        <p:nvPicPr>
          <p:cNvPr id="1026" name="Picture 2" descr="C:\Users\Nihel\Desktop\ELGHAT\english\salah sakaker\salah sakak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2809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2015-03-27T19:49:43Z</dcterms:created>
  <dcterms:modified xsi:type="dcterms:W3CDTF">2015-03-27T19:50:36Z</dcterms:modified>
</cp:coreProperties>
</file>