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7548-1121-4406-9984-0EDE7B5ACA6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8CE2-2EA4-4686-9415-8311F91DCC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7548-1121-4406-9984-0EDE7B5ACA6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8CE2-2EA4-4686-9415-8311F91DCC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7548-1121-4406-9984-0EDE7B5ACA6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8CE2-2EA4-4686-9415-8311F91DCC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7548-1121-4406-9984-0EDE7B5ACA6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8CE2-2EA4-4686-9415-8311F91DCC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7548-1121-4406-9984-0EDE7B5ACA6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8CE2-2EA4-4686-9415-8311F91DCC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7548-1121-4406-9984-0EDE7B5ACA6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8CE2-2EA4-4686-9415-8311F91DCC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7548-1121-4406-9984-0EDE7B5ACA6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8CE2-2EA4-4686-9415-8311F91DCC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7548-1121-4406-9984-0EDE7B5ACA6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8CE2-2EA4-4686-9415-8311F91DCC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7548-1121-4406-9984-0EDE7B5ACA6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8CE2-2EA4-4686-9415-8311F91DCC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7548-1121-4406-9984-0EDE7B5ACA6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8CE2-2EA4-4686-9415-8311F91DCC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7548-1121-4406-9984-0EDE7B5ACA6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8CE2-2EA4-4686-9415-8311F91DCC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27548-1121-4406-9984-0EDE7B5ACA6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C8CE2-2EA4-4686-9415-8311F91DCC4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428604"/>
            <a:ext cx="33676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http://faculty.mu.edu.sa/sibrahim</a:t>
            </a:r>
            <a:endParaRPr lang="fr-FR" dirty="0"/>
          </a:p>
        </p:txBody>
      </p:sp>
      <p:pic>
        <p:nvPicPr>
          <p:cNvPr id="1026" name="Picture 2" descr="C:\Users\Nihel\Desktop\ELGHAT\english\samah ibahim\samah ibrahi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27937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2015-03-27T20:35:50Z</dcterms:created>
  <dcterms:modified xsi:type="dcterms:W3CDTF">2015-03-27T20:36:51Z</dcterms:modified>
</cp:coreProperties>
</file>