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5FAA-6BE6-4233-9F90-9C08CE2E151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0C863-5932-4977-8038-F9CB72463B8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00042"/>
            <a:ext cx="3207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http://faculty.mu.edu.sa/ssmida</a:t>
            </a:r>
            <a:endParaRPr lang="fr-FR" dirty="0"/>
          </a:p>
        </p:txBody>
      </p:sp>
      <p:pic>
        <p:nvPicPr>
          <p:cNvPr id="1026" name="Picture 2" descr="C:\Users\Nihel\Desktop\ELGHAT\BUSINESS\sihem smida\sihem smi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2787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2015-03-29T10:52:07Z</dcterms:created>
  <dcterms:modified xsi:type="dcterms:W3CDTF">2015-03-29T10:52:55Z</dcterms:modified>
</cp:coreProperties>
</file>