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4\وكيل الجامعة يطلع على التقرير النهائي لأرشفة أعمال المشتريات\6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4" y="539750"/>
            <a:ext cx="7574235" cy="504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2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4\وكيل الجامعة يطلع على التقرير النهائي لأرشفة أعمال المشتريات\4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214312"/>
            <a:ext cx="8386427" cy="559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6047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2015-04-01T09:36:03Z</dcterms:created>
  <dcterms:modified xsi:type="dcterms:W3CDTF">2015-04-01T09:36:27Z</dcterms:modified>
</cp:coreProperties>
</file>