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يل الجامعة يفتتح البرامج التدريبية في الإدارةُ العامةُ للتخطيط والتطوير الإداري ويتفقد مرافق الإدارة\u0661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992188"/>
            <a:ext cx="5923470" cy="39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يل الجامعة يفتتح البرامج التدريبية في الإدارةُ العامةُ للتخطيط والتطوير الإداري ويتفقد مرافق الإدارة\u0667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598487"/>
            <a:ext cx="7159649" cy="47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3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4\وكيل الجامعة يفتتح البرامج التدريبية في الإدارةُ العامةُ للتخطيط والتطوير الإداري ويتفقد مرافق الإدارة\u0664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4258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2015-04-01T09:36:58Z</dcterms:created>
  <dcterms:modified xsi:type="dcterms:W3CDTF">2015-04-01T09:37:35Z</dcterms:modified>
</cp:coreProperties>
</file>