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7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C:\Users\m.alshalawi\Desktop\البوابة 1435\بوابة الوكالة\الاخبار\اخبار سابقة 4\خبر مكتب إدارة المشاريع يقيم ورش عمل تعريفية لنظام إدارة المشاريع البحثية\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7"/>
            <a:ext cx="7848872" cy="5886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593012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2015-04-01T08:50:22Z</dcterms:created>
  <dcterms:modified xsi:type="dcterms:W3CDTF">2015-04-01T08:50:50Z</dcterms:modified>
</cp:coreProperties>
</file>