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ضمن خطة أتمتة أعمال الجامعة  وكالة الجامعة تستعرض نظام الرقابة الإلكترونية\u0661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ضمن خطة أتمتة أعمال الجامعة  وكالة الجامعة تستعرض نظام الرقابة الإلكترونية\u0666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61950"/>
            <a:ext cx="8597019" cy="57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9774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2015-04-01T08:52:34Z</dcterms:created>
  <dcterms:modified xsi:type="dcterms:W3CDTF">2015-04-01T08:52:53Z</dcterms:modified>
</cp:coreProperties>
</file>