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0"/>
            <a:ext cx="7381328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/>
            <a:r>
              <a:rPr lang="ar-SA" sz="1200" b="1" dirty="0" smtClean="0"/>
              <a:t/>
            </a:r>
            <a:br>
              <a:rPr lang="ar-SA" sz="1200" b="1" dirty="0" smtClean="0"/>
            </a:br>
            <a:r>
              <a:rPr lang="ar-SA" sz="1200" b="1" dirty="0" smtClean="0"/>
              <a:t>الأهداف</a:t>
            </a:r>
          </a:p>
          <a:p>
            <a:pPr algn="r" rtl="1" fontAlgn="base"/>
            <a:r>
              <a:rPr lang="ar-SA" sz="1200" dirty="0" smtClean="0"/>
              <a:t>وصف موجز لنتائج التعلم الأساسية للطلبة المسجلين في </a:t>
            </a:r>
            <a:r>
              <a:rPr lang="ar-SA" sz="1200" dirty="0" err="1" smtClean="0"/>
              <a:t>المقرر:</a:t>
            </a:r>
            <a:endParaRPr lang="ar-SA" sz="1200" dirty="0" smtClean="0"/>
          </a:p>
          <a:p>
            <a:pPr algn="r" rtl="1" fontAlgn="base"/>
            <a:r>
              <a:rPr lang="ar-SA" sz="1200" dirty="0" smtClean="0"/>
              <a:t>   تطوير وتنمية قدرات الطالبات الذهنية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        تطوير وتنمية مفاهيم الطالبات في مجال الحاسب الآلي</a:t>
            </a:r>
          </a:p>
          <a:p>
            <a:pPr algn="r" rtl="1" fontAlgn="base"/>
            <a:r>
              <a:rPr lang="ar-SA" sz="1200" dirty="0" smtClean="0"/>
              <a:t>     اكتساب المهارات الفنية اللازمة لتشغيل الأجهزة و تطبيق البرامج</a:t>
            </a:r>
          </a:p>
          <a:p>
            <a:pPr algn="r" rtl="1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fontAlgn="base"/>
            <a:r>
              <a:rPr lang="ar-SA" sz="1200" b="1" dirty="0" smtClean="0"/>
              <a:t>توصيف المقرر الدراسي</a:t>
            </a:r>
          </a:p>
          <a:p>
            <a:pPr algn="r" rtl="1" fontAlgn="base"/>
            <a:r>
              <a:rPr lang="ar-SA" sz="1200" b="1" dirty="0" smtClean="0"/>
              <a:t>قائمة الموضوعات التي يجب تدريسها</a:t>
            </a:r>
          </a:p>
          <a:p>
            <a:pPr algn="r" rtl="1" fontAlgn="base"/>
            <a:r>
              <a:rPr lang="ar-SA" sz="1200" dirty="0" smtClean="0"/>
              <a:t>وحدة المعالجة المركزية</a:t>
            </a:r>
          </a:p>
          <a:p>
            <a:pPr algn="r" rtl="1" fontAlgn="base"/>
            <a:r>
              <a:rPr lang="ar-SA" sz="1200" dirty="0" smtClean="0"/>
              <a:t>الذاكرات وأنواعها</a:t>
            </a:r>
          </a:p>
          <a:p>
            <a:pPr algn="r" rtl="1" fontAlgn="base"/>
            <a:r>
              <a:rPr lang="ar-SA" sz="1200" dirty="0" smtClean="0"/>
              <a:t>وحدات قياس السعة </a:t>
            </a:r>
            <a:r>
              <a:rPr lang="ar-SA" sz="1200" dirty="0" err="1" smtClean="0"/>
              <a:t>التخزينية</a:t>
            </a:r>
            <a:endParaRPr lang="ar-SA" sz="1200" dirty="0" smtClean="0"/>
          </a:p>
          <a:p>
            <a:pPr algn="r" rtl="1" fontAlgn="base"/>
            <a:r>
              <a:rPr lang="ar-SA" sz="1200" dirty="0" smtClean="0"/>
              <a:t>وحدات التخزين الثانوية</a:t>
            </a:r>
          </a:p>
          <a:p>
            <a:pPr algn="r" rtl="1" fontAlgn="base"/>
            <a:r>
              <a:rPr lang="ar-SA" sz="1200" dirty="0" smtClean="0"/>
              <a:t>نظم التشغيل 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مبادئ الحاسب الآلي 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دراسة مكونات الحاسب الآلي(البناء و الوحدات</a:t>
            </a:r>
            <a:r>
              <a:rPr lang="ar-SA" sz="1200" dirty="0" err="1" smtClean="0"/>
              <a:t>)</a:t>
            </a:r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معالجة البيانات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أنظمة الترقيم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لغات برمجة الحاسب الآلي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نظام التشغيل </a:t>
            </a:r>
            <a:r>
              <a:rPr lang="ar-SA" sz="1200" dirty="0" err="1" smtClean="0"/>
              <a:t>وويندوز77</a:t>
            </a:r>
            <a:r>
              <a:rPr lang="fr-FR" sz="1200" dirty="0" err="1" smtClean="0"/>
              <a:t>windows</a:t>
            </a:r>
            <a:r>
              <a:rPr lang="fr-FR" sz="1200" dirty="0" smtClean="0"/>
              <a:t>))</a:t>
            </a:r>
            <a:br>
              <a:rPr lang="fr-FR" sz="1200" dirty="0" smtClean="0"/>
            </a:br>
            <a:endParaRPr lang="fr-FR" sz="1200" dirty="0" smtClean="0"/>
          </a:p>
          <a:p>
            <a:pPr algn="r" rtl="1" fontAlgn="base"/>
            <a:r>
              <a:rPr lang="ar-SA" sz="1200" dirty="0" smtClean="0"/>
              <a:t>تطبيقات برامج معالجة </a:t>
            </a:r>
            <a:r>
              <a:rPr lang="ar-SA" sz="1200" dirty="0" err="1" smtClean="0"/>
              <a:t>النصوص (</a:t>
            </a:r>
            <a:r>
              <a:rPr lang="fr-FR" sz="1200" dirty="0" smtClean="0"/>
              <a:t>Microsoft Word)</a:t>
            </a:r>
            <a:br>
              <a:rPr lang="fr-FR" sz="1200" dirty="0" smtClean="0"/>
            </a:br>
            <a:endParaRPr lang="fr-FR" sz="1200" dirty="0" smtClean="0"/>
          </a:p>
          <a:p>
            <a:pPr algn="r" rtl="1" fontAlgn="base"/>
            <a:r>
              <a:rPr lang="ar-SA" sz="1200" dirty="0" smtClean="0"/>
              <a:t>تطبيقات برامج المحاسبة و الجداول </a:t>
            </a:r>
            <a:r>
              <a:rPr lang="ar-SA" sz="1200" dirty="0" err="1" smtClean="0"/>
              <a:t>الإلكترونية (</a:t>
            </a:r>
            <a:r>
              <a:rPr lang="fr-FR" sz="1200" dirty="0" smtClean="0"/>
              <a:t>Microsoft Excel)</a:t>
            </a:r>
            <a:br>
              <a:rPr lang="fr-FR" sz="1200" dirty="0" smtClean="0"/>
            </a:br>
            <a:endParaRPr lang="fr-FR" sz="1200" dirty="0" smtClean="0"/>
          </a:p>
          <a:p>
            <a:pPr algn="r" rtl="1" fontAlgn="base"/>
            <a:r>
              <a:rPr lang="ar-SA" sz="1200" dirty="0" smtClean="0"/>
              <a:t>تطبيقات برامج الشرائح التعليمية </a:t>
            </a:r>
            <a:r>
              <a:rPr lang="ar-SA" sz="1200" dirty="0" err="1" smtClean="0"/>
              <a:t>الإلكترونية (</a:t>
            </a:r>
            <a:r>
              <a:rPr lang="fr-FR" sz="1200" dirty="0" smtClean="0"/>
              <a:t>Microsoft Power Point)</a:t>
            </a:r>
          </a:p>
          <a:p>
            <a:pPr algn="r" fontAlgn="base"/>
            <a:r>
              <a:rPr lang="ar-SA" sz="1200" dirty="0" smtClean="0"/>
              <a:t>طبعة </a:t>
            </a:r>
            <a:r>
              <a:rPr lang="ar-SA" sz="1200" dirty="0" smtClean="0"/>
              <a:t>مكتبة الرشد، الطبعة </a:t>
            </a:r>
            <a:r>
              <a:rPr lang="ar-SA" sz="1200" dirty="0" err="1" smtClean="0"/>
              <a:t>الخامسة </a:t>
            </a:r>
            <a:r>
              <a:rPr lang="ar-SA" sz="1200" dirty="0" smtClean="0"/>
              <a:t>، </a:t>
            </a:r>
            <a:r>
              <a:rPr lang="ar-SA" sz="1200" dirty="0" err="1" smtClean="0"/>
              <a:t>1431هـ.</a:t>
            </a:r>
            <a:r>
              <a:rPr lang="ar-SA" sz="1200" dirty="0" smtClean="0"/>
              <a:t> </a:t>
            </a:r>
            <a:endParaRPr lang="ar-SA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0</Words>
  <Application>Microsoft Office PowerPoint</Application>
  <PresentationFormat>Affichage à l'écran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43</cp:revision>
  <dcterms:created xsi:type="dcterms:W3CDTF">2015-04-10T09:16:03Z</dcterms:created>
  <dcterms:modified xsi:type="dcterms:W3CDTF">2015-04-16T07:40:30Z</dcterms:modified>
</cp:coreProperties>
</file>