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009C5-B460-4FB5-868C-79E17FEFAD0C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6CCCA-5073-4209-8E8C-CE98970D6F0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009C5-B460-4FB5-868C-79E17FEFAD0C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6CCCA-5073-4209-8E8C-CE98970D6F0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009C5-B460-4FB5-868C-79E17FEFAD0C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6CCCA-5073-4209-8E8C-CE98970D6F0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009C5-B460-4FB5-868C-79E17FEFAD0C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6CCCA-5073-4209-8E8C-CE98970D6F0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009C5-B460-4FB5-868C-79E17FEFAD0C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6CCCA-5073-4209-8E8C-CE98970D6F0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009C5-B460-4FB5-868C-79E17FEFAD0C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6CCCA-5073-4209-8E8C-CE98970D6F0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009C5-B460-4FB5-868C-79E17FEFAD0C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6CCCA-5073-4209-8E8C-CE98970D6F0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009C5-B460-4FB5-868C-79E17FEFAD0C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6CCCA-5073-4209-8E8C-CE98970D6F0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009C5-B460-4FB5-868C-79E17FEFAD0C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6CCCA-5073-4209-8E8C-CE98970D6F0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009C5-B460-4FB5-868C-79E17FEFAD0C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6CCCA-5073-4209-8E8C-CE98970D6F0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009C5-B460-4FB5-868C-79E17FEFAD0C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6CCCA-5073-4209-8E8C-CE98970D6F0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009C5-B460-4FB5-868C-79E17FEFAD0C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6CCCA-5073-4209-8E8C-CE98970D6F08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0034" y="571480"/>
            <a:ext cx="32838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http://faculty.mu.edu.sa/thassan</a:t>
            </a:r>
            <a:endParaRPr lang="fr-FR" dirty="0"/>
          </a:p>
        </p:txBody>
      </p:sp>
      <p:pic>
        <p:nvPicPr>
          <p:cNvPr id="1026" name="Picture 2" descr="C:\Users\Nihel\Desktop\ELGHAT\BUSINESS\tarak majid\tarak maji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9144000" cy="2866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2015-03-29T10:34:04Z</dcterms:created>
  <dcterms:modified xsi:type="dcterms:W3CDTF">2015-03-29T10:34:47Z</dcterms:modified>
</cp:coreProperties>
</file>