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64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ar-SA" smtClean="0"/>
              <a:t>انقر لتحرير نمط العنوان الثانوي الرئيسي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81A82-F8EA-4348-9062-E3F3FF8EA2A1}" type="datetimeFigureOut">
              <a:rPr lang="en-US" smtClean="0"/>
              <a:t>4/6/2015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9ED51-2E60-4457-958A-460EEDA115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00608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81A82-F8EA-4348-9062-E3F3FF8EA2A1}" type="datetimeFigureOut">
              <a:rPr lang="en-US" smtClean="0"/>
              <a:t>4/6/2015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9ED51-2E60-4457-958A-460EEDA115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6549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عنوان العمودي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81A82-F8EA-4348-9062-E3F3FF8EA2A1}" type="datetimeFigureOut">
              <a:rPr lang="en-US" smtClean="0"/>
              <a:t>4/6/2015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9ED51-2E60-4457-958A-460EEDA115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57531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81A82-F8EA-4348-9062-E3F3FF8EA2A1}" type="datetimeFigureOut">
              <a:rPr lang="en-US" smtClean="0"/>
              <a:t>4/6/2015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9ED51-2E60-4457-958A-460EEDA115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4807377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81A82-F8EA-4348-9062-E3F3FF8EA2A1}" type="datetimeFigureOut">
              <a:rPr lang="en-US" smtClean="0"/>
              <a:t>4/6/2015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9ED51-2E60-4457-958A-460EEDA115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175159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ي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81A82-F8EA-4348-9062-E3F3FF8EA2A1}" type="datetimeFigureOut">
              <a:rPr lang="en-US" smtClean="0"/>
              <a:t>4/6/2015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9ED51-2E60-4457-958A-460EEDA115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7797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4" name="عنصر نائب للمحتوى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5" name="عنصر نائب للنص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6" name="عنصر نائب للمحتوى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7" name="عنصر نائب للتاريخ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81A82-F8EA-4348-9062-E3F3FF8EA2A1}" type="datetimeFigureOut">
              <a:rPr lang="en-US" smtClean="0"/>
              <a:t>4/6/2015</a:t>
            </a:fld>
            <a:endParaRPr lang="en-US"/>
          </a:p>
        </p:txBody>
      </p:sp>
      <p:sp>
        <p:nvSpPr>
          <p:cNvPr id="8" name="عنصر نائب للتذييل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عنصر نائب لرقم الشريحة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9ED51-2E60-4457-958A-460EEDA115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14183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تاريخ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81A82-F8EA-4348-9062-E3F3FF8EA2A1}" type="datetimeFigureOut">
              <a:rPr lang="en-US" smtClean="0"/>
              <a:t>4/6/2015</a:t>
            </a:fld>
            <a:endParaRPr lang="en-US"/>
          </a:p>
        </p:txBody>
      </p:sp>
      <p:sp>
        <p:nvSpPr>
          <p:cNvPr id="4" name="عنصر نائب للتذييل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عنصر نائب لرقم الشريحة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9ED51-2E60-4457-958A-460EEDA115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04772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81A82-F8EA-4348-9062-E3F3FF8EA2A1}" type="datetimeFigureOut">
              <a:rPr lang="en-US" smtClean="0"/>
              <a:t>4/6/2015</a:t>
            </a:fld>
            <a:endParaRPr lang="en-US"/>
          </a:p>
        </p:txBody>
      </p:sp>
      <p:sp>
        <p:nvSpPr>
          <p:cNvPr id="3" name="عنصر نائب للتذييل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عنصر نائب لرقم الشريحة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9ED51-2E60-4457-958A-460EEDA115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31086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محتوى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81A82-F8EA-4348-9062-E3F3FF8EA2A1}" type="datetimeFigureOut">
              <a:rPr lang="en-US" smtClean="0"/>
              <a:t>4/6/2015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9ED51-2E60-4457-958A-460EEDA115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6789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ذو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صورة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عنصر نائب للنص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ar-SA" smtClean="0"/>
              <a:t>انقر لتحرير أنماط النص الرئيسي</a:t>
            </a:r>
          </a:p>
        </p:txBody>
      </p:sp>
      <p:sp>
        <p:nvSpPr>
          <p:cNvPr id="5" name="عنصر نائب للتاريخ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E81A82-F8EA-4348-9062-E3F3FF8EA2A1}" type="datetimeFigureOut">
              <a:rPr lang="en-US" smtClean="0"/>
              <a:t>4/6/2015</a:t>
            </a:fld>
            <a:endParaRPr lang="en-US"/>
          </a:p>
        </p:txBody>
      </p:sp>
      <p:sp>
        <p:nvSpPr>
          <p:cNvPr id="6" name="عنصر نائب للتذييل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عنصر نائب لرقم الشريحة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149ED51-2E60-4457-958A-460EEDA115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618637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ar-SA" smtClean="0"/>
              <a:t>انقر لتحرير نمط العنوان الرئيسي</a:t>
            </a:r>
            <a:endParaRPr lang="en-US"/>
          </a:p>
        </p:txBody>
      </p:sp>
      <p:sp>
        <p:nvSpPr>
          <p:cNvPr id="3" name="عنصر نائب للنص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ar-SA" smtClean="0"/>
              <a:t>انقر لتحرير أنماط النص الرئيسي</a:t>
            </a:r>
          </a:p>
          <a:p>
            <a:pPr lvl="1"/>
            <a:r>
              <a:rPr lang="ar-SA" smtClean="0"/>
              <a:t>المستوى الثاني</a:t>
            </a:r>
          </a:p>
          <a:p>
            <a:pPr lvl="2"/>
            <a:r>
              <a:rPr lang="ar-SA" smtClean="0"/>
              <a:t>المستوى الثالث</a:t>
            </a:r>
          </a:p>
          <a:p>
            <a:pPr lvl="3"/>
            <a:r>
              <a:rPr lang="ar-SA" smtClean="0"/>
              <a:t>المستوى الرابع</a:t>
            </a:r>
          </a:p>
          <a:p>
            <a:pPr lvl="4"/>
            <a:r>
              <a:rPr lang="ar-SA" smtClean="0"/>
              <a:t>المستوى الخامس</a:t>
            </a:r>
            <a:endParaRPr lang="en-US"/>
          </a:p>
        </p:txBody>
      </p:sp>
      <p:sp>
        <p:nvSpPr>
          <p:cNvPr id="4" name="عنصر نائب للتاريخ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E81A82-F8EA-4348-9062-E3F3FF8EA2A1}" type="datetimeFigureOut">
              <a:rPr lang="en-US" smtClean="0"/>
              <a:t>4/6/2015</a:t>
            </a:fld>
            <a:endParaRPr lang="en-US"/>
          </a:p>
        </p:txBody>
      </p:sp>
      <p:sp>
        <p:nvSpPr>
          <p:cNvPr id="5" name="عنصر نائب للتذييل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عنصر نائب لرقم الشريحة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49ED51-2E60-4457-958A-460EEDA1159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22849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عنوان فرعي 2"/>
          <p:cNvSpPr>
            <a:spLocks noGrp="1"/>
          </p:cNvSpPr>
          <p:nvPr>
            <p:ph type="subTitle" idx="1"/>
          </p:nvPr>
        </p:nvSpPr>
        <p:spPr>
          <a:xfrm>
            <a:off x="762000" y="381000"/>
            <a:ext cx="7315200" cy="5715000"/>
          </a:xfrm>
        </p:spPr>
        <p:txBody>
          <a:bodyPr/>
          <a:lstStyle/>
          <a:p>
            <a:endParaRPr lang="en-US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33574" y="1039813"/>
            <a:ext cx="5762625" cy="52182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2879214737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Office PowerPoint</Application>
  <PresentationFormat>عرض على الشاشة (3:4)‏</PresentationFormat>
  <Paragraphs>0</Paragraphs>
  <Slides>1</Slides>
  <Notes>0</Notes>
  <HiddenSlides>0</HiddenSlides>
  <MMClips>0</MMClips>
  <ScaleCrop>false</ScaleCrop>
  <HeadingPairs>
    <vt:vector size="4" baseType="variant">
      <vt:variant>
        <vt:lpstr>نسق</vt:lpstr>
      </vt:variant>
      <vt:variant>
        <vt:i4>1</vt:i4>
      </vt:variant>
      <vt:variant>
        <vt:lpstr>عناوين الشرائح</vt:lpstr>
      </vt:variant>
      <vt:variant>
        <vt:i4>1</vt:i4>
      </vt:variant>
    </vt:vector>
  </HeadingPairs>
  <TitlesOfParts>
    <vt:vector size="2" baseType="lpstr">
      <vt:lpstr>نسق Office</vt:lpstr>
      <vt:lpstr>عرض تقديمي في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hanan</dc:creator>
  <cp:lastModifiedBy>hanan</cp:lastModifiedBy>
  <cp:revision>1</cp:revision>
  <dcterms:created xsi:type="dcterms:W3CDTF">2015-04-06T10:00:39Z</dcterms:created>
  <dcterms:modified xsi:type="dcterms:W3CDTF">2015-04-06T10:02:33Z</dcterms:modified>
</cp:coreProperties>
</file>