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A59F1-9966-44D0-93FF-12007E761AEE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603B8-2283-41CC-A128-BDE547024BC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A59F1-9966-44D0-93FF-12007E761AEE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603B8-2283-41CC-A128-BDE547024BC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A59F1-9966-44D0-93FF-12007E761AEE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603B8-2283-41CC-A128-BDE547024BC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A59F1-9966-44D0-93FF-12007E761AEE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603B8-2283-41CC-A128-BDE547024BC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A59F1-9966-44D0-93FF-12007E761AEE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603B8-2283-41CC-A128-BDE547024BC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A59F1-9966-44D0-93FF-12007E761AEE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603B8-2283-41CC-A128-BDE547024BC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A59F1-9966-44D0-93FF-12007E761AEE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603B8-2283-41CC-A128-BDE547024BC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A59F1-9966-44D0-93FF-12007E761AEE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603B8-2283-41CC-A128-BDE547024BC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A59F1-9966-44D0-93FF-12007E761AEE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603B8-2283-41CC-A128-BDE547024BC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A59F1-9966-44D0-93FF-12007E761AEE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603B8-2283-41CC-A128-BDE547024BC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A59F1-9966-44D0-93FF-12007E761AEE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603B8-2283-41CC-A128-BDE547024BC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1A59F1-9966-44D0-93FF-12007E761AEE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603B8-2283-41CC-A128-BDE547024BC0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7158" y="428604"/>
            <a:ext cx="33643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http://faculty.mu.edu.sa/talkhaldi</a:t>
            </a:r>
            <a:endParaRPr lang="fr-FR" dirty="0"/>
          </a:p>
        </p:txBody>
      </p:sp>
      <p:pic>
        <p:nvPicPr>
          <p:cNvPr id="1026" name="Picture 2" descr="C:\Users\Nihel\Desktop\ELGHAT\BUSINESS\thamer khaldi\thamer khald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71546"/>
            <a:ext cx="9144000" cy="273953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Nihel</dc:creator>
  <cp:lastModifiedBy>Nihel</cp:lastModifiedBy>
  <cp:revision>1</cp:revision>
  <dcterms:created xsi:type="dcterms:W3CDTF">2015-03-29T10:43:01Z</dcterms:created>
  <dcterms:modified xsi:type="dcterms:W3CDTF">2015-03-29T10:44:01Z</dcterms:modified>
</cp:coreProperties>
</file>