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54F95-7D78-46C7-8F42-DE63D5840569}" type="datetimeFigureOut">
              <a:rPr lang="fr-FR" smtClean="0"/>
              <a:t>29/03/2015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89C3A-413D-4ABE-8D8D-2ECC64DB548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54F95-7D78-46C7-8F42-DE63D5840569}" type="datetimeFigureOut">
              <a:rPr lang="fr-FR" smtClean="0"/>
              <a:t>29/03/2015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89C3A-413D-4ABE-8D8D-2ECC64DB548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54F95-7D78-46C7-8F42-DE63D5840569}" type="datetimeFigureOut">
              <a:rPr lang="fr-FR" smtClean="0"/>
              <a:t>29/03/2015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89C3A-413D-4ABE-8D8D-2ECC64DB548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54F95-7D78-46C7-8F42-DE63D5840569}" type="datetimeFigureOut">
              <a:rPr lang="fr-FR" smtClean="0"/>
              <a:t>29/03/2015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89C3A-413D-4ABE-8D8D-2ECC64DB548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54F95-7D78-46C7-8F42-DE63D5840569}" type="datetimeFigureOut">
              <a:rPr lang="fr-FR" smtClean="0"/>
              <a:t>29/03/2015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89C3A-413D-4ABE-8D8D-2ECC64DB548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54F95-7D78-46C7-8F42-DE63D5840569}" type="datetimeFigureOut">
              <a:rPr lang="fr-FR" smtClean="0"/>
              <a:t>29/03/2015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89C3A-413D-4ABE-8D8D-2ECC64DB548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54F95-7D78-46C7-8F42-DE63D5840569}" type="datetimeFigureOut">
              <a:rPr lang="fr-FR" smtClean="0"/>
              <a:t>29/03/2015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89C3A-413D-4ABE-8D8D-2ECC64DB548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54F95-7D78-46C7-8F42-DE63D5840569}" type="datetimeFigureOut">
              <a:rPr lang="fr-FR" smtClean="0"/>
              <a:t>29/03/2015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89C3A-413D-4ABE-8D8D-2ECC64DB548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54F95-7D78-46C7-8F42-DE63D5840569}" type="datetimeFigureOut">
              <a:rPr lang="fr-FR" smtClean="0"/>
              <a:t>29/03/2015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89C3A-413D-4ABE-8D8D-2ECC64DB548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54F95-7D78-46C7-8F42-DE63D5840569}" type="datetimeFigureOut">
              <a:rPr lang="fr-FR" smtClean="0"/>
              <a:t>29/03/2015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89C3A-413D-4ABE-8D8D-2ECC64DB548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54F95-7D78-46C7-8F42-DE63D5840569}" type="datetimeFigureOut">
              <a:rPr lang="fr-FR" smtClean="0"/>
              <a:t>29/03/2015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89C3A-413D-4ABE-8D8D-2ECC64DB548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254F95-7D78-46C7-8F42-DE63D5840569}" type="datetimeFigureOut">
              <a:rPr lang="fr-FR" smtClean="0"/>
              <a:t>29/03/2015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289C3A-413D-4ABE-8D8D-2ECC64DB548F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28596" y="500042"/>
            <a:ext cx="34908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http://faculty.mu.edu.sa/wqwaider</a:t>
            </a:r>
            <a:endParaRPr lang="fr-FR" dirty="0"/>
          </a:p>
        </p:txBody>
      </p:sp>
      <p:pic>
        <p:nvPicPr>
          <p:cNvPr id="1026" name="Picture 2" descr="C:\Users\Nihel\Desktop\ELGHAT\BUSINESS\walid qwaider\walid qwaide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142984"/>
            <a:ext cx="9144000" cy="283139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</Words>
  <Application>Microsoft Office PowerPoint</Application>
  <PresentationFormat>Affichage à l'écran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Nihel</dc:creator>
  <cp:lastModifiedBy>Nihel</cp:lastModifiedBy>
  <cp:revision>1</cp:revision>
  <dcterms:created xsi:type="dcterms:W3CDTF">2015-03-29T10:22:50Z</dcterms:created>
  <dcterms:modified xsi:type="dcterms:W3CDTF">2015-03-29T10:24:56Z</dcterms:modified>
</cp:coreProperties>
</file>