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0267275" cy="50406300"/>
  <p:notesSz cx="6858000" cy="9144000"/>
  <p:defaultTextStyle>
    <a:defPPr>
      <a:defRPr lang="en-US"/>
    </a:defPPr>
    <a:lvl1pPr algn="l" rtl="0" fontAlgn="base">
      <a:spcBef>
        <a:spcPct val="0"/>
      </a:spcBef>
      <a:spcAft>
        <a:spcPct val="0"/>
      </a:spcAft>
      <a:defRPr sz="9300" kern="1200">
        <a:solidFill>
          <a:schemeClr val="tx1"/>
        </a:solidFill>
        <a:latin typeface="Arial" charset="0"/>
        <a:ea typeface="+mn-ea"/>
        <a:cs typeface="+mn-cs"/>
      </a:defRPr>
    </a:lvl1pPr>
    <a:lvl2pPr marL="457200" algn="l" rtl="0" fontAlgn="base">
      <a:spcBef>
        <a:spcPct val="0"/>
      </a:spcBef>
      <a:spcAft>
        <a:spcPct val="0"/>
      </a:spcAft>
      <a:defRPr sz="9300" kern="1200">
        <a:solidFill>
          <a:schemeClr val="tx1"/>
        </a:solidFill>
        <a:latin typeface="Arial" charset="0"/>
        <a:ea typeface="+mn-ea"/>
        <a:cs typeface="+mn-cs"/>
      </a:defRPr>
    </a:lvl2pPr>
    <a:lvl3pPr marL="914400" algn="l" rtl="0" fontAlgn="base">
      <a:spcBef>
        <a:spcPct val="0"/>
      </a:spcBef>
      <a:spcAft>
        <a:spcPct val="0"/>
      </a:spcAft>
      <a:defRPr sz="9300" kern="1200">
        <a:solidFill>
          <a:schemeClr val="tx1"/>
        </a:solidFill>
        <a:latin typeface="Arial" charset="0"/>
        <a:ea typeface="+mn-ea"/>
        <a:cs typeface="+mn-cs"/>
      </a:defRPr>
    </a:lvl3pPr>
    <a:lvl4pPr marL="1371600" algn="l" rtl="0" fontAlgn="base">
      <a:spcBef>
        <a:spcPct val="0"/>
      </a:spcBef>
      <a:spcAft>
        <a:spcPct val="0"/>
      </a:spcAft>
      <a:defRPr sz="9300" kern="1200">
        <a:solidFill>
          <a:schemeClr val="tx1"/>
        </a:solidFill>
        <a:latin typeface="Arial" charset="0"/>
        <a:ea typeface="+mn-ea"/>
        <a:cs typeface="+mn-cs"/>
      </a:defRPr>
    </a:lvl4pPr>
    <a:lvl5pPr marL="1828800" algn="l" rtl="0" fontAlgn="base">
      <a:spcBef>
        <a:spcPct val="0"/>
      </a:spcBef>
      <a:spcAft>
        <a:spcPct val="0"/>
      </a:spcAft>
      <a:defRPr sz="9300" kern="1200">
        <a:solidFill>
          <a:schemeClr val="tx1"/>
        </a:solidFill>
        <a:latin typeface="Arial" charset="0"/>
        <a:ea typeface="+mn-ea"/>
        <a:cs typeface="+mn-cs"/>
      </a:defRPr>
    </a:lvl5pPr>
    <a:lvl6pPr marL="2286000" algn="l" defTabSz="914400" rtl="0" eaLnBrk="1" latinLnBrk="0" hangingPunct="1">
      <a:defRPr sz="9300" kern="1200">
        <a:solidFill>
          <a:schemeClr val="tx1"/>
        </a:solidFill>
        <a:latin typeface="Arial" charset="0"/>
        <a:ea typeface="+mn-ea"/>
        <a:cs typeface="+mn-cs"/>
      </a:defRPr>
    </a:lvl6pPr>
    <a:lvl7pPr marL="2743200" algn="l" defTabSz="914400" rtl="0" eaLnBrk="1" latinLnBrk="0" hangingPunct="1">
      <a:defRPr sz="9300" kern="1200">
        <a:solidFill>
          <a:schemeClr val="tx1"/>
        </a:solidFill>
        <a:latin typeface="Arial" charset="0"/>
        <a:ea typeface="+mn-ea"/>
        <a:cs typeface="+mn-cs"/>
      </a:defRPr>
    </a:lvl7pPr>
    <a:lvl8pPr marL="3200400" algn="l" defTabSz="914400" rtl="0" eaLnBrk="1" latinLnBrk="0" hangingPunct="1">
      <a:defRPr sz="9300" kern="1200">
        <a:solidFill>
          <a:schemeClr val="tx1"/>
        </a:solidFill>
        <a:latin typeface="Arial" charset="0"/>
        <a:ea typeface="+mn-ea"/>
        <a:cs typeface="+mn-cs"/>
      </a:defRPr>
    </a:lvl8pPr>
    <a:lvl9pPr marL="3657600" algn="l" defTabSz="914400" rtl="0" eaLnBrk="1" latinLnBrk="0" hangingPunct="1">
      <a:defRPr sz="93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9DA"/>
    <a:srgbClr val="99CCFF"/>
    <a:srgbClr val="6699FF"/>
    <a:srgbClr val="003366"/>
    <a:srgbClr val="C0C0C0"/>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p:restoredTop sz="94660"/>
  </p:normalViewPr>
  <p:slideViewPr>
    <p:cSldViewPr snapToGrid="0">
      <p:cViewPr>
        <p:scale>
          <a:sx n="20" d="100"/>
          <a:sy n="20" d="100"/>
        </p:scale>
        <p:origin x="-1926" y="2724"/>
      </p:cViewPr>
      <p:guideLst>
        <p:guide orient="horz" pos="15877"/>
        <p:guide pos="953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 Id="rId4"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398713" y="685800"/>
            <a:ext cx="2060575"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19CA104-18D3-4BE1-BA06-80F7AEED1E94}" type="slidenum">
              <a:rPr lang="en-US"/>
              <a:pPr>
                <a:defRPr/>
              </a:pPr>
              <a:t>‹#›</a:t>
            </a:fld>
            <a:endParaRPr lang="en-US"/>
          </a:p>
        </p:txBody>
      </p:sp>
    </p:spTree>
    <p:extLst>
      <p:ext uri="{BB962C8B-B14F-4D97-AF65-F5344CB8AC3E}">
        <p14:creationId xmlns:p14="http://schemas.microsoft.com/office/powerpoint/2010/main" val="3411268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242" y="15659596"/>
            <a:ext cx="25726795" cy="10802739"/>
          </a:xfrm>
        </p:spPr>
        <p:txBody>
          <a:bodyPr/>
          <a:lstStyle/>
          <a:p>
            <a:r>
              <a:rPr lang="en-US" smtClean="0"/>
              <a:t>Click to edit Master title style</a:t>
            </a:r>
            <a:endParaRPr lang="en-US"/>
          </a:p>
        </p:txBody>
      </p:sp>
      <p:sp>
        <p:nvSpPr>
          <p:cNvPr id="3" name="Subtitle 2"/>
          <p:cNvSpPr>
            <a:spLocks noGrp="1"/>
          </p:cNvSpPr>
          <p:nvPr>
            <p:ph type="subTitle" idx="1"/>
          </p:nvPr>
        </p:nvSpPr>
        <p:spPr>
          <a:xfrm>
            <a:off x="4540481" y="28562597"/>
            <a:ext cx="21186314" cy="1288355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56A2B4-7CA3-46E7-B064-DF0EAF2CB846}" type="slidenum">
              <a:rPr lang="en-US"/>
              <a:pPr>
                <a:defRPr/>
              </a:pPr>
              <a:t>‹#›</a:t>
            </a:fld>
            <a:endParaRPr lang="en-US"/>
          </a:p>
        </p:txBody>
      </p:sp>
    </p:spTree>
    <p:extLst>
      <p:ext uri="{BB962C8B-B14F-4D97-AF65-F5344CB8AC3E}">
        <p14:creationId xmlns:p14="http://schemas.microsoft.com/office/powerpoint/2010/main" val="174231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33A78E-4EAD-49E0-9313-820DDE625307}" type="slidenum">
              <a:rPr lang="en-US"/>
              <a:pPr>
                <a:defRPr/>
              </a:pPr>
              <a:t>‹#›</a:t>
            </a:fld>
            <a:endParaRPr lang="en-US"/>
          </a:p>
        </p:txBody>
      </p:sp>
    </p:spTree>
    <p:extLst>
      <p:ext uri="{BB962C8B-B14F-4D97-AF65-F5344CB8AC3E}">
        <p14:creationId xmlns:p14="http://schemas.microsoft.com/office/powerpoint/2010/main" val="3177329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4359" y="2020045"/>
            <a:ext cx="6809748" cy="4300676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14143" y="2020045"/>
            <a:ext cx="20336799" cy="430067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72D244-9F8A-451A-80C4-3EA9DDA898F8}" type="slidenum">
              <a:rPr lang="en-US"/>
              <a:pPr>
                <a:defRPr/>
              </a:pPr>
              <a:t>‹#›</a:t>
            </a:fld>
            <a:endParaRPr lang="en-US"/>
          </a:p>
        </p:txBody>
      </p:sp>
    </p:spTree>
    <p:extLst>
      <p:ext uri="{BB962C8B-B14F-4D97-AF65-F5344CB8AC3E}">
        <p14:creationId xmlns:p14="http://schemas.microsoft.com/office/powerpoint/2010/main" val="199166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62B69E-8E92-4DD2-9C5E-1C8999E8D11D}" type="slidenum">
              <a:rPr lang="en-US"/>
              <a:pPr>
                <a:defRPr/>
              </a:pPr>
              <a:t>‹#›</a:t>
            </a:fld>
            <a:endParaRPr lang="en-US"/>
          </a:p>
        </p:txBody>
      </p:sp>
    </p:spTree>
    <p:extLst>
      <p:ext uri="{BB962C8B-B14F-4D97-AF65-F5344CB8AC3E}">
        <p14:creationId xmlns:p14="http://schemas.microsoft.com/office/powerpoint/2010/main" val="339918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906" y="32391208"/>
            <a:ext cx="25726795" cy="1001027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390906" y="21364823"/>
            <a:ext cx="25726795" cy="1102637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DEEF9-FC94-4D02-9F66-3ADC6211D00B}" type="slidenum">
              <a:rPr lang="en-US"/>
              <a:pPr>
                <a:defRPr/>
              </a:pPr>
              <a:t>‹#›</a:t>
            </a:fld>
            <a:endParaRPr lang="en-US"/>
          </a:p>
        </p:txBody>
      </p:sp>
    </p:spTree>
    <p:extLst>
      <p:ext uri="{BB962C8B-B14F-4D97-AF65-F5344CB8AC3E}">
        <p14:creationId xmlns:p14="http://schemas.microsoft.com/office/powerpoint/2010/main" val="171602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14143" y="11762930"/>
            <a:ext cx="13572787" cy="33263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180349" y="11762930"/>
            <a:ext cx="13573759" cy="332638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C6F975-0E95-4EE6-AF9D-2CC901335909}" type="slidenum">
              <a:rPr lang="en-US"/>
              <a:pPr>
                <a:defRPr/>
              </a:pPr>
              <a:t>‹#›</a:t>
            </a:fld>
            <a:endParaRPr lang="en-US"/>
          </a:p>
        </p:txBody>
      </p:sp>
    </p:spTree>
    <p:extLst>
      <p:ext uri="{BB962C8B-B14F-4D97-AF65-F5344CB8AC3E}">
        <p14:creationId xmlns:p14="http://schemas.microsoft.com/office/powerpoint/2010/main" val="193842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171" y="2017614"/>
            <a:ext cx="27240937" cy="84010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169" y="11284054"/>
            <a:ext cx="13373302" cy="47012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13169" y="15985333"/>
            <a:ext cx="13373302" cy="29041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4968" y="11284054"/>
            <a:ext cx="13379140" cy="470128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74968" y="15985333"/>
            <a:ext cx="13379140" cy="290414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F057A7-E1C5-4856-BC10-49F75B6560B1}" type="slidenum">
              <a:rPr lang="en-US"/>
              <a:pPr>
                <a:defRPr/>
              </a:pPr>
              <a:t>‹#›</a:t>
            </a:fld>
            <a:endParaRPr lang="en-US"/>
          </a:p>
        </p:txBody>
      </p:sp>
    </p:spTree>
    <p:extLst>
      <p:ext uri="{BB962C8B-B14F-4D97-AF65-F5344CB8AC3E}">
        <p14:creationId xmlns:p14="http://schemas.microsoft.com/office/powerpoint/2010/main" val="76041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44BCEC-99BA-4558-BC8F-BA55F9790AD0}" type="slidenum">
              <a:rPr lang="en-US"/>
              <a:pPr>
                <a:defRPr/>
              </a:pPr>
              <a:t>‹#›</a:t>
            </a:fld>
            <a:endParaRPr lang="en-US"/>
          </a:p>
        </p:txBody>
      </p:sp>
    </p:spTree>
    <p:extLst>
      <p:ext uri="{BB962C8B-B14F-4D97-AF65-F5344CB8AC3E}">
        <p14:creationId xmlns:p14="http://schemas.microsoft.com/office/powerpoint/2010/main" val="3303413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9B0242-CED6-44D0-8529-0A577F16B622}" type="slidenum">
              <a:rPr lang="en-US"/>
              <a:pPr>
                <a:defRPr/>
              </a:pPr>
              <a:t>‹#›</a:t>
            </a:fld>
            <a:endParaRPr lang="en-US"/>
          </a:p>
        </p:txBody>
      </p:sp>
    </p:spTree>
    <p:extLst>
      <p:ext uri="{BB962C8B-B14F-4D97-AF65-F5344CB8AC3E}">
        <p14:creationId xmlns:p14="http://schemas.microsoft.com/office/powerpoint/2010/main" val="2710439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169" y="2007891"/>
            <a:ext cx="9957724" cy="853960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833860" y="2007893"/>
            <a:ext cx="16920247" cy="430189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169" y="10547499"/>
            <a:ext cx="9957724" cy="344793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03562B-D5F3-4E5A-91A5-11A2F8B5FD04}" type="slidenum">
              <a:rPr lang="en-US"/>
              <a:pPr>
                <a:defRPr/>
              </a:pPr>
              <a:t>‹#›</a:t>
            </a:fld>
            <a:endParaRPr lang="en-US"/>
          </a:p>
        </p:txBody>
      </p:sp>
    </p:spTree>
    <p:extLst>
      <p:ext uri="{BB962C8B-B14F-4D97-AF65-F5344CB8AC3E}">
        <p14:creationId xmlns:p14="http://schemas.microsoft.com/office/powerpoint/2010/main" val="420404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986" y="35283929"/>
            <a:ext cx="18159976" cy="4166493"/>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932986" y="4504385"/>
            <a:ext cx="18159976" cy="3024232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5932986" y="39450421"/>
            <a:ext cx="18159976" cy="59142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6D8432-ED51-4893-90F8-91D879D49807}" type="slidenum">
              <a:rPr lang="en-US"/>
              <a:pPr>
                <a:defRPr/>
              </a:pPr>
              <a:t>‹#›</a:t>
            </a:fld>
            <a:endParaRPr lang="en-US"/>
          </a:p>
        </p:txBody>
      </p:sp>
    </p:spTree>
    <p:extLst>
      <p:ext uri="{BB962C8B-B14F-4D97-AF65-F5344CB8AC3E}">
        <p14:creationId xmlns:p14="http://schemas.microsoft.com/office/powerpoint/2010/main" val="3008699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4475" y="2021339"/>
            <a:ext cx="27239913" cy="840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14475" y="11763403"/>
            <a:ext cx="27239913" cy="3326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14475" y="45901764"/>
            <a:ext cx="7062788" cy="350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numCol="1" anchor="t" anchorCtr="0" compatLnSpc="1">
            <a:prstTxWarp prst="textNoShape">
              <a:avLst/>
            </a:prstTxWarp>
          </a:bodyPr>
          <a:lstStyle>
            <a:lvl1pPr defTabSz="4702175">
              <a:defRPr sz="7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10342564" y="45901764"/>
            <a:ext cx="9583737" cy="350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numCol="1" anchor="t" anchorCtr="0" compatLnSpc="1">
            <a:prstTxWarp prst="textNoShape">
              <a:avLst/>
            </a:prstTxWarp>
          </a:bodyPr>
          <a:lstStyle>
            <a:lvl1pPr algn="ctr" defTabSz="4702175">
              <a:defRPr sz="7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21691600" y="45901764"/>
            <a:ext cx="7062788" cy="350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8" tIns="235129" rIns="470258" bIns="235129" numCol="1" anchor="t" anchorCtr="0" compatLnSpc="1">
            <a:prstTxWarp prst="textNoShape">
              <a:avLst/>
            </a:prstTxWarp>
          </a:bodyPr>
          <a:lstStyle>
            <a:lvl1pPr algn="r" defTabSz="4702175">
              <a:defRPr sz="7200">
                <a:latin typeface="Arial" charset="0"/>
              </a:defRPr>
            </a:lvl1pPr>
          </a:lstStyle>
          <a:p>
            <a:pPr>
              <a:defRPr/>
            </a:pPr>
            <a:fld id="{01FE0902-D1B8-4733-83D2-3BA2D98CB97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02175" rtl="0" eaLnBrk="0" fontAlgn="base" hangingPunct="0">
        <a:spcBef>
          <a:spcPct val="0"/>
        </a:spcBef>
        <a:spcAft>
          <a:spcPct val="0"/>
        </a:spcAft>
        <a:defRPr sz="22600">
          <a:solidFill>
            <a:schemeClr val="tx2"/>
          </a:solidFill>
          <a:latin typeface="+mj-lt"/>
          <a:ea typeface="+mj-ea"/>
          <a:cs typeface="+mj-cs"/>
        </a:defRPr>
      </a:lvl1pPr>
      <a:lvl2pPr algn="ctr" defTabSz="4702175" rtl="0" eaLnBrk="0" fontAlgn="base" hangingPunct="0">
        <a:spcBef>
          <a:spcPct val="0"/>
        </a:spcBef>
        <a:spcAft>
          <a:spcPct val="0"/>
        </a:spcAft>
        <a:defRPr sz="22600">
          <a:solidFill>
            <a:schemeClr val="tx2"/>
          </a:solidFill>
          <a:latin typeface="Arial" charset="0"/>
        </a:defRPr>
      </a:lvl2pPr>
      <a:lvl3pPr algn="ctr" defTabSz="4702175" rtl="0" eaLnBrk="0" fontAlgn="base" hangingPunct="0">
        <a:spcBef>
          <a:spcPct val="0"/>
        </a:spcBef>
        <a:spcAft>
          <a:spcPct val="0"/>
        </a:spcAft>
        <a:defRPr sz="22600">
          <a:solidFill>
            <a:schemeClr val="tx2"/>
          </a:solidFill>
          <a:latin typeface="Arial" charset="0"/>
        </a:defRPr>
      </a:lvl3pPr>
      <a:lvl4pPr algn="ctr" defTabSz="4702175" rtl="0" eaLnBrk="0" fontAlgn="base" hangingPunct="0">
        <a:spcBef>
          <a:spcPct val="0"/>
        </a:spcBef>
        <a:spcAft>
          <a:spcPct val="0"/>
        </a:spcAft>
        <a:defRPr sz="22600">
          <a:solidFill>
            <a:schemeClr val="tx2"/>
          </a:solidFill>
          <a:latin typeface="Arial" charset="0"/>
        </a:defRPr>
      </a:lvl4pPr>
      <a:lvl5pPr algn="ctr" defTabSz="4702175" rtl="0" eaLnBrk="0" fontAlgn="base" hangingPunct="0">
        <a:spcBef>
          <a:spcPct val="0"/>
        </a:spcBef>
        <a:spcAft>
          <a:spcPct val="0"/>
        </a:spcAft>
        <a:defRPr sz="22600">
          <a:solidFill>
            <a:schemeClr val="tx2"/>
          </a:solidFill>
          <a:latin typeface="Arial" charset="0"/>
        </a:defRPr>
      </a:lvl5pPr>
      <a:lvl6pPr marL="457200" algn="ctr" defTabSz="4702175" rtl="0" fontAlgn="base">
        <a:spcBef>
          <a:spcPct val="0"/>
        </a:spcBef>
        <a:spcAft>
          <a:spcPct val="0"/>
        </a:spcAft>
        <a:defRPr sz="22600">
          <a:solidFill>
            <a:schemeClr val="tx2"/>
          </a:solidFill>
          <a:latin typeface="Arial" charset="0"/>
        </a:defRPr>
      </a:lvl6pPr>
      <a:lvl7pPr marL="914400" algn="ctr" defTabSz="4702175" rtl="0" fontAlgn="base">
        <a:spcBef>
          <a:spcPct val="0"/>
        </a:spcBef>
        <a:spcAft>
          <a:spcPct val="0"/>
        </a:spcAft>
        <a:defRPr sz="22600">
          <a:solidFill>
            <a:schemeClr val="tx2"/>
          </a:solidFill>
          <a:latin typeface="Arial" charset="0"/>
        </a:defRPr>
      </a:lvl7pPr>
      <a:lvl8pPr marL="1371600" algn="ctr" defTabSz="4702175" rtl="0" fontAlgn="base">
        <a:spcBef>
          <a:spcPct val="0"/>
        </a:spcBef>
        <a:spcAft>
          <a:spcPct val="0"/>
        </a:spcAft>
        <a:defRPr sz="22600">
          <a:solidFill>
            <a:schemeClr val="tx2"/>
          </a:solidFill>
          <a:latin typeface="Arial" charset="0"/>
        </a:defRPr>
      </a:lvl8pPr>
      <a:lvl9pPr marL="1828800" algn="ctr" defTabSz="4702175" rtl="0" fontAlgn="base">
        <a:spcBef>
          <a:spcPct val="0"/>
        </a:spcBef>
        <a:spcAft>
          <a:spcPct val="0"/>
        </a:spcAft>
        <a:defRPr sz="22600">
          <a:solidFill>
            <a:schemeClr val="tx2"/>
          </a:solidFill>
          <a:latin typeface="Arial" charset="0"/>
        </a:defRPr>
      </a:lvl9pPr>
    </p:titleStyle>
    <p:bodyStyle>
      <a:lvl1pPr marL="1763713" indent="-1763713" algn="l" defTabSz="4702175" rtl="0" eaLnBrk="0" fontAlgn="base" hangingPunct="0">
        <a:spcBef>
          <a:spcPct val="20000"/>
        </a:spcBef>
        <a:spcAft>
          <a:spcPct val="0"/>
        </a:spcAft>
        <a:buChar char="•"/>
        <a:defRPr sz="16500">
          <a:solidFill>
            <a:schemeClr val="tx1"/>
          </a:solidFill>
          <a:latin typeface="+mn-lt"/>
          <a:ea typeface="+mn-ea"/>
          <a:cs typeface="+mn-cs"/>
        </a:defRPr>
      </a:lvl1pPr>
      <a:lvl2pPr marL="3821113" indent="-1470025" algn="l" defTabSz="4702175" rtl="0" eaLnBrk="0" fontAlgn="base" hangingPunct="0">
        <a:spcBef>
          <a:spcPct val="20000"/>
        </a:spcBef>
        <a:spcAft>
          <a:spcPct val="0"/>
        </a:spcAft>
        <a:buChar char="–"/>
        <a:defRPr sz="14400">
          <a:solidFill>
            <a:schemeClr val="tx1"/>
          </a:solidFill>
          <a:latin typeface="+mn-lt"/>
        </a:defRPr>
      </a:lvl2pPr>
      <a:lvl3pPr marL="5878513" indent="-1176338" algn="l" defTabSz="4702175" rtl="0" eaLnBrk="0" fontAlgn="base" hangingPunct="0">
        <a:spcBef>
          <a:spcPct val="20000"/>
        </a:spcBef>
        <a:spcAft>
          <a:spcPct val="0"/>
        </a:spcAft>
        <a:buChar char="•"/>
        <a:defRPr sz="12300">
          <a:solidFill>
            <a:schemeClr val="tx1"/>
          </a:solidFill>
          <a:latin typeface="+mn-lt"/>
        </a:defRPr>
      </a:lvl3pPr>
      <a:lvl4pPr marL="8229600" indent="-1176338" algn="l" defTabSz="4702175" rtl="0" eaLnBrk="0" fontAlgn="base" hangingPunct="0">
        <a:spcBef>
          <a:spcPct val="20000"/>
        </a:spcBef>
        <a:spcAft>
          <a:spcPct val="0"/>
        </a:spcAft>
        <a:buChar char="–"/>
        <a:defRPr sz="10300">
          <a:solidFill>
            <a:schemeClr val="tx1"/>
          </a:solidFill>
          <a:latin typeface="+mn-lt"/>
        </a:defRPr>
      </a:lvl4pPr>
      <a:lvl5pPr marL="10580688" indent="-1174750" algn="l" defTabSz="4702175" rtl="0" eaLnBrk="0" fontAlgn="base" hangingPunct="0">
        <a:spcBef>
          <a:spcPct val="20000"/>
        </a:spcBef>
        <a:spcAft>
          <a:spcPct val="0"/>
        </a:spcAft>
        <a:buChar char="»"/>
        <a:defRPr sz="10300">
          <a:solidFill>
            <a:schemeClr val="tx1"/>
          </a:solidFill>
          <a:latin typeface="+mn-lt"/>
        </a:defRPr>
      </a:lvl5pPr>
      <a:lvl6pPr marL="11037888" indent="-1174750" algn="l" defTabSz="4702175" rtl="0" fontAlgn="base">
        <a:spcBef>
          <a:spcPct val="20000"/>
        </a:spcBef>
        <a:spcAft>
          <a:spcPct val="0"/>
        </a:spcAft>
        <a:buChar char="»"/>
        <a:defRPr sz="10300">
          <a:solidFill>
            <a:schemeClr val="tx1"/>
          </a:solidFill>
          <a:latin typeface="+mn-lt"/>
        </a:defRPr>
      </a:lvl6pPr>
      <a:lvl7pPr marL="11495088" indent="-1174750" algn="l" defTabSz="4702175" rtl="0" fontAlgn="base">
        <a:spcBef>
          <a:spcPct val="20000"/>
        </a:spcBef>
        <a:spcAft>
          <a:spcPct val="0"/>
        </a:spcAft>
        <a:buChar char="»"/>
        <a:defRPr sz="10300">
          <a:solidFill>
            <a:schemeClr val="tx1"/>
          </a:solidFill>
          <a:latin typeface="+mn-lt"/>
        </a:defRPr>
      </a:lvl7pPr>
      <a:lvl8pPr marL="11952288" indent="-1174750" algn="l" defTabSz="4702175" rtl="0" fontAlgn="base">
        <a:spcBef>
          <a:spcPct val="20000"/>
        </a:spcBef>
        <a:spcAft>
          <a:spcPct val="0"/>
        </a:spcAft>
        <a:buChar char="»"/>
        <a:defRPr sz="10300">
          <a:solidFill>
            <a:schemeClr val="tx1"/>
          </a:solidFill>
          <a:latin typeface="+mn-lt"/>
        </a:defRPr>
      </a:lvl8pPr>
      <a:lvl9pPr marL="12409488" indent="-1174750" algn="l" defTabSz="4702175" rtl="0" fontAlgn="base">
        <a:spcBef>
          <a:spcPct val="20000"/>
        </a:spcBef>
        <a:spcAft>
          <a:spcPct val="0"/>
        </a:spcAft>
        <a:buChar char="»"/>
        <a:defRPr sz="10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13.jpeg"/><Relationship Id="rId18" Type="http://schemas.openxmlformats.org/officeDocument/2006/relationships/image" Target="../media/image3.emf"/><Relationship Id="rId3" Type="http://schemas.openxmlformats.org/officeDocument/2006/relationships/image" Target="../media/image5.JPG"/><Relationship Id="rId21" Type="http://schemas.openxmlformats.org/officeDocument/2006/relationships/image" Target="../media/image16.emf"/><Relationship Id="rId7" Type="http://schemas.openxmlformats.org/officeDocument/2006/relationships/oleObject" Target="../embeddings/oleObject1.bin"/><Relationship Id="rId12" Type="http://schemas.openxmlformats.org/officeDocument/2006/relationships/image" Target="../media/image12.emf"/><Relationship Id="rId17" Type="http://schemas.openxmlformats.org/officeDocument/2006/relationships/oleObject" Target="../embeddings/oleObject3.bin"/><Relationship Id="rId2" Type="http://schemas.openxmlformats.org/officeDocument/2006/relationships/slideLayout" Target="../slideLayouts/slideLayout5.xml"/><Relationship Id="rId16" Type="http://schemas.openxmlformats.org/officeDocument/2006/relationships/image" Target="../media/image2.emf"/><Relationship Id="rId20" Type="http://schemas.openxmlformats.org/officeDocument/2006/relationships/image" Target="../media/image15.emf"/><Relationship Id="rId1" Type="http://schemas.openxmlformats.org/officeDocument/2006/relationships/vmlDrawing" Target="../drawings/vmlDrawing1.vml"/><Relationship Id="rId6" Type="http://schemas.openxmlformats.org/officeDocument/2006/relationships/image" Target="../media/image8.JPG"/><Relationship Id="rId11" Type="http://schemas.openxmlformats.org/officeDocument/2006/relationships/image" Target="../media/image11.emf"/><Relationship Id="rId5" Type="http://schemas.openxmlformats.org/officeDocument/2006/relationships/image" Target="../media/image7.JPG"/><Relationship Id="rId15" Type="http://schemas.openxmlformats.org/officeDocument/2006/relationships/oleObject" Target="../embeddings/oleObject2.bin"/><Relationship Id="rId23" Type="http://schemas.openxmlformats.org/officeDocument/2006/relationships/image" Target="../media/image4.emf"/><Relationship Id="rId10" Type="http://schemas.openxmlformats.org/officeDocument/2006/relationships/image" Target="../media/image10.JPG"/><Relationship Id="rId19" Type="http://schemas.openxmlformats.org/officeDocument/2006/relationships/image" Target="../media/image14.emf"/><Relationship Id="rId4" Type="http://schemas.openxmlformats.org/officeDocument/2006/relationships/image" Target="../media/image6.jpeg"/><Relationship Id="rId9" Type="http://schemas.openxmlformats.org/officeDocument/2006/relationships/image" Target="../media/image9.emf"/><Relationship Id="rId14" Type="http://schemas.microsoft.com/office/2007/relationships/hdphoto" Target="../media/hdphoto1.wdp"/><Relationship Id="rId22"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9000"/>
            <a:lum/>
          </a:blip>
          <a:srcRect/>
          <a:stretch>
            <a:fillRect l="-3000" r="-3000"/>
          </a:stretch>
        </a:blipFill>
        <a:effectLst/>
      </p:bgPr>
    </p:bg>
    <p:spTree>
      <p:nvGrpSpPr>
        <p:cNvPr id="1" name=""/>
        <p:cNvGrpSpPr/>
        <p:nvPr/>
      </p:nvGrpSpPr>
      <p:grpSpPr>
        <a:xfrm>
          <a:off x="0" y="0"/>
          <a:ext cx="0" cy="0"/>
          <a:chOff x="0" y="0"/>
          <a:chExt cx="0" cy="0"/>
        </a:xfrm>
      </p:grpSpPr>
      <p:pic>
        <p:nvPicPr>
          <p:cNvPr id="4" name="Picture 2" descr="C:\Users\MAX\Desktop\‫د - نسخة.jpg"/>
          <p:cNvPicPr>
            <a:picLocks noChangeAspect="1" noChangeArrowheads="1"/>
          </p:cNvPicPr>
          <p:nvPr/>
        </p:nvPicPr>
        <p:blipFill rotWithShape="1">
          <a:blip r:embed="rId4">
            <a:extLst>
              <a:ext uri="{28A0092B-C50C-407E-A947-70E740481C1C}">
                <a14:useLocalDpi xmlns:a14="http://schemas.microsoft.com/office/drawing/2010/main" val="0"/>
              </a:ext>
            </a:extLst>
          </a:blip>
          <a:srcRect t="16445" b="9200"/>
          <a:stretch/>
        </p:blipFill>
        <p:spPr bwMode="auto">
          <a:xfrm>
            <a:off x="0" y="0"/>
            <a:ext cx="30267275" cy="50406300"/>
          </a:xfrm>
          <a:prstGeom prst="rect">
            <a:avLst/>
          </a:prstGeom>
          <a:noFill/>
          <a:extLst>
            <a:ext uri="{909E8E84-426E-40DD-AFC4-6F175D3DCCD1}">
              <a14:hiddenFill xmlns:a14="http://schemas.microsoft.com/office/drawing/2010/main">
                <a:solidFill>
                  <a:srgbClr val="FFFFFF"/>
                </a:solidFill>
              </a14:hiddenFill>
            </a:ext>
          </a:extLst>
        </p:spPr>
      </p:pic>
      <p:sp>
        <p:nvSpPr>
          <p:cNvPr id="5" name="عنوان 4"/>
          <p:cNvSpPr>
            <a:spLocks noGrp="1"/>
          </p:cNvSpPr>
          <p:nvPr>
            <p:ph type="title"/>
          </p:nvPr>
        </p:nvSpPr>
        <p:spPr>
          <a:xfrm>
            <a:off x="1052772" y="700623"/>
            <a:ext cx="13096366" cy="3157756"/>
          </a:xfrm>
          <a:blipFill dpi="0" rotWithShape="1">
            <a:blip r:embed="rId5">
              <a:alphaModFix amt="4000"/>
            </a:blip>
            <a:srcRect/>
            <a:stretch>
              <a:fillRect/>
            </a:stretch>
          </a:blipFill>
        </p:spPr>
        <p:txBody>
          <a:bodyPr/>
          <a:lstStyle/>
          <a:p>
            <a:pPr>
              <a:lnSpc>
                <a:spcPct val="150000"/>
              </a:lnSpc>
            </a:pPr>
            <a:r>
              <a:rPr lang="ar-SA" sz="9600" dirty="0" smtClean="0">
                <a:cs typeface="Al-Mothnna" pitchFamily="2" charset="-78"/>
              </a:rPr>
              <a:t/>
            </a:r>
            <a:br>
              <a:rPr lang="ar-SA" sz="9600" dirty="0" smtClean="0">
                <a:cs typeface="Al-Mothnna" pitchFamily="2" charset="-78"/>
              </a:rPr>
            </a:br>
            <a:r>
              <a:rPr lang="ar-SA" sz="9600" dirty="0">
                <a:cs typeface="Al-Mothnna" pitchFamily="2" charset="-78"/>
              </a:rPr>
              <a:t> </a:t>
            </a:r>
            <a:r>
              <a:rPr lang="ar-SA" sz="9600" dirty="0" smtClean="0">
                <a:cs typeface="Al-Mothnna" pitchFamily="2" charset="-78"/>
              </a:rPr>
              <a:t/>
            </a:r>
            <a:br>
              <a:rPr lang="ar-SA" sz="9600" dirty="0" smtClean="0">
                <a:cs typeface="Al-Mothnna" pitchFamily="2" charset="-78"/>
              </a:rPr>
            </a:br>
            <a:r>
              <a:rPr lang="ar-SA" sz="9600" dirty="0">
                <a:cs typeface="Al-Mothnna" pitchFamily="2" charset="-78"/>
              </a:rPr>
              <a:t> </a:t>
            </a:r>
            <a:r>
              <a:rPr lang="ar-EG" sz="9600" dirty="0">
                <a:solidFill>
                  <a:srgbClr val="FF0000"/>
                </a:solidFill>
                <a:cs typeface="Al-Mothnna" pitchFamily="2" charset="-78"/>
              </a:rPr>
              <a:t>المـــعـلــــقات النسجــية</a:t>
            </a:r>
            <a:r>
              <a:rPr lang="ar-SA" sz="9600" dirty="0">
                <a:cs typeface="Al-Mothnna" pitchFamily="2" charset="-78"/>
              </a:rPr>
              <a:t/>
            </a:r>
            <a:br>
              <a:rPr lang="ar-SA" sz="9600" dirty="0">
                <a:cs typeface="Al-Mothnna" pitchFamily="2" charset="-78"/>
              </a:rPr>
            </a:br>
            <a:r>
              <a:rPr lang="ar-SA" sz="4800" dirty="0" smtClean="0">
                <a:cs typeface="Al-Mothnna" pitchFamily="2" charset="-78"/>
              </a:rPr>
              <a:t>د /غالية الشناوي </a:t>
            </a:r>
            <a:r>
              <a:rPr lang="ar-SA" sz="9600" dirty="0" smtClean="0">
                <a:cs typeface="Al-Mothnna" pitchFamily="2" charset="-78"/>
              </a:rPr>
              <a:t/>
            </a:r>
            <a:br>
              <a:rPr lang="ar-SA" sz="9600" dirty="0" smtClean="0">
                <a:cs typeface="Al-Mothnna" pitchFamily="2" charset="-78"/>
              </a:rPr>
            </a:br>
            <a:endParaRPr lang="ar-SA" dirty="0"/>
          </a:p>
        </p:txBody>
      </p:sp>
      <p:sp>
        <p:nvSpPr>
          <p:cNvPr id="7" name="عنصر نائب للمحتوى 6"/>
          <p:cNvSpPr>
            <a:spLocks noGrp="1"/>
          </p:cNvSpPr>
          <p:nvPr>
            <p:ph sz="half" idx="2"/>
          </p:nvPr>
        </p:nvSpPr>
        <p:spPr>
          <a:xfrm>
            <a:off x="379937" y="4427621"/>
            <a:ext cx="14424909" cy="10881888"/>
          </a:xfrm>
          <a:blipFill dpi="0" rotWithShape="1">
            <a:blip r:embed="rId6">
              <a:alphaModFix amt="6000"/>
            </a:blip>
            <a:srcRect/>
            <a:stretch>
              <a:fillRect/>
            </a:stretch>
          </a:blipFill>
        </p:spPr>
        <p:txBody>
          <a:bodyPr/>
          <a:lstStyle/>
          <a:p>
            <a:pPr marL="0" indent="0" algn="just" rtl="1">
              <a:lnSpc>
                <a:spcPct val="150000"/>
              </a:lnSpc>
              <a:buNone/>
            </a:pPr>
            <a:r>
              <a:rPr lang="ar-EG" sz="3600" dirty="0" smtClean="0">
                <a:solidFill>
                  <a:srgbClr val="002060"/>
                </a:solidFill>
                <a:cs typeface="Al-Mothnna" pitchFamily="2" charset="-78"/>
              </a:rPr>
              <a:t>يعتبر </a:t>
            </a:r>
            <a:r>
              <a:rPr lang="ar-EG" sz="3600" dirty="0">
                <a:solidFill>
                  <a:srgbClr val="002060"/>
                </a:solidFill>
                <a:cs typeface="Al-Mothnna" pitchFamily="2" charset="-78"/>
              </a:rPr>
              <a:t>فن المـــعـلــــقات النسجــية من الفنون الراقية الأكثر ثراء في مجال الفن التشكيلي فهي من أقدم وأشهر الفنون النسجية ، وبدراسة الحصاد الإنساني في هذا المجال تبين أن تصميمات المنسوج المعلق كانت دائما مرآة عصرها ، تعبر عن العصر وحضارته واتجاهاته الفنية وتسرد أحيانا وقائع من أحداثه فكانت تستخدم لتغطية جدران الكنائس والقصور والقلاع  وكانت ذات مساحات كبيرة وغالبا كانت تصور حكايات الكتاب المقدس أو تحكي قصصا تصور حياة الإقطاع كالصيد والحرب . و أصبح فن المعلقات </a:t>
            </a:r>
            <a:r>
              <a:rPr lang="ar-EG" sz="3600" dirty="0" err="1">
                <a:solidFill>
                  <a:srgbClr val="002060"/>
                </a:solidFill>
                <a:cs typeface="Al-Mothnna" pitchFamily="2" charset="-78"/>
              </a:rPr>
              <a:t>النسجية</a:t>
            </a:r>
            <a:r>
              <a:rPr lang="ar-EG" sz="3600" dirty="0">
                <a:solidFill>
                  <a:srgbClr val="002060"/>
                </a:solidFill>
                <a:cs typeface="Al-Mothnna" pitchFamily="2" charset="-78"/>
              </a:rPr>
              <a:t> من الفنون التطبيقية التي لها قيم فنية وجمالية عالية لما تفي به في استكمال العمارة الداخلية  ، ولكي تؤدي الزخرفة الجدارية وظيفة جمالية فهي تتطلب بعض الواجهات المعمارية ، أما المعلقات </a:t>
            </a:r>
            <a:r>
              <a:rPr lang="ar-EG" sz="3600" dirty="0" err="1">
                <a:solidFill>
                  <a:srgbClr val="002060"/>
                </a:solidFill>
                <a:cs typeface="Al-Mothnna" pitchFamily="2" charset="-78"/>
              </a:rPr>
              <a:t>النسجية</a:t>
            </a:r>
            <a:r>
              <a:rPr lang="ar-EG" sz="3600" dirty="0">
                <a:solidFill>
                  <a:srgbClr val="002060"/>
                </a:solidFill>
                <a:cs typeface="Al-Mothnna" pitchFamily="2" charset="-78"/>
              </a:rPr>
              <a:t> فهي تؤدي ذات الوظيفة ولكن داخل المبني تبعا لما </a:t>
            </a:r>
            <a:r>
              <a:rPr lang="ar-EG" sz="3600" dirty="0" err="1">
                <a:solidFill>
                  <a:srgbClr val="002060"/>
                </a:solidFill>
                <a:cs typeface="Al-Mothnna" pitchFamily="2" charset="-78"/>
              </a:rPr>
              <a:t>يستوجبه</a:t>
            </a:r>
            <a:r>
              <a:rPr lang="ar-EG" sz="3600" dirty="0">
                <a:solidFill>
                  <a:srgbClr val="002060"/>
                </a:solidFill>
                <a:cs typeface="Al-Mothnna" pitchFamily="2" charset="-78"/>
              </a:rPr>
              <a:t> أصول عمارته الداخلية من ناحية التصميم ، والمعلقات </a:t>
            </a:r>
            <a:r>
              <a:rPr lang="ar-EG" sz="3600" dirty="0" err="1">
                <a:solidFill>
                  <a:srgbClr val="002060"/>
                </a:solidFill>
                <a:cs typeface="Al-Mothnna" pitchFamily="2" charset="-78"/>
              </a:rPr>
              <a:t>النسجية</a:t>
            </a:r>
            <a:r>
              <a:rPr lang="ar-EG" sz="3600" dirty="0">
                <a:solidFill>
                  <a:srgbClr val="002060"/>
                </a:solidFill>
                <a:cs typeface="Al-Mothnna" pitchFamily="2" charset="-78"/>
              </a:rPr>
              <a:t> لا تختلف من حيث أغراضها الفنية وتصميماتها عن أعمال التصوير الحائطي </a:t>
            </a:r>
            <a:endParaRPr lang="ar-SA" sz="3600" dirty="0">
              <a:solidFill>
                <a:srgbClr val="002060"/>
              </a:solidFill>
              <a:cs typeface="Al-Mothnna" pitchFamily="2" charset="-78"/>
            </a:endParaRPr>
          </a:p>
        </p:txBody>
      </p:sp>
      <p:sp>
        <p:nvSpPr>
          <p:cNvPr id="9" name="عنصر نائب للمحتوى 8"/>
          <p:cNvSpPr>
            <a:spLocks noGrp="1"/>
          </p:cNvSpPr>
          <p:nvPr>
            <p:ph sz="quarter" idx="4"/>
          </p:nvPr>
        </p:nvSpPr>
        <p:spPr>
          <a:xfrm>
            <a:off x="16035649" y="23004380"/>
            <a:ext cx="14106341" cy="7738229"/>
          </a:xfrm>
          <a:blipFill dpi="0" rotWithShape="1">
            <a:blip r:embed="rId3">
              <a:alphaModFix amt="8000"/>
            </a:blip>
            <a:srcRect/>
            <a:stretch>
              <a:fillRect/>
            </a:stretch>
          </a:blipFill>
        </p:spPr>
        <p:txBody>
          <a:bodyPr/>
          <a:lstStyle/>
          <a:p>
            <a:pPr marL="0" indent="0" algn="just" rtl="1">
              <a:lnSpc>
                <a:spcPct val="150000"/>
              </a:lnSpc>
              <a:buNone/>
            </a:pPr>
            <a:r>
              <a:rPr lang="ar-EG" sz="3600" kern="1200" dirty="0" smtClean="0">
                <a:cs typeface="Al-Mothnna" pitchFamily="2" charset="-78"/>
              </a:rPr>
              <a:t>الممتدة </a:t>
            </a:r>
            <a:r>
              <a:rPr lang="ar-EG" sz="3600" kern="1200" dirty="0">
                <a:cs typeface="Al-Mothnna" pitchFamily="2" charset="-78"/>
              </a:rPr>
              <a:t>) وهناك محاولات كثيرة في العالم قامت بتطوير الأساليب الفنية والتطبيقية للمنسوج المرسم ، وخرجت من نطاق التركيز علي التصميم بالاهتمام بالأساليب النسجية والتطبيقية للحصول علي تأثيرات جمالية ، وأصبح تصميم المعلق يظهر من خلال الشكل واللون والملمس والتأثيرات الناتجة من تعدد الطبقات وتنوع المساحات المنسوجة وكذلك من خلال الخامات المتنوعة  وتعكس الأنواع المعاصرة من المعلقات النسجية الحرية المطلقة للمصمم في اختيار الخامات واستخدام التراكيب النسجية أو الأساليب التطبيقية المختلفة ، كما تعكس أيضا حريته في التعامل مع الخيوط لإخراج معلقات تبعد عن الشكل التقليدي المألوف .</a:t>
            </a:r>
            <a:endParaRPr lang="en-US" sz="3600" kern="1200" dirty="0">
              <a:cs typeface="Al-Mothnna" pitchFamily="2" charset="-78"/>
            </a:endParaRPr>
          </a:p>
          <a:p>
            <a:endParaRPr lang="ar-SA" sz="3600" dirty="0">
              <a:cs typeface="Al-Mothnna" pitchFamily="2" charset="-78"/>
            </a:endParaRPr>
          </a:p>
        </p:txBody>
      </p:sp>
      <p:sp>
        <p:nvSpPr>
          <p:cNvPr id="10" name="Rectangle 2"/>
          <p:cNvSpPr>
            <a:spLocks noChangeArrowheads="1"/>
          </p:cNvSpPr>
          <p:nvPr/>
        </p:nvSpPr>
        <p:spPr bwMode="auto">
          <a:xfrm>
            <a:off x="1" y="-761747"/>
            <a:ext cx="184731"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11" name="كائن 10"/>
          <p:cNvGraphicFramePr>
            <a:graphicFrameLocks noChangeAspect="1"/>
          </p:cNvGraphicFramePr>
          <p:nvPr>
            <p:extLst>
              <p:ext uri="{D42A27DB-BD31-4B8C-83A1-F6EECF244321}">
                <p14:modId xmlns:p14="http://schemas.microsoft.com/office/powerpoint/2010/main" val="2234012732"/>
              </p:ext>
            </p:extLst>
          </p:nvPr>
        </p:nvGraphicFramePr>
        <p:xfrm>
          <a:off x="8428058" y="15799279"/>
          <a:ext cx="6100600" cy="9010296"/>
        </p:xfrm>
        <a:graphic>
          <a:graphicData uri="http://schemas.openxmlformats.org/presentationml/2006/ole">
            <mc:AlternateContent xmlns:mc="http://schemas.openxmlformats.org/markup-compatibility/2006">
              <mc:Choice xmlns:v="urn:schemas-microsoft-com:vml" Requires="v">
                <p:oleObj spid="_x0000_s2135" r:id="rId7" imgW="1828800" imgH="2743200" progId="Photoshop.Image.7">
                  <p:embed/>
                </p:oleObj>
              </mc:Choice>
              <mc:Fallback>
                <p:oleObj r:id="rId7" imgW="1828800" imgH="2743200" progId="Photoshop.Image.7">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28058" y="15799279"/>
                        <a:ext cx="6100600" cy="9010296"/>
                      </a:xfrm>
                      <a:prstGeom prst="rect">
                        <a:avLst/>
                      </a:prstGeom>
                      <a:noFill/>
                    </p:spPr>
                  </p:pic>
                </p:oleObj>
              </mc:Fallback>
            </mc:AlternateContent>
          </a:graphicData>
        </a:graphic>
      </p:graphicFrame>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0051" y="15907278"/>
            <a:ext cx="6022428" cy="9295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مستطيل 11"/>
          <p:cNvSpPr/>
          <p:nvPr/>
        </p:nvSpPr>
        <p:spPr>
          <a:xfrm>
            <a:off x="1310517" y="35766806"/>
            <a:ext cx="13218141" cy="11726287"/>
          </a:xfrm>
          <a:prstGeom prst="rect">
            <a:avLst/>
          </a:prstGeom>
          <a:blipFill dpi="0" rotWithShape="1">
            <a:blip r:embed="rId10">
              <a:alphaModFix amt="8000"/>
            </a:blip>
            <a:srcRect/>
            <a:stretch>
              <a:fillRect/>
            </a:stretch>
          </a:blipFill>
        </p:spPr>
        <p:txBody>
          <a:bodyPr wrap="square">
            <a:spAutoFit/>
          </a:bodyPr>
          <a:lstStyle/>
          <a:p>
            <a:pPr algn="just" rtl="1">
              <a:lnSpc>
                <a:spcPct val="150000"/>
              </a:lnSpc>
            </a:pPr>
            <a:r>
              <a:rPr lang="ar-EG" sz="3600" dirty="0">
                <a:solidFill>
                  <a:srgbClr val="002060"/>
                </a:solidFill>
                <a:latin typeface="+mn-lt"/>
                <a:cs typeface="Al-Mothnna" pitchFamily="2" charset="-78"/>
              </a:rPr>
              <a:t>حيث يشبه تصميم المعلقات النسجية إلى حد كبير تصميم اللوحات الفنية ذات القطعة الواحدة من حيث الشكل والمضمون وطريقة التكوين وموضوع التصميم وخصائصه الفنية ،إلا أنها عمل أكثر صعوبة ودقة لما </a:t>
            </a:r>
            <a:r>
              <a:rPr lang="ar-EG" sz="3600" dirty="0" err="1">
                <a:solidFill>
                  <a:srgbClr val="002060"/>
                </a:solidFill>
                <a:latin typeface="+mn-lt"/>
                <a:cs typeface="Al-Mothnna" pitchFamily="2" charset="-78"/>
              </a:rPr>
              <a:t>تتطلبه</a:t>
            </a:r>
            <a:r>
              <a:rPr lang="ar-EG" sz="3600" dirty="0">
                <a:solidFill>
                  <a:srgbClr val="002060"/>
                </a:solidFill>
                <a:latin typeface="+mn-lt"/>
                <a:cs typeface="Al-Mothnna" pitchFamily="2" charset="-78"/>
              </a:rPr>
              <a:t> من مهارة في التنفيذ وما تفرضه طبيعة استخدامها من ضرورة الإفصاح عن موضوعاتها حيث تبعث البهجة وتثير الخيال ،وتصميم المعلقات النسجية يجب أن تتوافر فيه بعض العوامل التي تزيد من درجة قبوله لدي جمهور مشاهديه كالتنوع و الإيقاع  ..الخ ، و تختلف المعلقات النسجية عن اللوحات في أسلوب التنفيذ حيث يتطلب تنفيذ </a:t>
            </a:r>
            <a:r>
              <a:rPr lang="ar-EG" sz="3600" dirty="0" smtClean="0">
                <a:solidFill>
                  <a:srgbClr val="002060"/>
                </a:solidFill>
                <a:latin typeface="+mn-lt"/>
                <a:cs typeface="Al-Mothnna" pitchFamily="2" charset="-78"/>
              </a:rPr>
              <a:t>المعلقات</a:t>
            </a:r>
            <a:r>
              <a:rPr lang="ar-EG" sz="3600" dirty="0">
                <a:solidFill>
                  <a:srgbClr val="002060"/>
                </a:solidFill>
                <a:cs typeface="Al-Mothnna" pitchFamily="2" charset="-78"/>
              </a:rPr>
              <a:t> . النسجية استخدام الأنوال وخيوط السداء </a:t>
            </a:r>
            <a:r>
              <a:rPr lang="ar-EG" sz="3600" dirty="0" err="1">
                <a:solidFill>
                  <a:srgbClr val="002060"/>
                </a:solidFill>
                <a:cs typeface="Al-Mothnna" pitchFamily="2" charset="-78"/>
              </a:rPr>
              <a:t>واللحمات</a:t>
            </a:r>
            <a:r>
              <a:rPr lang="ar-EG" sz="3600" dirty="0">
                <a:solidFill>
                  <a:srgbClr val="002060"/>
                </a:solidFill>
                <a:cs typeface="Al-Mothnna" pitchFamily="2" charset="-78"/>
              </a:rPr>
              <a:t> والأساليب التطبيقية المناسبة لإخراج التصميم تتمثل في أسلوب </a:t>
            </a:r>
            <a:r>
              <a:rPr lang="ar-EG" sz="3600" dirty="0" err="1">
                <a:solidFill>
                  <a:srgbClr val="002060"/>
                </a:solidFill>
                <a:cs typeface="Al-Mothnna" pitchFamily="2" charset="-78"/>
              </a:rPr>
              <a:t>اللحمات</a:t>
            </a:r>
            <a:r>
              <a:rPr lang="ar-EG" sz="3600" dirty="0">
                <a:solidFill>
                  <a:srgbClr val="002060"/>
                </a:solidFill>
                <a:cs typeface="Al-Mothnna" pitchFamily="2" charset="-78"/>
              </a:rPr>
              <a:t> الممتدة و غير الممتدة </a:t>
            </a:r>
            <a:r>
              <a:rPr lang="ar-EG" sz="3600" dirty="0" err="1">
                <a:solidFill>
                  <a:srgbClr val="002060"/>
                </a:solidFill>
                <a:cs typeface="Al-Mothnna" pitchFamily="2" charset="-78"/>
              </a:rPr>
              <a:t>والسوماك</a:t>
            </a:r>
            <a:r>
              <a:rPr lang="ar-EG" sz="3600" dirty="0">
                <a:solidFill>
                  <a:srgbClr val="002060"/>
                </a:solidFill>
                <a:cs typeface="Al-Mothnna" pitchFamily="2" charset="-78"/>
              </a:rPr>
              <a:t> و </a:t>
            </a:r>
            <a:r>
              <a:rPr lang="ar-EG" sz="3600" dirty="0" err="1">
                <a:solidFill>
                  <a:srgbClr val="002060"/>
                </a:solidFill>
                <a:cs typeface="Al-Mothnna" pitchFamily="2" charset="-78"/>
              </a:rPr>
              <a:t>العراوي</a:t>
            </a:r>
            <a:r>
              <a:rPr lang="ar-EG" sz="3600" dirty="0">
                <a:solidFill>
                  <a:srgbClr val="002060"/>
                </a:solidFill>
                <a:cs typeface="Al-Mothnna" pitchFamily="2" charset="-78"/>
              </a:rPr>
              <a:t> الوبرية أو التوليف بين أكثر من أسلوب </a:t>
            </a:r>
            <a:r>
              <a:rPr lang="ar-EG" sz="3600" dirty="0" smtClean="0">
                <a:solidFill>
                  <a:srgbClr val="002060"/>
                </a:solidFill>
                <a:cs typeface="Al-Mothnna" pitchFamily="2" charset="-78"/>
              </a:rPr>
              <a:t>تطبيقي</a:t>
            </a:r>
            <a:r>
              <a:rPr lang="ar-EG" sz="3600" dirty="0">
                <a:solidFill>
                  <a:srgbClr val="002060"/>
                </a:solidFill>
                <a:cs typeface="Al-Mothnna" pitchFamily="2" charset="-78"/>
              </a:rPr>
              <a:t> وقد قامت خلال الثلاثين عاما الأخيرة محاولات عديدة للبحث والنهوض بهذا الفن ، إلا أن جميع الاتجاهات كانت تقوم علي أساس إخراج التصميمات باستخدام الأسلوب التقليدي المنسوج المرسم ( أسلوب </a:t>
            </a:r>
            <a:r>
              <a:rPr lang="ar-EG" sz="3600" dirty="0" err="1">
                <a:solidFill>
                  <a:srgbClr val="002060"/>
                </a:solidFill>
                <a:cs typeface="Al-Mothnna" pitchFamily="2" charset="-78"/>
              </a:rPr>
              <a:t>اللحمات</a:t>
            </a:r>
            <a:r>
              <a:rPr lang="ar-EG" sz="3600" dirty="0">
                <a:solidFill>
                  <a:srgbClr val="002060"/>
                </a:solidFill>
                <a:cs typeface="Al-Mothnna" pitchFamily="2" charset="-78"/>
              </a:rPr>
              <a:t> غير </a:t>
            </a:r>
            <a:endParaRPr lang="ar-SA" sz="3600" dirty="0">
              <a:solidFill>
                <a:srgbClr val="002060"/>
              </a:solidFill>
              <a:latin typeface="+mn-lt"/>
              <a:cs typeface="Al-Mothnna" pitchFamily="2" charset="-78"/>
            </a:endParaRPr>
          </a:p>
        </p:txBody>
      </p:sp>
      <p:pic>
        <p:nvPicPr>
          <p:cNvPr id="2053"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96466" y="31314983"/>
            <a:ext cx="6148552" cy="89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30051" y="26318391"/>
            <a:ext cx="6362341" cy="893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E:\سطح\شعار الكلية.jpg"/>
          <p:cNvPicPr>
            <a:picLocks noChangeAspect="1" noChangeArrowheads="1"/>
          </p:cNvPicPr>
          <p:nvPr/>
        </p:nvPicPr>
        <p:blipFill>
          <a:blip r:embed="rId13">
            <a:extLst>
              <a:ext uri="{BEBA8EAE-BF5A-486C-A8C5-ECC9F3942E4B}">
                <a14:imgProps xmlns:a14="http://schemas.microsoft.com/office/drawing/2010/main">
                  <a14:imgLayer r:embed="rId1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2856372" y="179508"/>
            <a:ext cx="4871115" cy="30389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3" name="Rectangle 12"/>
          <p:cNvSpPr>
            <a:spLocks noChangeArrowheads="1"/>
          </p:cNvSpPr>
          <p:nvPr/>
        </p:nvSpPr>
        <p:spPr bwMode="auto">
          <a:xfrm>
            <a:off x="1" y="-761747"/>
            <a:ext cx="184731"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14" name="كائن 13"/>
          <p:cNvGraphicFramePr>
            <a:graphicFrameLocks noChangeAspect="1"/>
          </p:cNvGraphicFramePr>
          <p:nvPr>
            <p:extLst>
              <p:ext uri="{D42A27DB-BD31-4B8C-83A1-F6EECF244321}">
                <p14:modId xmlns:p14="http://schemas.microsoft.com/office/powerpoint/2010/main" val="2479019572"/>
              </p:ext>
            </p:extLst>
          </p:nvPr>
        </p:nvGraphicFramePr>
        <p:xfrm>
          <a:off x="16396872" y="4337937"/>
          <a:ext cx="6222497" cy="8690776"/>
        </p:xfrm>
        <a:graphic>
          <a:graphicData uri="http://schemas.openxmlformats.org/presentationml/2006/ole">
            <mc:AlternateContent xmlns:mc="http://schemas.openxmlformats.org/markup-compatibility/2006">
              <mc:Choice xmlns:v="urn:schemas-microsoft-com:vml" Requires="v">
                <p:oleObj spid="_x0000_s2136" r:id="rId15" imgW="1828800" imgH="2743200" progId="Photoshop.Image.7">
                  <p:embed/>
                </p:oleObj>
              </mc:Choice>
              <mc:Fallback>
                <p:oleObj r:id="rId15" imgW="1828800" imgH="2743200" progId="Photoshop.Image.7">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396872" y="4337937"/>
                        <a:ext cx="6222497" cy="8690776"/>
                      </a:xfrm>
                      <a:prstGeom prst="rect">
                        <a:avLst/>
                      </a:prstGeom>
                      <a:noFill/>
                      <a:extLst/>
                    </p:spPr>
                  </p:pic>
                </p:oleObj>
              </mc:Fallback>
            </mc:AlternateContent>
          </a:graphicData>
        </a:graphic>
      </p:graphicFrame>
      <p:sp>
        <p:nvSpPr>
          <p:cNvPr id="2" name="Rectangle 18"/>
          <p:cNvSpPr>
            <a:spLocks noChangeArrowheads="1"/>
          </p:cNvSpPr>
          <p:nvPr/>
        </p:nvSpPr>
        <p:spPr bwMode="auto">
          <a:xfrm>
            <a:off x="1" y="-761747"/>
            <a:ext cx="184731"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3" name="كائن 2"/>
          <p:cNvGraphicFramePr>
            <a:graphicFrameLocks noChangeAspect="1"/>
          </p:cNvGraphicFramePr>
          <p:nvPr>
            <p:extLst>
              <p:ext uri="{D42A27DB-BD31-4B8C-83A1-F6EECF244321}">
                <p14:modId xmlns:p14="http://schemas.microsoft.com/office/powerpoint/2010/main" val="698723863"/>
              </p:ext>
            </p:extLst>
          </p:nvPr>
        </p:nvGraphicFramePr>
        <p:xfrm>
          <a:off x="16515553" y="14198513"/>
          <a:ext cx="6243144" cy="8203167"/>
        </p:xfrm>
        <a:graphic>
          <a:graphicData uri="http://schemas.openxmlformats.org/presentationml/2006/ole">
            <mc:AlternateContent xmlns:mc="http://schemas.openxmlformats.org/markup-compatibility/2006">
              <mc:Choice xmlns:v="urn:schemas-microsoft-com:vml" Requires="v">
                <p:oleObj spid="_x0000_s2137" r:id="rId17" imgW="1828800" imgH="2743200" progId="Photoshop.Image.7">
                  <p:embed/>
                </p:oleObj>
              </mc:Choice>
              <mc:Fallback>
                <p:oleObj r:id="rId17" imgW="1828800" imgH="2743200" progId="Photoshop.Image.7">
                  <p:embed/>
                  <p:pic>
                    <p:nvPicPr>
                      <p:cNvPr id="0"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515553" y="14198513"/>
                        <a:ext cx="6243144" cy="8203167"/>
                      </a:xfrm>
                      <a:prstGeom prst="rect">
                        <a:avLst/>
                      </a:prstGeom>
                      <a:noFill/>
                    </p:spPr>
                  </p:pic>
                </p:oleObj>
              </mc:Fallback>
            </mc:AlternateContent>
          </a:graphicData>
        </a:graphic>
      </p:graphicFrame>
      <p:pic>
        <p:nvPicPr>
          <p:cNvPr id="2067" name="Picture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541953" y="14012406"/>
            <a:ext cx="6176532" cy="838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088820" y="31314984"/>
            <a:ext cx="6353269" cy="89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4"/>
          <p:cNvSpPr>
            <a:spLocks noChangeArrowheads="1"/>
          </p:cNvSpPr>
          <p:nvPr/>
        </p:nvSpPr>
        <p:spPr bwMode="auto">
          <a:xfrm>
            <a:off x="1" y="-761747"/>
            <a:ext cx="184731"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pic>
        <p:nvPicPr>
          <p:cNvPr id="2075" name="Picture 2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285759" y="25988209"/>
            <a:ext cx="6242899" cy="912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3"/>
          <p:cNvSpPr>
            <a:spLocks noChangeArrowheads="1"/>
          </p:cNvSpPr>
          <p:nvPr/>
        </p:nvSpPr>
        <p:spPr bwMode="auto">
          <a:xfrm>
            <a:off x="152401" y="-582239"/>
            <a:ext cx="184731"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ar-SA"/>
          </a:p>
        </p:txBody>
      </p:sp>
      <p:graphicFrame>
        <p:nvGraphicFramePr>
          <p:cNvPr id="16" name="كائن 15"/>
          <p:cNvGraphicFramePr>
            <a:graphicFrameLocks noChangeAspect="1"/>
          </p:cNvGraphicFramePr>
          <p:nvPr>
            <p:extLst>
              <p:ext uri="{D42A27DB-BD31-4B8C-83A1-F6EECF244321}">
                <p14:modId xmlns:p14="http://schemas.microsoft.com/office/powerpoint/2010/main" val="2003895040"/>
              </p:ext>
            </p:extLst>
          </p:nvPr>
        </p:nvGraphicFramePr>
        <p:xfrm>
          <a:off x="23635397" y="4368454"/>
          <a:ext cx="6083088" cy="8629742"/>
        </p:xfrm>
        <a:graphic>
          <a:graphicData uri="http://schemas.openxmlformats.org/presentationml/2006/ole">
            <mc:AlternateContent xmlns:mc="http://schemas.openxmlformats.org/markup-compatibility/2006">
              <mc:Choice xmlns:v="urn:schemas-microsoft-com:vml" Requires="v">
                <p:oleObj spid="_x0000_s2138" r:id="rId22" imgW="1828800" imgH="2743200" progId="Photoshop.Image.7">
                  <p:embed/>
                </p:oleObj>
              </mc:Choice>
              <mc:Fallback>
                <p:oleObj r:id="rId22" imgW="1828800" imgH="2743200" progId="Photoshop.Image.7">
                  <p:embed/>
                  <p:pic>
                    <p:nvPicPr>
                      <p:cNvPr id="0" name="Object 3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635397" y="4368454"/>
                        <a:ext cx="6083088" cy="8629742"/>
                      </a:xfrm>
                      <a:prstGeom prst="rect">
                        <a:avLst/>
                      </a:prstGeom>
                      <a:noFill/>
                    </p:spPr>
                  </p:pic>
                </p:oleObj>
              </mc:Fallback>
            </mc:AlternateContent>
          </a:graphicData>
        </a:graphic>
      </p:graphicFrame>
      <p:sp>
        <p:nvSpPr>
          <p:cNvPr id="8" name="مستطيل مستدير الزوايا 7"/>
          <p:cNvSpPr/>
          <p:nvPr/>
        </p:nvSpPr>
        <p:spPr bwMode="auto">
          <a:xfrm>
            <a:off x="16796084" y="40928767"/>
            <a:ext cx="6745869" cy="2144286"/>
          </a:xfrm>
          <a:prstGeom prst="roundRect">
            <a:avLst/>
          </a:prstGeom>
          <a:blipFill dpi="0" rotWithShape="1">
            <a:blip r:embed="rId5">
              <a:alphaModFix amt="0"/>
            </a:blip>
            <a:srcRect/>
            <a:stretch>
              <a:fillRect/>
            </a:stretch>
          </a:blip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ctr" defTabSz="4702175" rtl="0" eaLnBrk="1" fontAlgn="base" latinLnBrk="0" hangingPunct="1">
              <a:lnSpc>
                <a:spcPct val="100000"/>
              </a:lnSpc>
              <a:spcBef>
                <a:spcPct val="0"/>
              </a:spcBef>
              <a:spcAft>
                <a:spcPct val="0"/>
              </a:spcAft>
              <a:buClrTx/>
              <a:buSzTx/>
              <a:buFontTx/>
              <a:buNone/>
              <a:tabLst/>
            </a:pPr>
            <a:endParaRPr lang="ar-SA" sz="4800" dirty="0" smtClean="0">
              <a:solidFill>
                <a:srgbClr val="002060"/>
              </a:solidFill>
              <a:cs typeface="Al-Mothnna" pitchFamily="2" charset="-78"/>
            </a:endParaRPr>
          </a:p>
          <a:p>
            <a:pPr marL="0" marR="0" indent="0" algn="ctr" defTabSz="4702175" rtl="0" eaLnBrk="1" fontAlgn="base" latinLnBrk="0" hangingPunct="1">
              <a:lnSpc>
                <a:spcPct val="100000"/>
              </a:lnSpc>
              <a:spcBef>
                <a:spcPct val="0"/>
              </a:spcBef>
              <a:spcAft>
                <a:spcPct val="0"/>
              </a:spcAft>
              <a:buClrTx/>
              <a:buSzTx/>
              <a:buFontTx/>
              <a:buNone/>
              <a:tabLst/>
            </a:pPr>
            <a:r>
              <a:rPr lang="ar-SA" sz="4800" dirty="0" smtClean="0">
                <a:solidFill>
                  <a:srgbClr val="7030A0"/>
                </a:solidFill>
                <a:cs typeface="Al-Mothnna" pitchFamily="2" charset="-78"/>
              </a:rPr>
              <a:t>د/غالية </a:t>
            </a:r>
            <a:r>
              <a:rPr lang="ar-SA" sz="4800" dirty="0">
                <a:solidFill>
                  <a:srgbClr val="7030A0"/>
                </a:solidFill>
                <a:cs typeface="Al-Mothnna" pitchFamily="2" charset="-78"/>
              </a:rPr>
              <a:t>الشناوي </a:t>
            </a:r>
          </a:p>
        </p:txBody>
      </p:sp>
    </p:spTree>
    <p:extLst>
      <p:ext uri="{BB962C8B-B14F-4D97-AF65-F5344CB8AC3E}">
        <p14:creationId xmlns:p14="http://schemas.microsoft.com/office/powerpoint/2010/main" val="4097972505"/>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381</Words>
  <Application>Microsoft Office PowerPoint</Application>
  <PresentationFormat>مخصص</PresentationFormat>
  <Paragraphs>6</Paragraphs>
  <Slides>1</Slides>
  <Notes>0</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1</vt:i4>
      </vt:variant>
    </vt:vector>
  </HeadingPairs>
  <TitlesOfParts>
    <vt:vector size="3" baseType="lpstr">
      <vt:lpstr>Default Design</vt:lpstr>
      <vt:lpstr>Photoshop.Image.7</vt:lpstr>
      <vt:lpstr>    المـــعـلــــقات النسجــية د /غالية الشناوي  </vt:lpstr>
    </vt:vector>
  </TitlesOfParts>
  <Company>Graphicsland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Example Of A Sample Research Poster</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MAX</cp:lastModifiedBy>
  <cp:revision>36</cp:revision>
  <dcterms:created xsi:type="dcterms:W3CDTF">2007-08-10T15:11:40Z</dcterms:created>
  <dcterms:modified xsi:type="dcterms:W3CDTF">2014-04-21T17:13:12Z</dcterms:modified>
  <cp:category>templates for scientific poster</cp:category>
</cp:coreProperties>
</file>