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70"/>
  </p:notesMasterIdLst>
  <p:sldIdLst>
    <p:sldId id="257" r:id="rId2"/>
    <p:sldId id="262" r:id="rId3"/>
    <p:sldId id="261" r:id="rId4"/>
    <p:sldId id="268" r:id="rId5"/>
    <p:sldId id="363" r:id="rId6"/>
    <p:sldId id="265" r:id="rId7"/>
    <p:sldId id="362" r:id="rId8"/>
    <p:sldId id="340" r:id="rId9"/>
    <p:sldId id="341" r:id="rId10"/>
    <p:sldId id="342" r:id="rId11"/>
    <p:sldId id="344" r:id="rId12"/>
    <p:sldId id="404" r:id="rId13"/>
    <p:sldId id="345" r:id="rId14"/>
    <p:sldId id="338" r:id="rId15"/>
    <p:sldId id="405" r:id="rId16"/>
    <p:sldId id="379" r:id="rId17"/>
    <p:sldId id="406" r:id="rId18"/>
    <p:sldId id="380" r:id="rId19"/>
    <p:sldId id="381" r:id="rId20"/>
    <p:sldId id="407" r:id="rId21"/>
    <p:sldId id="382" r:id="rId22"/>
    <p:sldId id="383" r:id="rId23"/>
    <p:sldId id="384" r:id="rId24"/>
    <p:sldId id="339" r:id="rId25"/>
    <p:sldId id="364" r:id="rId26"/>
    <p:sldId id="366" r:id="rId27"/>
    <p:sldId id="291" r:id="rId28"/>
    <p:sldId id="292" r:id="rId29"/>
    <p:sldId id="293" r:id="rId30"/>
    <p:sldId id="343" r:id="rId31"/>
    <p:sldId id="286" r:id="rId32"/>
    <p:sldId id="374" r:id="rId33"/>
    <p:sldId id="386" r:id="rId34"/>
    <p:sldId id="377" r:id="rId35"/>
    <p:sldId id="392" r:id="rId36"/>
    <p:sldId id="393" r:id="rId37"/>
    <p:sldId id="394" r:id="rId38"/>
    <p:sldId id="397" r:id="rId39"/>
    <p:sldId id="378" r:id="rId40"/>
    <p:sldId id="287" r:id="rId41"/>
    <p:sldId id="326" r:id="rId42"/>
    <p:sldId id="290" r:id="rId43"/>
    <p:sldId id="354" r:id="rId44"/>
    <p:sldId id="299" r:id="rId45"/>
    <p:sldId id="300" r:id="rId46"/>
    <p:sldId id="301" r:id="rId47"/>
    <p:sldId id="302" r:id="rId48"/>
    <p:sldId id="303" r:id="rId49"/>
    <p:sldId id="371" r:id="rId50"/>
    <p:sldId id="304" r:id="rId51"/>
    <p:sldId id="355" r:id="rId52"/>
    <p:sldId id="373" r:id="rId53"/>
    <p:sldId id="388" r:id="rId54"/>
    <p:sldId id="361" r:id="rId55"/>
    <p:sldId id="333" r:id="rId56"/>
    <p:sldId id="390" r:id="rId57"/>
    <p:sldId id="408" r:id="rId58"/>
    <p:sldId id="335" r:id="rId59"/>
    <p:sldId id="308" r:id="rId60"/>
    <p:sldId id="309" r:id="rId61"/>
    <p:sldId id="310" r:id="rId62"/>
    <p:sldId id="311" r:id="rId63"/>
    <p:sldId id="313" r:id="rId64"/>
    <p:sldId id="314" r:id="rId65"/>
    <p:sldId id="315" r:id="rId66"/>
    <p:sldId id="316" r:id="rId67"/>
    <p:sldId id="400" r:id="rId68"/>
    <p:sldId id="336" r:id="rId6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71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44" d="100"/>
          <a:sy n="44" d="100"/>
        </p:scale>
        <p:origin x="-1358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71.png"/><Relationship Id="rId1" Type="http://schemas.openxmlformats.org/officeDocument/2006/relationships/image" Target="../media/image6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DEBCA5-5A3D-4786-9864-0DB14541E2C6}" type="doc">
      <dgm:prSet loTypeId="urn:microsoft.com/office/officeart/2005/8/layout/vList3" loCatId="list" qsTypeId="urn:microsoft.com/office/officeart/2005/8/quickstyle/simple2" qsCatId="simple" csTypeId="urn:microsoft.com/office/officeart/2005/8/colors/accent0_1" csCatId="mainScheme" phldr="1"/>
      <dgm:spPr/>
    </dgm:pt>
    <dgm:pt modelId="{686D7C9B-20C2-4046-B745-9F99522B23D3}">
      <dgm:prSet phldrT="[نص]" custT="1"/>
      <dgm:spPr/>
      <dgm:t>
        <a:bodyPr/>
        <a:lstStyle/>
        <a:p>
          <a:pPr rtl="1"/>
          <a:r>
            <a:rPr lang="ar-SA" sz="3200" b="1" dirty="0" err="1" smtClean="0"/>
            <a:t>ماهو</a:t>
          </a:r>
          <a:r>
            <a:rPr lang="ar-SA" sz="3200" b="1" baseline="0" dirty="0" smtClean="0"/>
            <a:t> </a:t>
          </a:r>
          <a:r>
            <a:rPr lang="ar-SA" sz="3200" b="1" baseline="0" dirty="0" err="1" smtClean="0"/>
            <a:t>الوطن ؟</a:t>
          </a:r>
          <a:endParaRPr lang="ar-SA" sz="3200" b="1" dirty="0"/>
        </a:p>
      </dgm:t>
    </dgm:pt>
    <dgm:pt modelId="{BF0A67D9-E208-4694-83B4-AD7CC2496382}" type="parTrans" cxnId="{6A63631F-C903-408A-9C91-FF107B8989ED}">
      <dgm:prSet/>
      <dgm:spPr/>
      <dgm:t>
        <a:bodyPr/>
        <a:lstStyle/>
        <a:p>
          <a:pPr rtl="1"/>
          <a:endParaRPr lang="ar-SA"/>
        </a:p>
      </dgm:t>
    </dgm:pt>
    <dgm:pt modelId="{F545D24E-6629-4ED5-B2DE-FCF946A81AB3}" type="sibTrans" cxnId="{6A63631F-C903-408A-9C91-FF107B8989ED}">
      <dgm:prSet/>
      <dgm:spPr/>
      <dgm:t>
        <a:bodyPr/>
        <a:lstStyle/>
        <a:p>
          <a:pPr rtl="1"/>
          <a:endParaRPr lang="ar-SA"/>
        </a:p>
      </dgm:t>
    </dgm:pt>
    <dgm:pt modelId="{4825978E-6B83-41D6-9B04-2A2B4B4236C8}">
      <dgm:prSet phldrT="[نص]" custT="1"/>
      <dgm:spPr/>
      <dgm:t>
        <a:bodyPr/>
        <a:lstStyle/>
        <a:p>
          <a:pPr rtl="1"/>
          <a:r>
            <a:rPr lang="ar-SA" sz="3200" b="1" dirty="0" smtClean="0"/>
            <a:t>ماذا تعنى </a:t>
          </a:r>
          <a:r>
            <a:rPr lang="ar-SA" sz="3200" b="1" dirty="0" err="1" smtClean="0"/>
            <a:t>الوطنية ؟</a:t>
          </a:r>
          <a:endParaRPr lang="ar-SA" sz="3200" b="1" dirty="0"/>
        </a:p>
      </dgm:t>
    </dgm:pt>
    <dgm:pt modelId="{F9D017F5-7382-4F3C-B44E-A6F0BAFF5DDD}" type="parTrans" cxnId="{E48FDF48-82E7-404E-B7B7-3E0EC73862AC}">
      <dgm:prSet/>
      <dgm:spPr/>
      <dgm:t>
        <a:bodyPr/>
        <a:lstStyle/>
        <a:p>
          <a:pPr rtl="1"/>
          <a:endParaRPr lang="ar-SA"/>
        </a:p>
      </dgm:t>
    </dgm:pt>
    <dgm:pt modelId="{035B44FE-2CBE-49F3-8EDC-88F1561BD5D0}" type="sibTrans" cxnId="{E48FDF48-82E7-404E-B7B7-3E0EC73862AC}">
      <dgm:prSet/>
      <dgm:spPr/>
      <dgm:t>
        <a:bodyPr/>
        <a:lstStyle/>
        <a:p>
          <a:pPr rtl="1"/>
          <a:endParaRPr lang="ar-SA"/>
        </a:p>
      </dgm:t>
    </dgm:pt>
    <dgm:pt modelId="{38DA2B9F-3FF3-48AF-9371-5556F7DFCA0D}">
      <dgm:prSet phldrT="[نص]" custT="1"/>
      <dgm:spPr/>
      <dgm:t>
        <a:bodyPr/>
        <a:lstStyle/>
        <a:p>
          <a:pPr rtl="1"/>
          <a:r>
            <a:rPr lang="ar-SA" sz="3200" b="1" dirty="0" err="1" smtClean="0"/>
            <a:t>ماهى</a:t>
          </a:r>
          <a:r>
            <a:rPr lang="ar-SA" sz="3200" b="1" baseline="0" dirty="0" smtClean="0"/>
            <a:t> المواطنة </a:t>
          </a:r>
          <a:endParaRPr lang="ar-SA" sz="3200" b="1" dirty="0"/>
        </a:p>
      </dgm:t>
    </dgm:pt>
    <dgm:pt modelId="{8DFBEFF1-3BB2-4276-8763-65A91AC995BD}" type="parTrans" cxnId="{4238D3F0-5628-4F6A-AE5F-934BAFD84061}">
      <dgm:prSet/>
      <dgm:spPr/>
      <dgm:t>
        <a:bodyPr/>
        <a:lstStyle/>
        <a:p>
          <a:pPr rtl="1"/>
          <a:endParaRPr lang="ar-SA"/>
        </a:p>
      </dgm:t>
    </dgm:pt>
    <dgm:pt modelId="{6244DF55-B1CC-49C3-A320-1F58F3DC7F5A}" type="sibTrans" cxnId="{4238D3F0-5628-4F6A-AE5F-934BAFD84061}">
      <dgm:prSet/>
      <dgm:spPr/>
      <dgm:t>
        <a:bodyPr/>
        <a:lstStyle/>
        <a:p>
          <a:pPr rtl="1"/>
          <a:endParaRPr lang="ar-SA"/>
        </a:p>
      </dgm:t>
    </dgm:pt>
    <dgm:pt modelId="{6171AABE-BDEF-437F-8971-F758FF2DADC9}" type="pres">
      <dgm:prSet presAssocID="{F8DEBCA5-5A3D-4786-9864-0DB14541E2C6}" presName="linearFlow" presStyleCnt="0">
        <dgm:presLayoutVars>
          <dgm:dir/>
          <dgm:resizeHandles val="exact"/>
        </dgm:presLayoutVars>
      </dgm:prSet>
      <dgm:spPr/>
    </dgm:pt>
    <dgm:pt modelId="{D73A2B1C-6A17-4C0A-9807-A6654A333E4C}" type="pres">
      <dgm:prSet presAssocID="{686D7C9B-20C2-4046-B745-9F99522B23D3}" presName="composite" presStyleCnt="0"/>
      <dgm:spPr/>
    </dgm:pt>
    <dgm:pt modelId="{6E1C2C58-B3D1-4F44-88A3-80AC8C1447FE}" type="pres">
      <dgm:prSet presAssocID="{686D7C9B-20C2-4046-B745-9F99522B23D3}" presName="imgShp" presStyleLbl="fgImgPlace1" presStyleIdx="0" presStyleCnt="3" custScaleX="211331" custLinFactNeighborX="-57077" custLinFactNeighborY="-2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C5697097-97BA-4049-BB6D-42BF8827416D}" type="pres">
      <dgm:prSet presAssocID="{686D7C9B-20C2-4046-B745-9F99522B23D3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CC368E5-8FFE-48FC-B70E-AC133651B50F}" type="pres">
      <dgm:prSet presAssocID="{F545D24E-6629-4ED5-B2DE-FCF946A81AB3}" presName="spacing" presStyleCnt="0"/>
      <dgm:spPr/>
    </dgm:pt>
    <dgm:pt modelId="{29EDD248-0C73-4F50-9698-0C3FC10562B1}" type="pres">
      <dgm:prSet presAssocID="{4825978E-6B83-41D6-9B04-2A2B4B4236C8}" presName="composite" presStyleCnt="0"/>
      <dgm:spPr/>
    </dgm:pt>
    <dgm:pt modelId="{9F4B1237-784F-49DB-A7D8-3190CAD8F59F}" type="pres">
      <dgm:prSet presAssocID="{4825978E-6B83-41D6-9B04-2A2B4B4236C8}" presName="imgShp" presStyleLbl="fgImgPlace1" presStyleIdx="1" presStyleCnt="3" custScaleX="215883" custLinFactNeighborX="-57077" custLinFactNeighborY="-59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7B858C4F-A4A0-44A7-9192-F68D8B5554CA}" type="pres">
      <dgm:prSet presAssocID="{4825978E-6B83-41D6-9B04-2A2B4B4236C8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C6087CE-86A0-423A-8D3E-24F1FF556F87}" type="pres">
      <dgm:prSet presAssocID="{035B44FE-2CBE-49F3-8EDC-88F1561BD5D0}" presName="spacing" presStyleCnt="0"/>
      <dgm:spPr/>
    </dgm:pt>
    <dgm:pt modelId="{CE7303BA-D970-48D7-83E6-23E0E7525564}" type="pres">
      <dgm:prSet presAssocID="{38DA2B9F-3FF3-48AF-9371-5556F7DFCA0D}" presName="composite" presStyleCnt="0"/>
      <dgm:spPr/>
    </dgm:pt>
    <dgm:pt modelId="{A9014F13-A379-430D-A0CE-778FAB8A38B2}" type="pres">
      <dgm:prSet presAssocID="{38DA2B9F-3FF3-48AF-9371-5556F7DFCA0D}" presName="imgShp" presStyleLbl="fgImgPlace1" presStyleIdx="2" presStyleCnt="3" custScaleX="204640" custLinFactNeighborX="-43024" custLinFactNeighborY="-115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7B94245F-E763-4A3D-9153-DC43713183F0}" type="pres">
      <dgm:prSet presAssocID="{38DA2B9F-3FF3-48AF-9371-5556F7DFCA0D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4238D3F0-5628-4F6A-AE5F-934BAFD84061}" srcId="{F8DEBCA5-5A3D-4786-9864-0DB14541E2C6}" destId="{38DA2B9F-3FF3-48AF-9371-5556F7DFCA0D}" srcOrd="2" destOrd="0" parTransId="{8DFBEFF1-3BB2-4276-8763-65A91AC995BD}" sibTransId="{6244DF55-B1CC-49C3-A320-1F58F3DC7F5A}"/>
    <dgm:cxn modelId="{6A63631F-C903-408A-9C91-FF107B8989ED}" srcId="{F8DEBCA5-5A3D-4786-9864-0DB14541E2C6}" destId="{686D7C9B-20C2-4046-B745-9F99522B23D3}" srcOrd="0" destOrd="0" parTransId="{BF0A67D9-E208-4694-83B4-AD7CC2496382}" sibTransId="{F545D24E-6629-4ED5-B2DE-FCF946A81AB3}"/>
    <dgm:cxn modelId="{5FA7A4D4-DF86-4A94-8556-3C992B7809C6}" type="presOf" srcId="{F8DEBCA5-5A3D-4786-9864-0DB14541E2C6}" destId="{6171AABE-BDEF-437F-8971-F758FF2DADC9}" srcOrd="0" destOrd="0" presId="urn:microsoft.com/office/officeart/2005/8/layout/vList3"/>
    <dgm:cxn modelId="{E4D49C0D-AA6A-4593-8BA5-AC072148B7FC}" type="presOf" srcId="{4825978E-6B83-41D6-9B04-2A2B4B4236C8}" destId="{7B858C4F-A4A0-44A7-9192-F68D8B5554CA}" srcOrd="0" destOrd="0" presId="urn:microsoft.com/office/officeart/2005/8/layout/vList3"/>
    <dgm:cxn modelId="{E48FDF48-82E7-404E-B7B7-3E0EC73862AC}" srcId="{F8DEBCA5-5A3D-4786-9864-0DB14541E2C6}" destId="{4825978E-6B83-41D6-9B04-2A2B4B4236C8}" srcOrd="1" destOrd="0" parTransId="{F9D017F5-7382-4F3C-B44E-A6F0BAFF5DDD}" sibTransId="{035B44FE-2CBE-49F3-8EDC-88F1561BD5D0}"/>
    <dgm:cxn modelId="{3AD548A3-6E5B-4D42-9AC9-8E6D43173400}" type="presOf" srcId="{686D7C9B-20C2-4046-B745-9F99522B23D3}" destId="{C5697097-97BA-4049-BB6D-42BF8827416D}" srcOrd="0" destOrd="0" presId="urn:microsoft.com/office/officeart/2005/8/layout/vList3"/>
    <dgm:cxn modelId="{08DE8073-0DDA-4D04-8783-13C2503321E6}" type="presOf" srcId="{38DA2B9F-3FF3-48AF-9371-5556F7DFCA0D}" destId="{7B94245F-E763-4A3D-9153-DC43713183F0}" srcOrd="0" destOrd="0" presId="urn:microsoft.com/office/officeart/2005/8/layout/vList3"/>
    <dgm:cxn modelId="{1E9F81F0-E350-48BB-BBB2-2C4002BA7C6D}" type="presParOf" srcId="{6171AABE-BDEF-437F-8971-F758FF2DADC9}" destId="{D73A2B1C-6A17-4C0A-9807-A6654A333E4C}" srcOrd="0" destOrd="0" presId="urn:microsoft.com/office/officeart/2005/8/layout/vList3"/>
    <dgm:cxn modelId="{53D05811-AF7D-49A3-A7A8-B30F9B7CFFF7}" type="presParOf" srcId="{D73A2B1C-6A17-4C0A-9807-A6654A333E4C}" destId="{6E1C2C58-B3D1-4F44-88A3-80AC8C1447FE}" srcOrd="0" destOrd="0" presId="urn:microsoft.com/office/officeart/2005/8/layout/vList3"/>
    <dgm:cxn modelId="{03D3144C-4556-47B0-B5A3-5BB991F1D761}" type="presParOf" srcId="{D73A2B1C-6A17-4C0A-9807-A6654A333E4C}" destId="{C5697097-97BA-4049-BB6D-42BF8827416D}" srcOrd="1" destOrd="0" presId="urn:microsoft.com/office/officeart/2005/8/layout/vList3"/>
    <dgm:cxn modelId="{99B21C88-83F6-4A8D-A1E0-29A0D4F1811B}" type="presParOf" srcId="{6171AABE-BDEF-437F-8971-F758FF2DADC9}" destId="{9CC368E5-8FFE-48FC-B70E-AC133651B50F}" srcOrd="1" destOrd="0" presId="urn:microsoft.com/office/officeart/2005/8/layout/vList3"/>
    <dgm:cxn modelId="{97196CF3-8931-4CD0-9909-F875E5F8DEDF}" type="presParOf" srcId="{6171AABE-BDEF-437F-8971-F758FF2DADC9}" destId="{29EDD248-0C73-4F50-9698-0C3FC10562B1}" srcOrd="2" destOrd="0" presId="urn:microsoft.com/office/officeart/2005/8/layout/vList3"/>
    <dgm:cxn modelId="{E4C0FC5D-AD78-4DE4-A905-8B372BAEF1BD}" type="presParOf" srcId="{29EDD248-0C73-4F50-9698-0C3FC10562B1}" destId="{9F4B1237-784F-49DB-A7D8-3190CAD8F59F}" srcOrd="0" destOrd="0" presId="urn:microsoft.com/office/officeart/2005/8/layout/vList3"/>
    <dgm:cxn modelId="{8503A3B6-F767-4D34-ACC6-FB3EFC994CFE}" type="presParOf" srcId="{29EDD248-0C73-4F50-9698-0C3FC10562B1}" destId="{7B858C4F-A4A0-44A7-9192-F68D8B5554CA}" srcOrd="1" destOrd="0" presId="urn:microsoft.com/office/officeart/2005/8/layout/vList3"/>
    <dgm:cxn modelId="{20B2451A-D280-4AFE-9E37-32C109847C63}" type="presParOf" srcId="{6171AABE-BDEF-437F-8971-F758FF2DADC9}" destId="{FC6087CE-86A0-423A-8D3E-24F1FF556F87}" srcOrd="3" destOrd="0" presId="urn:microsoft.com/office/officeart/2005/8/layout/vList3"/>
    <dgm:cxn modelId="{D8766476-546D-4121-AA14-2178C17E119C}" type="presParOf" srcId="{6171AABE-BDEF-437F-8971-F758FF2DADC9}" destId="{CE7303BA-D970-48D7-83E6-23E0E7525564}" srcOrd="4" destOrd="0" presId="urn:microsoft.com/office/officeart/2005/8/layout/vList3"/>
    <dgm:cxn modelId="{F7A89F6A-0CBA-406B-8095-5810FF64707C}" type="presParOf" srcId="{CE7303BA-D970-48D7-83E6-23E0E7525564}" destId="{A9014F13-A379-430D-A0CE-778FAB8A38B2}" srcOrd="0" destOrd="0" presId="urn:microsoft.com/office/officeart/2005/8/layout/vList3"/>
    <dgm:cxn modelId="{89F7B588-7B7C-42D5-A45F-CFC00B5F3C6A}" type="presParOf" srcId="{CE7303BA-D970-48D7-83E6-23E0E7525564}" destId="{7B94245F-E763-4A3D-9153-DC43713183F0}" srcOrd="1" destOrd="0" presId="urn:microsoft.com/office/officeart/2005/8/layout/vList3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53E656-4B50-4D5E-A3E9-8172CDAED74F}" type="doc">
      <dgm:prSet loTypeId="urn:microsoft.com/office/officeart/2005/8/layout/vProcess5" loCatId="process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pPr rtl="1"/>
          <a:endParaRPr lang="ar-SA"/>
        </a:p>
      </dgm:t>
    </dgm:pt>
    <dgm:pt modelId="{BC687006-F558-4CCC-A1E8-E0BBC5E5DC95}">
      <dgm:prSet custT="1"/>
      <dgm:spPr/>
      <dgm:t>
        <a:bodyPr/>
        <a:lstStyle/>
        <a:p>
          <a:pPr rtl="1"/>
          <a:r>
            <a:rPr kumimoji="0" lang="ar-SA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rPr>
            <a:t>1-توفير التعليم</a:t>
          </a:r>
          <a:endParaRPr lang="ar-SA" sz="3200" dirty="0">
            <a:solidFill>
              <a:schemeClr val="tx1"/>
            </a:solidFill>
          </a:endParaRPr>
        </a:p>
      </dgm:t>
    </dgm:pt>
    <dgm:pt modelId="{CF2A2427-F470-449E-9211-F74122547CFE}" type="parTrans" cxnId="{1CA6A745-8E28-4214-92CA-481909C998EF}">
      <dgm:prSet/>
      <dgm:spPr/>
      <dgm:t>
        <a:bodyPr/>
        <a:lstStyle/>
        <a:p>
          <a:pPr rtl="1"/>
          <a:endParaRPr lang="ar-SA"/>
        </a:p>
      </dgm:t>
    </dgm:pt>
    <dgm:pt modelId="{2A5EC2AB-EFE4-41A0-A339-EE0FB2E89C3D}" type="sibTrans" cxnId="{1CA6A745-8E28-4214-92CA-481909C998EF}">
      <dgm:prSet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endParaRPr lang="ar-SA"/>
        </a:p>
      </dgm:t>
    </dgm:pt>
    <dgm:pt modelId="{AB0D697E-7D86-4344-97CE-35E7D46761E7}">
      <dgm:prSet custT="1"/>
      <dgm:spPr/>
      <dgm:t>
        <a:bodyPr/>
        <a:lstStyle/>
        <a:p>
          <a:pPr rtl="1"/>
          <a:r>
            <a:rPr kumimoji="0" lang="ar-SA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rPr>
            <a:t>2-تقديم الرعاية الصحية</a:t>
          </a:r>
          <a:endParaRPr lang="ar-SA" sz="3200" dirty="0">
            <a:solidFill>
              <a:schemeClr val="tx1"/>
            </a:solidFill>
          </a:endParaRPr>
        </a:p>
      </dgm:t>
    </dgm:pt>
    <dgm:pt modelId="{293BEC88-509D-4922-B8EA-F28E728DCEBA}" type="parTrans" cxnId="{66A637D1-FEFE-43C9-BCC1-DC6E2B1A703E}">
      <dgm:prSet/>
      <dgm:spPr/>
      <dgm:t>
        <a:bodyPr/>
        <a:lstStyle/>
        <a:p>
          <a:pPr rtl="1"/>
          <a:endParaRPr lang="ar-SA"/>
        </a:p>
      </dgm:t>
    </dgm:pt>
    <dgm:pt modelId="{2A6D4E1C-727C-432B-A0D9-D6E912112120}" type="sibTrans" cxnId="{66A637D1-FEFE-43C9-BCC1-DC6E2B1A703E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endParaRPr lang="ar-SA"/>
        </a:p>
      </dgm:t>
    </dgm:pt>
    <dgm:pt modelId="{5271A01D-EF9B-46BC-93D7-77B8B8269F26}">
      <dgm:prSet custT="1"/>
      <dgm:spPr/>
      <dgm:t>
        <a:bodyPr/>
        <a:lstStyle/>
        <a:p>
          <a:pPr rtl="1"/>
          <a:r>
            <a:rPr lang="ar-SA" sz="3900" b="1" dirty="0" smtClean="0">
              <a:solidFill>
                <a:schemeClr val="tx1"/>
              </a:solidFill>
              <a:latin typeface="Calibri" pitchFamily="34" charset="0"/>
              <a:ea typeface="Calibri" pitchFamily="34" charset="0"/>
              <a:cs typeface="Arial" pitchFamily="34" charset="0"/>
            </a:rPr>
            <a:t>3</a:t>
          </a:r>
          <a:r>
            <a:rPr lang="ar-SA" sz="3200" b="1" dirty="0" smtClean="0">
              <a:solidFill>
                <a:schemeClr val="tx1"/>
              </a:solidFill>
              <a:latin typeface="Calibri" pitchFamily="34" charset="0"/>
              <a:ea typeface="Calibri" pitchFamily="34" charset="0"/>
              <a:cs typeface="Arial" pitchFamily="34" charset="0"/>
            </a:rPr>
            <a:t>-</a:t>
          </a:r>
          <a:r>
            <a:rPr kumimoji="0" lang="ar-SA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rPr>
            <a:t> تقديم الخدمات الأساسية</a:t>
          </a:r>
        </a:p>
      </dgm:t>
    </dgm:pt>
    <dgm:pt modelId="{0213223D-0BCF-4768-B84B-F709DB18336E}" type="parTrans" cxnId="{78E04888-0A52-4221-9EC7-EB09FF8369EB}">
      <dgm:prSet/>
      <dgm:spPr/>
      <dgm:t>
        <a:bodyPr/>
        <a:lstStyle/>
        <a:p>
          <a:pPr rtl="1"/>
          <a:endParaRPr lang="ar-SA"/>
        </a:p>
      </dgm:t>
    </dgm:pt>
    <dgm:pt modelId="{67456D90-A048-40E4-BCC8-0A711A8EA630}" type="sibTrans" cxnId="{78E04888-0A52-4221-9EC7-EB09FF8369EB}">
      <dgm:prSet/>
      <dgm:spPr/>
      <dgm:t>
        <a:bodyPr/>
        <a:lstStyle/>
        <a:p>
          <a:pPr rtl="1"/>
          <a:endParaRPr lang="ar-SA"/>
        </a:p>
      </dgm:t>
    </dgm:pt>
    <dgm:pt modelId="{A9F0F556-6C12-41D0-B007-DF5AA986BC3C}" type="pres">
      <dgm:prSet presAssocID="{B353E656-4B50-4D5E-A3E9-8172CDAED74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225E80C8-6420-4DF5-96FA-A1A331779F08}" type="pres">
      <dgm:prSet presAssocID="{B353E656-4B50-4D5E-A3E9-8172CDAED74F}" presName="dummyMaxCanvas" presStyleCnt="0">
        <dgm:presLayoutVars/>
      </dgm:prSet>
      <dgm:spPr/>
    </dgm:pt>
    <dgm:pt modelId="{5ECBF6D2-E8B1-4E40-A3D0-21D4F528061F}" type="pres">
      <dgm:prSet presAssocID="{B353E656-4B50-4D5E-A3E9-8172CDAED74F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FC8397D-7BB3-4D10-81E5-9ECFC117D23D}" type="pres">
      <dgm:prSet presAssocID="{B353E656-4B50-4D5E-A3E9-8172CDAED74F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FC24678-8349-488C-9117-538DA9550F54}" type="pres">
      <dgm:prSet presAssocID="{B353E656-4B50-4D5E-A3E9-8172CDAED74F}" presName="ThreeNodes_3" presStyleLbl="node1" presStyleIdx="2" presStyleCnt="3" custScaleX="11492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BA6F4D1-C809-4DE5-9E9E-1DFB834666B1}" type="pres">
      <dgm:prSet presAssocID="{B353E656-4B50-4D5E-A3E9-8172CDAED74F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1EDECBE-AFB7-4AFD-8D81-3A564C0EF300}" type="pres">
      <dgm:prSet presAssocID="{B353E656-4B50-4D5E-A3E9-8172CDAED74F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2CE00DB-84BE-4831-B686-01C9594CDBBB}" type="pres">
      <dgm:prSet presAssocID="{B353E656-4B50-4D5E-A3E9-8172CDAED74F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69A9CE7-0CB7-462A-A432-ED7A08308D17}" type="pres">
      <dgm:prSet presAssocID="{B353E656-4B50-4D5E-A3E9-8172CDAED74F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C901141-BFD9-402A-BFEF-95F6BC26D07D}" type="pres">
      <dgm:prSet presAssocID="{B353E656-4B50-4D5E-A3E9-8172CDAED74F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1F268D65-8661-45C4-A035-D6965A32AF84}" type="presOf" srcId="{BC687006-F558-4CCC-A1E8-E0BBC5E5DC95}" destId="{C2CE00DB-84BE-4831-B686-01C9594CDBBB}" srcOrd="1" destOrd="0" presId="urn:microsoft.com/office/officeart/2005/8/layout/vProcess5"/>
    <dgm:cxn modelId="{E0741057-AA15-451C-ACAC-53502E1AD9D0}" type="presOf" srcId="{B353E656-4B50-4D5E-A3E9-8172CDAED74F}" destId="{A9F0F556-6C12-41D0-B007-DF5AA986BC3C}" srcOrd="0" destOrd="0" presId="urn:microsoft.com/office/officeart/2005/8/layout/vProcess5"/>
    <dgm:cxn modelId="{3D23E2F2-8782-43E9-96A3-CE56E922CABF}" type="presOf" srcId="{5271A01D-EF9B-46BC-93D7-77B8B8269F26}" destId="{0C901141-BFD9-402A-BFEF-95F6BC26D07D}" srcOrd="1" destOrd="0" presId="urn:microsoft.com/office/officeart/2005/8/layout/vProcess5"/>
    <dgm:cxn modelId="{9249F71A-AA8B-4A61-B5DE-FE117CAC2881}" type="presOf" srcId="{2A5EC2AB-EFE4-41A0-A339-EE0FB2E89C3D}" destId="{0BA6F4D1-C809-4DE5-9E9E-1DFB834666B1}" srcOrd="0" destOrd="0" presId="urn:microsoft.com/office/officeart/2005/8/layout/vProcess5"/>
    <dgm:cxn modelId="{C9FA89B4-6630-4236-8EA1-97C95E9F081F}" type="presOf" srcId="{2A6D4E1C-727C-432B-A0D9-D6E912112120}" destId="{61EDECBE-AFB7-4AFD-8D81-3A564C0EF300}" srcOrd="0" destOrd="0" presId="urn:microsoft.com/office/officeart/2005/8/layout/vProcess5"/>
    <dgm:cxn modelId="{8F16B189-00AA-4B64-B01D-18D204C8D8E9}" type="presOf" srcId="{BC687006-F558-4CCC-A1E8-E0BBC5E5DC95}" destId="{5ECBF6D2-E8B1-4E40-A3D0-21D4F528061F}" srcOrd="0" destOrd="0" presId="urn:microsoft.com/office/officeart/2005/8/layout/vProcess5"/>
    <dgm:cxn modelId="{3D809509-EE17-4CFF-A214-83360B8D8D68}" type="presOf" srcId="{AB0D697E-7D86-4344-97CE-35E7D46761E7}" destId="{F69A9CE7-0CB7-462A-A432-ED7A08308D17}" srcOrd="1" destOrd="0" presId="urn:microsoft.com/office/officeart/2005/8/layout/vProcess5"/>
    <dgm:cxn modelId="{B9F912C6-68F5-4577-B141-8038F5586754}" type="presOf" srcId="{AB0D697E-7D86-4344-97CE-35E7D46761E7}" destId="{FFC8397D-7BB3-4D10-81E5-9ECFC117D23D}" srcOrd="0" destOrd="0" presId="urn:microsoft.com/office/officeart/2005/8/layout/vProcess5"/>
    <dgm:cxn modelId="{1CA6A745-8E28-4214-92CA-481909C998EF}" srcId="{B353E656-4B50-4D5E-A3E9-8172CDAED74F}" destId="{BC687006-F558-4CCC-A1E8-E0BBC5E5DC95}" srcOrd="0" destOrd="0" parTransId="{CF2A2427-F470-449E-9211-F74122547CFE}" sibTransId="{2A5EC2AB-EFE4-41A0-A339-EE0FB2E89C3D}"/>
    <dgm:cxn modelId="{78E04888-0A52-4221-9EC7-EB09FF8369EB}" srcId="{B353E656-4B50-4D5E-A3E9-8172CDAED74F}" destId="{5271A01D-EF9B-46BC-93D7-77B8B8269F26}" srcOrd="2" destOrd="0" parTransId="{0213223D-0BCF-4768-B84B-F709DB18336E}" sibTransId="{67456D90-A048-40E4-BCC8-0A711A8EA630}"/>
    <dgm:cxn modelId="{523FA3E0-228D-48C4-AECC-47E46D213B86}" type="presOf" srcId="{5271A01D-EF9B-46BC-93D7-77B8B8269F26}" destId="{3FC24678-8349-488C-9117-538DA9550F54}" srcOrd="0" destOrd="0" presId="urn:microsoft.com/office/officeart/2005/8/layout/vProcess5"/>
    <dgm:cxn modelId="{66A637D1-FEFE-43C9-BCC1-DC6E2B1A703E}" srcId="{B353E656-4B50-4D5E-A3E9-8172CDAED74F}" destId="{AB0D697E-7D86-4344-97CE-35E7D46761E7}" srcOrd="1" destOrd="0" parTransId="{293BEC88-509D-4922-B8EA-F28E728DCEBA}" sibTransId="{2A6D4E1C-727C-432B-A0D9-D6E912112120}"/>
    <dgm:cxn modelId="{E07572A8-867A-42EB-AB8B-A077FCD63AB6}" type="presParOf" srcId="{A9F0F556-6C12-41D0-B007-DF5AA986BC3C}" destId="{225E80C8-6420-4DF5-96FA-A1A331779F08}" srcOrd="0" destOrd="0" presId="urn:microsoft.com/office/officeart/2005/8/layout/vProcess5"/>
    <dgm:cxn modelId="{C9E19679-0052-4C3E-9C55-90EDF6E3C4A0}" type="presParOf" srcId="{A9F0F556-6C12-41D0-B007-DF5AA986BC3C}" destId="{5ECBF6D2-E8B1-4E40-A3D0-21D4F528061F}" srcOrd="1" destOrd="0" presId="urn:microsoft.com/office/officeart/2005/8/layout/vProcess5"/>
    <dgm:cxn modelId="{FD2D3D48-807E-4663-B840-BDD2F3CE28B7}" type="presParOf" srcId="{A9F0F556-6C12-41D0-B007-DF5AA986BC3C}" destId="{FFC8397D-7BB3-4D10-81E5-9ECFC117D23D}" srcOrd="2" destOrd="0" presId="urn:microsoft.com/office/officeart/2005/8/layout/vProcess5"/>
    <dgm:cxn modelId="{88BB72AF-094E-446B-A6EA-35DCEEEBA2F3}" type="presParOf" srcId="{A9F0F556-6C12-41D0-B007-DF5AA986BC3C}" destId="{3FC24678-8349-488C-9117-538DA9550F54}" srcOrd="3" destOrd="0" presId="urn:microsoft.com/office/officeart/2005/8/layout/vProcess5"/>
    <dgm:cxn modelId="{4418D4F4-9872-479B-B344-D79D73C4B53E}" type="presParOf" srcId="{A9F0F556-6C12-41D0-B007-DF5AA986BC3C}" destId="{0BA6F4D1-C809-4DE5-9E9E-1DFB834666B1}" srcOrd="4" destOrd="0" presId="urn:microsoft.com/office/officeart/2005/8/layout/vProcess5"/>
    <dgm:cxn modelId="{298373F1-4E63-4CFF-802E-8187638BE6AD}" type="presParOf" srcId="{A9F0F556-6C12-41D0-B007-DF5AA986BC3C}" destId="{61EDECBE-AFB7-4AFD-8D81-3A564C0EF300}" srcOrd="5" destOrd="0" presId="urn:microsoft.com/office/officeart/2005/8/layout/vProcess5"/>
    <dgm:cxn modelId="{C64E1D8B-4D17-47AA-A492-C8DF8608E22F}" type="presParOf" srcId="{A9F0F556-6C12-41D0-B007-DF5AA986BC3C}" destId="{C2CE00DB-84BE-4831-B686-01C9594CDBBB}" srcOrd="6" destOrd="0" presId="urn:microsoft.com/office/officeart/2005/8/layout/vProcess5"/>
    <dgm:cxn modelId="{5CC95BDD-81F0-4B6D-A58E-1AC1C32B19AA}" type="presParOf" srcId="{A9F0F556-6C12-41D0-B007-DF5AA986BC3C}" destId="{F69A9CE7-0CB7-462A-A432-ED7A08308D17}" srcOrd="7" destOrd="0" presId="urn:microsoft.com/office/officeart/2005/8/layout/vProcess5"/>
    <dgm:cxn modelId="{42E0C721-8206-42CB-9D62-F8940857B1D1}" type="presParOf" srcId="{A9F0F556-6C12-41D0-B007-DF5AA986BC3C}" destId="{0C901141-BFD9-402A-BFEF-95F6BC26D07D}" srcOrd="8" destOrd="0" presId="urn:microsoft.com/office/officeart/2005/8/layout/vProcess5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4C81138-5457-481B-A04B-0DE9ABD6D8BF}" type="doc">
      <dgm:prSet loTypeId="urn:microsoft.com/office/officeart/2005/8/layout/matrix1" loCatId="matrix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pPr rtl="1"/>
          <a:endParaRPr lang="ar-SA"/>
        </a:p>
      </dgm:t>
    </dgm:pt>
    <dgm:pt modelId="{E988B128-CE4E-43A4-B79A-03CFA58DAD1A}">
      <dgm:prSet phldrT="[نص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ar-SA" b="1" dirty="0" smtClean="0"/>
            <a:t>المواطنة</a:t>
          </a:r>
          <a:r>
            <a:rPr lang="ar-SA" dirty="0" smtClean="0"/>
            <a:t> </a:t>
          </a:r>
          <a:endParaRPr lang="ar-SA" dirty="0"/>
        </a:p>
      </dgm:t>
    </dgm:pt>
    <dgm:pt modelId="{562EF401-9128-4354-898C-483F4DD52EE6}" type="parTrans" cxnId="{6596F9C3-289B-4D95-943F-11CDA9E6C5F2}">
      <dgm:prSet/>
      <dgm:spPr/>
      <dgm:t>
        <a:bodyPr/>
        <a:lstStyle/>
        <a:p>
          <a:pPr rtl="1"/>
          <a:endParaRPr lang="ar-SA"/>
        </a:p>
      </dgm:t>
    </dgm:pt>
    <dgm:pt modelId="{C7B95E34-1B67-41FA-B9EE-DD95091B6F05}" type="sibTrans" cxnId="{6596F9C3-289B-4D95-943F-11CDA9E6C5F2}">
      <dgm:prSet/>
      <dgm:spPr/>
      <dgm:t>
        <a:bodyPr/>
        <a:lstStyle/>
        <a:p>
          <a:pPr rtl="1"/>
          <a:endParaRPr lang="ar-SA"/>
        </a:p>
      </dgm:t>
    </dgm:pt>
    <dgm:pt modelId="{DF376202-DDCA-45A5-B113-4028E72201D3}">
      <dgm:prSet phldrT="[نص]" custT="1"/>
      <dgm:spPr/>
      <dgm:t>
        <a:bodyPr/>
        <a:lstStyle/>
        <a:p>
          <a:pPr rtl="1"/>
          <a:r>
            <a:rPr lang="ar-SA" sz="4000" b="1" dirty="0" smtClean="0"/>
            <a:t>2</a:t>
          </a:r>
          <a:r>
            <a:rPr lang="ar-SA" sz="3200" b="1" dirty="0" smtClean="0"/>
            <a:t>-</a:t>
          </a:r>
          <a:r>
            <a:rPr lang="ar-SA" sz="3200" b="1" dirty="0" err="1" smtClean="0"/>
            <a:t>الإنتماء</a:t>
          </a:r>
          <a:r>
            <a:rPr lang="ar-SA" sz="3200" b="1" dirty="0" smtClean="0"/>
            <a:t> للمجتمع </a:t>
          </a:r>
          <a:endParaRPr lang="ar-SA" sz="3200" b="1" dirty="0"/>
        </a:p>
      </dgm:t>
    </dgm:pt>
    <dgm:pt modelId="{7ECEB94B-E96B-4599-AB9D-75BF341C198A}" type="parTrans" cxnId="{53698B91-4778-4779-A8E2-B19E36943F2D}">
      <dgm:prSet/>
      <dgm:spPr/>
      <dgm:t>
        <a:bodyPr/>
        <a:lstStyle/>
        <a:p>
          <a:pPr rtl="1"/>
          <a:endParaRPr lang="ar-SA"/>
        </a:p>
      </dgm:t>
    </dgm:pt>
    <dgm:pt modelId="{DCE3D9B6-8C59-4680-96A5-675B01F90564}" type="sibTrans" cxnId="{53698B91-4778-4779-A8E2-B19E36943F2D}">
      <dgm:prSet/>
      <dgm:spPr/>
      <dgm:t>
        <a:bodyPr/>
        <a:lstStyle/>
        <a:p>
          <a:pPr rtl="1"/>
          <a:endParaRPr lang="ar-SA"/>
        </a:p>
      </dgm:t>
    </dgm:pt>
    <dgm:pt modelId="{3BE8A72A-F001-4285-9C14-E016D68FC4E7}">
      <dgm:prSet phldrT="[نص]" custT="1"/>
      <dgm:spPr/>
      <dgm:t>
        <a:bodyPr/>
        <a:lstStyle/>
        <a:p>
          <a:pPr rtl="1"/>
          <a:r>
            <a:rPr lang="ar-SA" sz="3200" b="1" dirty="0" smtClean="0"/>
            <a:t>1-الولاء للوطن </a:t>
          </a:r>
          <a:endParaRPr lang="ar-SA" sz="3200" b="1" dirty="0"/>
        </a:p>
      </dgm:t>
    </dgm:pt>
    <dgm:pt modelId="{2DFF5BD6-355C-4704-BD98-D7BC4EEC4598}" type="parTrans" cxnId="{73EB91DC-6A06-4D18-90DF-4F341F8B9015}">
      <dgm:prSet/>
      <dgm:spPr/>
      <dgm:t>
        <a:bodyPr/>
        <a:lstStyle/>
        <a:p>
          <a:pPr rtl="1"/>
          <a:endParaRPr lang="ar-SA"/>
        </a:p>
      </dgm:t>
    </dgm:pt>
    <dgm:pt modelId="{131E4900-E8A7-49EB-8CD9-14DA59A8695E}" type="sibTrans" cxnId="{73EB91DC-6A06-4D18-90DF-4F341F8B9015}">
      <dgm:prSet/>
      <dgm:spPr/>
      <dgm:t>
        <a:bodyPr/>
        <a:lstStyle/>
        <a:p>
          <a:pPr rtl="1"/>
          <a:endParaRPr lang="ar-SA"/>
        </a:p>
      </dgm:t>
    </dgm:pt>
    <dgm:pt modelId="{8F3A4830-BD43-4692-9457-DC725E60CA5E}">
      <dgm:prSet phldrT="[نص]" custT="1"/>
      <dgm:spPr/>
      <dgm:t>
        <a:bodyPr/>
        <a:lstStyle/>
        <a:p>
          <a:pPr rtl="1"/>
          <a:r>
            <a:rPr lang="ar-SA" sz="4000" b="1" dirty="0" smtClean="0"/>
            <a:t>4</a:t>
          </a:r>
          <a:r>
            <a:rPr lang="ar-SA" sz="3200" b="1" dirty="0" smtClean="0"/>
            <a:t>-الحرية فى العقيدة والعمل </a:t>
          </a:r>
          <a:endParaRPr lang="ar-SA" sz="3200" b="1" dirty="0"/>
        </a:p>
      </dgm:t>
    </dgm:pt>
    <dgm:pt modelId="{FC6A336C-B0B6-421E-846A-30ED6EBA791E}" type="parTrans" cxnId="{267E9008-18D3-49DF-A6D8-1E81552E06D2}">
      <dgm:prSet/>
      <dgm:spPr/>
      <dgm:t>
        <a:bodyPr/>
        <a:lstStyle/>
        <a:p>
          <a:pPr rtl="1"/>
          <a:endParaRPr lang="ar-SA"/>
        </a:p>
      </dgm:t>
    </dgm:pt>
    <dgm:pt modelId="{AD9CE6E0-54D4-4ED6-ACF9-57DE0F19A915}" type="sibTrans" cxnId="{267E9008-18D3-49DF-A6D8-1E81552E06D2}">
      <dgm:prSet/>
      <dgm:spPr/>
      <dgm:t>
        <a:bodyPr/>
        <a:lstStyle/>
        <a:p>
          <a:pPr rtl="1"/>
          <a:endParaRPr lang="ar-SA"/>
        </a:p>
      </dgm:t>
    </dgm:pt>
    <dgm:pt modelId="{95634335-A627-4063-B4AA-E809B716DBBC}">
      <dgm:prSet phldrT="[نص]" custT="1"/>
      <dgm:spPr/>
      <dgm:t>
        <a:bodyPr/>
        <a:lstStyle/>
        <a:p>
          <a:pPr rtl="1"/>
          <a:r>
            <a:rPr lang="ar-SA" sz="4000" b="1" dirty="0" smtClean="0"/>
            <a:t>3</a:t>
          </a:r>
          <a:r>
            <a:rPr lang="ar-SA" sz="3200" b="1" dirty="0" smtClean="0"/>
            <a:t>-المساواة والعدالة </a:t>
          </a:r>
          <a:endParaRPr lang="ar-SA" sz="3200" b="1" dirty="0"/>
        </a:p>
      </dgm:t>
    </dgm:pt>
    <dgm:pt modelId="{BF2D0CC7-E132-4DE2-8A8A-60FC25B3075C}" type="parTrans" cxnId="{E9024434-2702-4866-8BA1-EBC9DB24F2BB}">
      <dgm:prSet/>
      <dgm:spPr/>
      <dgm:t>
        <a:bodyPr/>
        <a:lstStyle/>
        <a:p>
          <a:pPr rtl="1"/>
          <a:endParaRPr lang="ar-SA"/>
        </a:p>
      </dgm:t>
    </dgm:pt>
    <dgm:pt modelId="{2FF1F6BF-25BA-453A-BF27-66197BFC81F1}" type="sibTrans" cxnId="{E9024434-2702-4866-8BA1-EBC9DB24F2BB}">
      <dgm:prSet/>
      <dgm:spPr/>
      <dgm:t>
        <a:bodyPr/>
        <a:lstStyle/>
        <a:p>
          <a:pPr rtl="1"/>
          <a:endParaRPr lang="ar-SA"/>
        </a:p>
      </dgm:t>
    </dgm:pt>
    <dgm:pt modelId="{A7ADAE0C-6E38-40EB-BACF-65639A59C0DB}" type="pres">
      <dgm:prSet presAssocID="{04C81138-5457-481B-A04B-0DE9ABD6D8BF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C35A0975-0DD0-4DCE-B563-B62B835C11C6}" type="pres">
      <dgm:prSet presAssocID="{04C81138-5457-481B-A04B-0DE9ABD6D8BF}" presName="matrix" presStyleCnt="0"/>
      <dgm:spPr/>
    </dgm:pt>
    <dgm:pt modelId="{061C7D05-0ABF-446F-8407-0646D3F0C32C}" type="pres">
      <dgm:prSet presAssocID="{04C81138-5457-481B-A04B-0DE9ABD6D8BF}" presName="tile1" presStyleLbl="node1" presStyleIdx="0" presStyleCnt="4"/>
      <dgm:spPr/>
      <dgm:t>
        <a:bodyPr/>
        <a:lstStyle/>
        <a:p>
          <a:pPr rtl="1"/>
          <a:endParaRPr lang="ar-SA"/>
        </a:p>
      </dgm:t>
    </dgm:pt>
    <dgm:pt modelId="{5DD32649-180B-4183-B749-23F99372BC83}" type="pres">
      <dgm:prSet presAssocID="{04C81138-5457-481B-A04B-0DE9ABD6D8B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8528DDE-10E9-4E55-A00A-B3C2865C02E7}" type="pres">
      <dgm:prSet presAssocID="{04C81138-5457-481B-A04B-0DE9ABD6D8BF}" presName="tile2" presStyleLbl="node1" presStyleIdx="1" presStyleCnt="4"/>
      <dgm:spPr/>
      <dgm:t>
        <a:bodyPr/>
        <a:lstStyle/>
        <a:p>
          <a:pPr rtl="1"/>
          <a:endParaRPr lang="ar-SA"/>
        </a:p>
      </dgm:t>
    </dgm:pt>
    <dgm:pt modelId="{2F418EF8-2B19-4C9C-AA0E-0212CA0229A2}" type="pres">
      <dgm:prSet presAssocID="{04C81138-5457-481B-A04B-0DE9ABD6D8B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DE832AA-B267-4C65-95F5-078C6FBA88F3}" type="pres">
      <dgm:prSet presAssocID="{04C81138-5457-481B-A04B-0DE9ABD6D8BF}" presName="tile3" presStyleLbl="node1" presStyleIdx="2" presStyleCnt="4"/>
      <dgm:spPr/>
      <dgm:t>
        <a:bodyPr/>
        <a:lstStyle/>
        <a:p>
          <a:pPr rtl="1"/>
          <a:endParaRPr lang="ar-SA"/>
        </a:p>
      </dgm:t>
    </dgm:pt>
    <dgm:pt modelId="{F44BB196-FC81-4193-8E69-7000291E5BF4}" type="pres">
      <dgm:prSet presAssocID="{04C81138-5457-481B-A04B-0DE9ABD6D8B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77FE7AF-F1EF-45AE-859A-2ED8B4A614C5}" type="pres">
      <dgm:prSet presAssocID="{04C81138-5457-481B-A04B-0DE9ABD6D8BF}" presName="tile4" presStyleLbl="node1" presStyleIdx="3" presStyleCnt="4"/>
      <dgm:spPr/>
      <dgm:t>
        <a:bodyPr/>
        <a:lstStyle/>
        <a:p>
          <a:pPr rtl="1"/>
          <a:endParaRPr lang="ar-SA"/>
        </a:p>
      </dgm:t>
    </dgm:pt>
    <dgm:pt modelId="{5A33956B-E5B7-48D2-9D98-3F7BBE5B5888}" type="pres">
      <dgm:prSet presAssocID="{04C81138-5457-481B-A04B-0DE9ABD6D8B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A7C80EE-067A-4199-830A-FFFD85A6A476}" type="pres">
      <dgm:prSet presAssocID="{04C81138-5457-481B-A04B-0DE9ABD6D8BF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4BA9A6FB-495E-44D1-80D7-DC70E326F9F2}" type="presOf" srcId="{3BE8A72A-F001-4285-9C14-E016D68FC4E7}" destId="{2F418EF8-2B19-4C9C-AA0E-0212CA0229A2}" srcOrd="1" destOrd="0" presId="urn:microsoft.com/office/officeart/2005/8/layout/matrix1"/>
    <dgm:cxn modelId="{E5B642C2-6180-4249-ABC3-C632C2A9F1CB}" type="presOf" srcId="{04C81138-5457-481B-A04B-0DE9ABD6D8BF}" destId="{A7ADAE0C-6E38-40EB-BACF-65639A59C0DB}" srcOrd="0" destOrd="0" presId="urn:microsoft.com/office/officeart/2005/8/layout/matrix1"/>
    <dgm:cxn modelId="{08B27FF1-732A-432A-88F8-D17FE92C08EC}" type="presOf" srcId="{DF376202-DDCA-45A5-B113-4028E72201D3}" destId="{5DD32649-180B-4183-B749-23F99372BC83}" srcOrd="1" destOrd="0" presId="urn:microsoft.com/office/officeart/2005/8/layout/matrix1"/>
    <dgm:cxn modelId="{7DD8153C-418B-4DCE-BC31-70DCF31693BA}" type="presOf" srcId="{8F3A4830-BD43-4692-9457-DC725E60CA5E}" destId="{F44BB196-FC81-4193-8E69-7000291E5BF4}" srcOrd="1" destOrd="0" presId="urn:microsoft.com/office/officeart/2005/8/layout/matrix1"/>
    <dgm:cxn modelId="{F6A269B7-9B77-48B9-94F8-84DE7E2B6122}" type="presOf" srcId="{3BE8A72A-F001-4285-9C14-E016D68FC4E7}" destId="{D8528DDE-10E9-4E55-A00A-B3C2865C02E7}" srcOrd="0" destOrd="0" presId="urn:microsoft.com/office/officeart/2005/8/layout/matrix1"/>
    <dgm:cxn modelId="{267E9008-18D3-49DF-A6D8-1E81552E06D2}" srcId="{E988B128-CE4E-43A4-B79A-03CFA58DAD1A}" destId="{8F3A4830-BD43-4692-9457-DC725E60CA5E}" srcOrd="2" destOrd="0" parTransId="{FC6A336C-B0B6-421E-846A-30ED6EBA791E}" sibTransId="{AD9CE6E0-54D4-4ED6-ACF9-57DE0F19A915}"/>
    <dgm:cxn modelId="{36C7A4D3-1791-4D05-AF5E-A02288362D1B}" type="presOf" srcId="{95634335-A627-4063-B4AA-E809B716DBBC}" destId="{777FE7AF-F1EF-45AE-859A-2ED8B4A614C5}" srcOrd="0" destOrd="0" presId="urn:microsoft.com/office/officeart/2005/8/layout/matrix1"/>
    <dgm:cxn modelId="{789F6DDC-A270-4E4A-A607-55B906974071}" type="presOf" srcId="{8F3A4830-BD43-4692-9457-DC725E60CA5E}" destId="{0DE832AA-B267-4C65-95F5-078C6FBA88F3}" srcOrd="0" destOrd="0" presId="urn:microsoft.com/office/officeart/2005/8/layout/matrix1"/>
    <dgm:cxn modelId="{E9024434-2702-4866-8BA1-EBC9DB24F2BB}" srcId="{E988B128-CE4E-43A4-B79A-03CFA58DAD1A}" destId="{95634335-A627-4063-B4AA-E809B716DBBC}" srcOrd="3" destOrd="0" parTransId="{BF2D0CC7-E132-4DE2-8A8A-60FC25B3075C}" sibTransId="{2FF1F6BF-25BA-453A-BF27-66197BFC81F1}"/>
    <dgm:cxn modelId="{5E72E0DC-2F05-47C1-B87B-C5B2CA3C079D}" type="presOf" srcId="{E988B128-CE4E-43A4-B79A-03CFA58DAD1A}" destId="{6A7C80EE-067A-4199-830A-FFFD85A6A476}" srcOrd="0" destOrd="0" presId="urn:microsoft.com/office/officeart/2005/8/layout/matrix1"/>
    <dgm:cxn modelId="{6596F9C3-289B-4D95-943F-11CDA9E6C5F2}" srcId="{04C81138-5457-481B-A04B-0DE9ABD6D8BF}" destId="{E988B128-CE4E-43A4-B79A-03CFA58DAD1A}" srcOrd="0" destOrd="0" parTransId="{562EF401-9128-4354-898C-483F4DD52EE6}" sibTransId="{C7B95E34-1B67-41FA-B9EE-DD95091B6F05}"/>
    <dgm:cxn modelId="{695A611A-252F-4CD4-8C20-21182B28AA78}" type="presOf" srcId="{95634335-A627-4063-B4AA-E809B716DBBC}" destId="{5A33956B-E5B7-48D2-9D98-3F7BBE5B5888}" srcOrd="1" destOrd="0" presId="urn:microsoft.com/office/officeart/2005/8/layout/matrix1"/>
    <dgm:cxn modelId="{73EB91DC-6A06-4D18-90DF-4F341F8B9015}" srcId="{E988B128-CE4E-43A4-B79A-03CFA58DAD1A}" destId="{3BE8A72A-F001-4285-9C14-E016D68FC4E7}" srcOrd="1" destOrd="0" parTransId="{2DFF5BD6-355C-4704-BD98-D7BC4EEC4598}" sibTransId="{131E4900-E8A7-49EB-8CD9-14DA59A8695E}"/>
    <dgm:cxn modelId="{8C1284A9-D4E2-43C8-A0E8-6B0D526507E3}" type="presOf" srcId="{DF376202-DDCA-45A5-B113-4028E72201D3}" destId="{061C7D05-0ABF-446F-8407-0646D3F0C32C}" srcOrd="0" destOrd="0" presId="urn:microsoft.com/office/officeart/2005/8/layout/matrix1"/>
    <dgm:cxn modelId="{53698B91-4778-4779-A8E2-B19E36943F2D}" srcId="{E988B128-CE4E-43A4-B79A-03CFA58DAD1A}" destId="{DF376202-DDCA-45A5-B113-4028E72201D3}" srcOrd="0" destOrd="0" parTransId="{7ECEB94B-E96B-4599-AB9D-75BF341C198A}" sibTransId="{DCE3D9B6-8C59-4680-96A5-675B01F90564}"/>
    <dgm:cxn modelId="{70430B9D-2EDE-4862-ABCC-E90C2B82AA5F}" type="presParOf" srcId="{A7ADAE0C-6E38-40EB-BACF-65639A59C0DB}" destId="{C35A0975-0DD0-4DCE-B563-B62B835C11C6}" srcOrd="0" destOrd="0" presId="urn:microsoft.com/office/officeart/2005/8/layout/matrix1"/>
    <dgm:cxn modelId="{3CC0B5C1-3714-44C8-A1FB-A3F5DC608FC3}" type="presParOf" srcId="{C35A0975-0DD0-4DCE-B563-B62B835C11C6}" destId="{061C7D05-0ABF-446F-8407-0646D3F0C32C}" srcOrd="0" destOrd="0" presId="urn:microsoft.com/office/officeart/2005/8/layout/matrix1"/>
    <dgm:cxn modelId="{2109D044-007A-46C4-86E5-691A149474D1}" type="presParOf" srcId="{C35A0975-0DD0-4DCE-B563-B62B835C11C6}" destId="{5DD32649-180B-4183-B749-23F99372BC83}" srcOrd="1" destOrd="0" presId="urn:microsoft.com/office/officeart/2005/8/layout/matrix1"/>
    <dgm:cxn modelId="{476D4C74-A437-4374-B303-89A1BD0506E4}" type="presParOf" srcId="{C35A0975-0DD0-4DCE-B563-B62B835C11C6}" destId="{D8528DDE-10E9-4E55-A00A-B3C2865C02E7}" srcOrd="2" destOrd="0" presId="urn:microsoft.com/office/officeart/2005/8/layout/matrix1"/>
    <dgm:cxn modelId="{2BCB7375-CBC9-433E-B0ED-F70EDC9A4536}" type="presParOf" srcId="{C35A0975-0DD0-4DCE-B563-B62B835C11C6}" destId="{2F418EF8-2B19-4C9C-AA0E-0212CA0229A2}" srcOrd="3" destOrd="0" presId="urn:microsoft.com/office/officeart/2005/8/layout/matrix1"/>
    <dgm:cxn modelId="{F489ED2D-D833-44BB-96AB-4362A018398F}" type="presParOf" srcId="{C35A0975-0DD0-4DCE-B563-B62B835C11C6}" destId="{0DE832AA-B267-4C65-95F5-078C6FBA88F3}" srcOrd="4" destOrd="0" presId="urn:microsoft.com/office/officeart/2005/8/layout/matrix1"/>
    <dgm:cxn modelId="{FE01C8C2-603F-4A2A-962C-75036F5F51D3}" type="presParOf" srcId="{C35A0975-0DD0-4DCE-B563-B62B835C11C6}" destId="{F44BB196-FC81-4193-8E69-7000291E5BF4}" srcOrd="5" destOrd="0" presId="urn:microsoft.com/office/officeart/2005/8/layout/matrix1"/>
    <dgm:cxn modelId="{E4426FE9-6FDA-456C-BAEA-2E4B93B50580}" type="presParOf" srcId="{C35A0975-0DD0-4DCE-B563-B62B835C11C6}" destId="{777FE7AF-F1EF-45AE-859A-2ED8B4A614C5}" srcOrd="6" destOrd="0" presId="urn:microsoft.com/office/officeart/2005/8/layout/matrix1"/>
    <dgm:cxn modelId="{D80001EE-2FAC-466D-B02F-0011FF0D0ED7}" type="presParOf" srcId="{C35A0975-0DD0-4DCE-B563-B62B835C11C6}" destId="{5A33956B-E5B7-48D2-9D98-3F7BBE5B5888}" srcOrd="7" destOrd="0" presId="urn:microsoft.com/office/officeart/2005/8/layout/matrix1"/>
    <dgm:cxn modelId="{484CCFD8-890B-40A3-91C8-47791A23AF41}" type="presParOf" srcId="{A7ADAE0C-6E38-40EB-BACF-65639A59C0DB}" destId="{6A7C80EE-067A-4199-830A-FFFD85A6A476}" srcOrd="1" destOrd="0" presId="urn:microsoft.com/office/officeart/2005/8/layout/matrix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4C81138-5457-481B-A04B-0DE9ABD6D8BF}" type="doc">
      <dgm:prSet loTypeId="urn:microsoft.com/office/officeart/2005/8/layout/matrix1" loCatId="matrix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pPr rtl="1"/>
          <a:endParaRPr lang="ar-SA"/>
        </a:p>
      </dgm:t>
    </dgm:pt>
    <dgm:pt modelId="{E988B128-CE4E-43A4-B79A-03CFA58DAD1A}">
      <dgm:prSet phldrT="[نص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ar-SA" b="1" dirty="0" smtClean="0"/>
            <a:t>المواطنة</a:t>
          </a:r>
          <a:r>
            <a:rPr lang="ar-SA" dirty="0" smtClean="0"/>
            <a:t> </a:t>
          </a:r>
          <a:endParaRPr lang="ar-SA" dirty="0"/>
        </a:p>
      </dgm:t>
    </dgm:pt>
    <dgm:pt modelId="{562EF401-9128-4354-898C-483F4DD52EE6}" type="parTrans" cxnId="{6596F9C3-289B-4D95-943F-11CDA9E6C5F2}">
      <dgm:prSet/>
      <dgm:spPr/>
      <dgm:t>
        <a:bodyPr/>
        <a:lstStyle/>
        <a:p>
          <a:pPr rtl="1"/>
          <a:endParaRPr lang="ar-SA"/>
        </a:p>
      </dgm:t>
    </dgm:pt>
    <dgm:pt modelId="{C7B95E34-1B67-41FA-B9EE-DD95091B6F05}" type="sibTrans" cxnId="{6596F9C3-289B-4D95-943F-11CDA9E6C5F2}">
      <dgm:prSet/>
      <dgm:spPr/>
      <dgm:t>
        <a:bodyPr/>
        <a:lstStyle/>
        <a:p>
          <a:pPr rtl="1"/>
          <a:endParaRPr lang="ar-SA"/>
        </a:p>
      </dgm:t>
    </dgm:pt>
    <dgm:pt modelId="{DF376202-DDCA-45A5-B113-4028E72201D3}">
      <dgm:prSet phldrT="[نص]" custT="1"/>
      <dgm:spPr/>
      <dgm:t>
        <a:bodyPr/>
        <a:lstStyle/>
        <a:p>
          <a:pPr rtl="1"/>
          <a:r>
            <a:rPr lang="ar-SA" sz="3700" b="1" dirty="0" smtClean="0"/>
            <a:t>6</a:t>
          </a:r>
          <a:r>
            <a:rPr lang="ar-SA" sz="3200" b="1" dirty="0" smtClean="0"/>
            <a:t>-الصدق</a:t>
          </a:r>
          <a:endParaRPr lang="ar-SA" sz="3200" b="1" dirty="0"/>
        </a:p>
      </dgm:t>
    </dgm:pt>
    <dgm:pt modelId="{7ECEB94B-E96B-4599-AB9D-75BF341C198A}" type="parTrans" cxnId="{53698B91-4778-4779-A8E2-B19E36943F2D}">
      <dgm:prSet/>
      <dgm:spPr/>
      <dgm:t>
        <a:bodyPr/>
        <a:lstStyle/>
        <a:p>
          <a:pPr rtl="1"/>
          <a:endParaRPr lang="ar-SA"/>
        </a:p>
      </dgm:t>
    </dgm:pt>
    <dgm:pt modelId="{DCE3D9B6-8C59-4680-96A5-675B01F90564}" type="sibTrans" cxnId="{53698B91-4778-4779-A8E2-B19E36943F2D}">
      <dgm:prSet/>
      <dgm:spPr/>
      <dgm:t>
        <a:bodyPr/>
        <a:lstStyle/>
        <a:p>
          <a:pPr rtl="1"/>
          <a:endParaRPr lang="ar-SA"/>
        </a:p>
      </dgm:t>
    </dgm:pt>
    <dgm:pt modelId="{3BE8A72A-F001-4285-9C14-E016D68FC4E7}">
      <dgm:prSet phldrT="[نص]" custT="1"/>
      <dgm:spPr/>
      <dgm:t>
        <a:bodyPr/>
        <a:lstStyle/>
        <a:p>
          <a:pPr rtl="1"/>
          <a:r>
            <a:rPr lang="ar-SA" sz="3200" b="1" dirty="0" smtClean="0"/>
            <a:t>7-التعاون مع </a:t>
          </a:r>
          <a:r>
            <a:rPr lang="ar-SA" sz="3200" b="1" dirty="0" err="1" smtClean="0"/>
            <a:t>الأخرين</a:t>
          </a:r>
          <a:r>
            <a:rPr lang="ar-SA" sz="3200" b="1" dirty="0" smtClean="0"/>
            <a:t>  </a:t>
          </a:r>
          <a:endParaRPr lang="ar-SA" sz="3200" b="1" dirty="0"/>
        </a:p>
      </dgm:t>
    </dgm:pt>
    <dgm:pt modelId="{2DFF5BD6-355C-4704-BD98-D7BC4EEC4598}" type="parTrans" cxnId="{73EB91DC-6A06-4D18-90DF-4F341F8B9015}">
      <dgm:prSet/>
      <dgm:spPr/>
      <dgm:t>
        <a:bodyPr/>
        <a:lstStyle/>
        <a:p>
          <a:pPr rtl="1"/>
          <a:endParaRPr lang="ar-SA"/>
        </a:p>
      </dgm:t>
    </dgm:pt>
    <dgm:pt modelId="{131E4900-E8A7-49EB-8CD9-14DA59A8695E}" type="sibTrans" cxnId="{73EB91DC-6A06-4D18-90DF-4F341F8B9015}">
      <dgm:prSet/>
      <dgm:spPr/>
      <dgm:t>
        <a:bodyPr/>
        <a:lstStyle/>
        <a:p>
          <a:pPr rtl="1"/>
          <a:endParaRPr lang="ar-SA"/>
        </a:p>
      </dgm:t>
    </dgm:pt>
    <dgm:pt modelId="{8F3A4830-BD43-4692-9457-DC725E60CA5E}">
      <dgm:prSet phldrT="[نص]"/>
      <dgm:spPr/>
      <dgm:t>
        <a:bodyPr/>
        <a:lstStyle/>
        <a:p>
          <a:pPr rtl="1"/>
          <a:endParaRPr lang="ar-SA" b="1" dirty="0"/>
        </a:p>
      </dgm:t>
    </dgm:pt>
    <dgm:pt modelId="{FC6A336C-B0B6-421E-846A-30ED6EBA791E}" type="parTrans" cxnId="{267E9008-18D3-49DF-A6D8-1E81552E06D2}">
      <dgm:prSet/>
      <dgm:spPr/>
      <dgm:t>
        <a:bodyPr/>
        <a:lstStyle/>
        <a:p>
          <a:pPr rtl="1"/>
          <a:endParaRPr lang="ar-SA"/>
        </a:p>
      </dgm:t>
    </dgm:pt>
    <dgm:pt modelId="{AD9CE6E0-54D4-4ED6-ACF9-57DE0F19A915}" type="sibTrans" cxnId="{267E9008-18D3-49DF-A6D8-1E81552E06D2}">
      <dgm:prSet/>
      <dgm:spPr/>
      <dgm:t>
        <a:bodyPr/>
        <a:lstStyle/>
        <a:p>
          <a:pPr rtl="1"/>
          <a:endParaRPr lang="ar-SA"/>
        </a:p>
      </dgm:t>
    </dgm:pt>
    <dgm:pt modelId="{95634335-A627-4063-B4AA-E809B716DBBC}">
      <dgm:prSet phldrT="[نص]"/>
      <dgm:spPr/>
      <dgm:t>
        <a:bodyPr/>
        <a:lstStyle/>
        <a:p>
          <a:pPr rtl="1"/>
          <a:endParaRPr lang="ar-SA" b="1" dirty="0"/>
        </a:p>
      </dgm:t>
    </dgm:pt>
    <dgm:pt modelId="{BF2D0CC7-E132-4DE2-8A8A-60FC25B3075C}" type="parTrans" cxnId="{E9024434-2702-4866-8BA1-EBC9DB24F2BB}">
      <dgm:prSet/>
      <dgm:spPr/>
      <dgm:t>
        <a:bodyPr/>
        <a:lstStyle/>
        <a:p>
          <a:pPr rtl="1"/>
          <a:endParaRPr lang="ar-SA"/>
        </a:p>
      </dgm:t>
    </dgm:pt>
    <dgm:pt modelId="{2FF1F6BF-25BA-453A-BF27-66197BFC81F1}" type="sibTrans" cxnId="{E9024434-2702-4866-8BA1-EBC9DB24F2BB}">
      <dgm:prSet/>
      <dgm:spPr/>
      <dgm:t>
        <a:bodyPr/>
        <a:lstStyle/>
        <a:p>
          <a:pPr rtl="1"/>
          <a:endParaRPr lang="ar-SA"/>
        </a:p>
      </dgm:t>
    </dgm:pt>
    <dgm:pt modelId="{4A211378-6DC5-4408-8C87-1D93DA69FA2D}">
      <dgm:prSet custT="1"/>
      <dgm:spPr/>
      <dgm:t>
        <a:bodyPr/>
        <a:lstStyle/>
        <a:p>
          <a:pPr rtl="1"/>
          <a:r>
            <a:rPr kumimoji="0" lang="ar-SA" sz="3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rPr>
            <a:t>8</a:t>
          </a:r>
          <a:r>
            <a:rPr kumimoji="0" lang="ar-SA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rPr>
            <a:t>-الأمانة</a:t>
          </a:r>
          <a:endParaRPr lang="ar-SA" sz="3200" dirty="0">
            <a:solidFill>
              <a:schemeClr val="tx1"/>
            </a:solidFill>
          </a:endParaRPr>
        </a:p>
      </dgm:t>
    </dgm:pt>
    <dgm:pt modelId="{D7D22A45-868B-4216-9E34-316843E1C1BB}" type="parTrans" cxnId="{7278E02E-A4F3-48EE-9FDB-CFDB6F828505}">
      <dgm:prSet/>
      <dgm:spPr/>
      <dgm:t>
        <a:bodyPr/>
        <a:lstStyle/>
        <a:p>
          <a:pPr rtl="1"/>
          <a:endParaRPr lang="ar-SA"/>
        </a:p>
      </dgm:t>
    </dgm:pt>
    <dgm:pt modelId="{6DC67481-306F-4735-8313-46283D64D68F}" type="sibTrans" cxnId="{7278E02E-A4F3-48EE-9FDB-CFDB6F828505}">
      <dgm:prSet/>
      <dgm:spPr/>
      <dgm:t>
        <a:bodyPr/>
        <a:lstStyle/>
        <a:p>
          <a:pPr rtl="1"/>
          <a:endParaRPr lang="ar-SA"/>
        </a:p>
      </dgm:t>
    </dgm:pt>
    <dgm:pt modelId="{BA7EC360-85DE-4943-882B-BCB7E6D4B247}">
      <dgm:prSet custT="1"/>
      <dgm:spPr/>
      <dgm:t>
        <a:bodyPr/>
        <a:lstStyle/>
        <a:p>
          <a:pPr rtl="1"/>
          <a:r>
            <a:rPr kumimoji="0" lang="ar-SA" sz="3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rPr>
            <a:t>5</a:t>
          </a:r>
          <a:r>
            <a:rPr kumimoji="0" lang="ar-SA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rPr>
            <a:t>-الإخلاص</a:t>
          </a:r>
          <a:r>
            <a:rPr kumimoji="0" lang="ar-SA" sz="3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rPr>
            <a:t> </a:t>
          </a:r>
          <a:endParaRPr lang="ar-SA" sz="3700" dirty="0"/>
        </a:p>
      </dgm:t>
    </dgm:pt>
    <dgm:pt modelId="{23BD2602-CD8F-4622-B8E6-97DA4173F5FC}" type="parTrans" cxnId="{7CD01AF9-A27E-4D2F-85F7-D47506C9B1EF}">
      <dgm:prSet/>
      <dgm:spPr/>
      <dgm:t>
        <a:bodyPr/>
        <a:lstStyle/>
        <a:p>
          <a:pPr rtl="1"/>
          <a:endParaRPr lang="ar-SA"/>
        </a:p>
      </dgm:t>
    </dgm:pt>
    <dgm:pt modelId="{0A6BA7F0-FE1B-4044-8E32-443FB2E605A9}" type="sibTrans" cxnId="{7CD01AF9-A27E-4D2F-85F7-D47506C9B1EF}">
      <dgm:prSet/>
      <dgm:spPr/>
      <dgm:t>
        <a:bodyPr/>
        <a:lstStyle/>
        <a:p>
          <a:pPr rtl="1"/>
          <a:endParaRPr lang="ar-SA"/>
        </a:p>
      </dgm:t>
    </dgm:pt>
    <dgm:pt modelId="{A7ADAE0C-6E38-40EB-BACF-65639A59C0DB}" type="pres">
      <dgm:prSet presAssocID="{04C81138-5457-481B-A04B-0DE9ABD6D8BF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C35A0975-0DD0-4DCE-B563-B62B835C11C6}" type="pres">
      <dgm:prSet presAssocID="{04C81138-5457-481B-A04B-0DE9ABD6D8BF}" presName="matrix" presStyleCnt="0"/>
      <dgm:spPr/>
    </dgm:pt>
    <dgm:pt modelId="{061C7D05-0ABF-446F-8407-0646D3F0C32C}" type="pres">
      <dgm:prSet presAssocID="{04C81138-5457-481B-A04B-0DE9ABD6D8BF}" presName="tile1" presStyleLbl="node1" presStyleIdx="0" presStyleCnt="4"/>
      <dgm:spPr/>
      <dgm:t>
        <a:bodyPr/>
        <a:lstStyle/>
        <a:p>
          <a:pPr rtl="1"/>
          <a:endParaRPr lang="ar-SA"/>
        </a:p>
      </dgm:t>
    </dgm:pt>
    <dgm:pt modelId="{5DD32649-180B-4183-B749-23F99372BC83}" type="pres">
      <dgm:prSet presAssocID="{04C81138-5457-481B-A04B-0DE9ABD6D8B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8528DDE-10E9-4E55-A00A-B3C2865C02E7}" type="pres">
      <dgm:prSet presAssocID="{04C81138-5457-481B-A04B-0DE9ABD6D8BF}" presName="tile2" presStyleLbl="node1" presStyleIdx="1" presStyleCnt="4"/>
      <dgm:spPr/>
      <dgm:t>
        <a:bodyPr/>
        <a:lstStyle/>
        <a:p>
          <a:pPr rtl="1"/>
          <a:endParaRPr lang="ar-SA"/>
        </a:p>
      </dgm:t>
    </dgm:pt>
    <dgm:pt modelId="{2F418EF8-2B19-4C9C-AA0E-0212CA0229A2}" type="pres">
      <dgm:prSet presAssocID="{04C81138-5457-481B-A04B-0DE9ABD6D8B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DE832AA-B267-4C65-95F5-078C6FBA88F3}" type="pres">
      <dgm:prSet presAssocID="{04C81138-5457-481B-A04B-0DE9ABD6D8BF}" presName="tile3" presStyleLbl="node1" presStyleIdx="2" presStyleCnt="4"/>
      <dgm:spPr/>
      <dgm:t>
        <a:bodyPr/>
        <a:lstStyle/>
        <a:p>
          <a:pPr rtl="1"/>
          <a:endParaRPr lang="ar-SA"/>
        </a:p>
      </dgm:t>
    </dgm:pt>
    <dgm:pt modelId="{F44BB196-FC81-4193-8E69-7000291E5BF4}" type="pres">
      <dgm:prSet presAssocID="{04C81138-5457-481B-A04B-0DE9ABD6D8B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77FE7AF-F1EF-45AE-859A-2ED8B4A614C5}" type="pres">
      <dgm:prSet presAssocID="{04C81138-5457-481B-A04B-0DE9ABD6D8BF}" presName="tile4" presStyleLbl="node1" presStyleIdx="3" presStyleCnt="4"/>
      <dgm:spPr/>
      <dgm:t>
        <a:bodyPr/>
        <a:lstStyle/>
        <a:p>
          <a:pPr rtl="1"/>
          <a:endParaRPr lang="ar-SA"/>
        </a:p>
      </dgm:t>
    </dgm:pt>
    <dgm:pt modelId="{5A33956B-E5B7-48D2-9D98-3F7BBE5B5888}" type="pres">
      <dgm:prSet presAssocID="{04C81138-5457-481B-A04B-0DE9ABD6D8B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A7C80EE-067A-4199-830A-FFFD85A6A476}" type="pres">
      <dgm:prSet presAssocID="{04C81138-5457-481B-A04B-0DE9ABD6D8BF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7278E02E-A4F3-48EE-9FDB-CFDB6F828505}" srcId="{E988B128-CE4E-43A4-B79A-03CFA58DAD1A}" destId="{4A211378-6DC5-4408-8C87-1D93DA69FA2D}" srcOrd="3" destOrd="0" parTransId="{D7D22A45-868B-4216-9E34-316843E1C1BB}" sibTransId="{6DC67481-306F-4735-8313-46283D64D68F}"/>
    <dgm:cxn modelId="{267E9008-18D3-49DF-A6D8-1E81552E06D2}" srcId="{E988B128-CE4E-43A4-B79A-03CFA58DAD1A}" destId="{8F3A4830-BD43-4692-9457-DC725E60CA5E}" srcOrd="4" destOrd="0" parTransId="{FC6A336C-B0B6-421E-846A-30ED6EBA791E}" sibTransId="{AD9CE6E0-54D4-4ED6-ACF9-57DE0F19A915}"/>
    <dgm:cxn modelId="{CEDFE086-DC2E-4D65-A2CC-DE3B0FBD8CF5}" type="presOf" srcId="{4A211378-6DC5-4408-8C87-1D93DA69FA2D}" destId="{777FE7AF-F1EF-45AE-859A-2ED8B4A614C5}" srcOrd="0" destOrd="0" presId="urn:microsoft.com/office/officeart/2005/8/layout/matrix1"/>
    <dgm:cxn modelId="{7CD01AF9-A27E-4D2F-85F7-D47506C9B1EF}" srcId="{E988B128-CE4E-43A4-B79A-03CFA58DAD1A}" destId="{BA7EC360-85DE-4943-882B-BCB7E6D4B247}" srcOrd="1" destOrd="0" parTransId="{23BD2602-CD8F-4622-B8E6-97DA4173F5FC}" sibTransId="{0A6BA7F0-FE1B-4044-8E32-443FB2E605A9}"/>
    <dgm:cxn modelId="{FC246FF9-2244-4971-9B9F-689DA0EA22C9}" type="presOf" srcId="{4A211378-6DC5-4408-8C87-1D93DA69FA2D}" destId="{5A33956B-E5B7-48D2-9D98-3F7BBE5B5888}" srcOrd="1" destOrd="0" presId="urn:microsoft.com/office/officeart/2005/8/layout/matrix1"/>
    <dgm:cxn modelId="{6596F9C3-289B-4D95-943F-11CDA9E6C5F2}" srcId="{04C81138-5457-481B-A04B-0DE9ABD6D8BF}" destId="{E988B128-CE4E-43A4-B79A-03CFA58DAD1A}" srcOrd="0" destOrd="0" parTransId="{562EF401-9128-4354-898C-483F4DD52EE6}" sibTransId="{C7B95E34-1B67-41FA-B9EE-DD95091B6F05}"/>
    <dgm:cxn modelId="{B3DB0F0C-881A-41D4-9116-F8FF7303B433}" type="presOf" srcId="{BA7EC360-85DE-4943-882B-BCB7E6D4B247}" destId="{2F418EF8-2B19-4C9C-AA0E-0212CA0229A2}" srcOrd="1" destOrd="0" presId="urn:microsoft.com/office/officeart/2005/8/layout/matrix1"/>
    <dgm:cxn modelId="{0A1675B2-8117-4B2E-9643-CBED209410EC}" type="presOf" srcId="{3BE8A72A-F001-4285-9C14-E016D68FC4E7}" destId="{F44BB196-FC81-4193-8E69-7000291E5BF4}" srcOrd="1" destOrd="0" presId="urn:microsoft.com/office/officeart/2005/8/layout/matrix1"/>
    <dgm:cxn modelId="{F46C0A65-C5A5-48FC-AEB3-D20D63AFFF9E}" type="presOf" srcId="{E988B128-CE4E-43A4-B79A-03CFA58DAD1A}" destId="{6A7C80EE-067A-4199-830A-FFFD85A6A476}" srcOrd="0" destOrd="0" presId="urn:microsoft.com/office/officeart/2005/8/layout/matrix1"/>
    <dgm:cxn modelId="{31AF1F20-00BA-4DD3-B90F-4AE7C2A0A88D}" type="presOf" srcId="{BA7EC360-85DE-4943-882B-BCB7E6D4B247}" destId="{D8528DDE-10E9-4E55-A00A-B3C2865C02E7}" srcOrd="0" destOrd="0" presId="urn:microsoft.com/office/officeart/2005/8/layout/matrix1"/>
    <dgm:cxn modelId="{E9024434-2702-4866-8BA1-EBC9DB24F2BB}" srcId="{E988B128-CE4E-43A4-B79A-03CFA58DAD1A}" destId="{95634335-A627-4063-B4AA-E809B716DBBC}" srcOrd="5" destOrd="0" parTransId="{BF2D0CC7-E132-4DE2-8A8A-60FC25B3075C}" sibTransId="{2FF1F6BF-25BA-453A-BF27-66197BFC81F1}"/>
    <dgm:cxn modelId="{73EB91DC-6A06-4D18-90DF-4F341F8B9015}" srcId="{E988B128-CE4E-43A4-B79A-03CFA58DAD1A}" destId="{3BE8A72A-F001-4285-9C14-E016D68FC4E7}" srcOrd="2" destOrd="0" parTransId="{2DFF5BD6-355C-4704-BD98-D7BC4EEC4598}" sibTransId="{131E4900-E8A7-49EB-8CD9-14DA59A8695E}"/>
    <dgm:cxn modelId="{BF203308-FFBC-4462-8CC3-6DE87E9ADBA9}" type="presOf" srcId="{3BE8A72A-F001-4285-9C14-E016D68FC4E7}" destId="{0DE832AA-B267-4C65-95F5-078C6FBA88F3}" srcOrd="0" destOrd="0" presId="urn:microsoft.com/office/officeart/2005/8/layout/matrix1"/>
    <dgm:cxn modelId="{67A0859F-F978-4B3C-83FE-CECF2379CCC2}" type="presOf" srcId="{DF376202-DDCA-45A5-B113-4028E72201D3}" destId="{5DD32649-180B-4183-B749-23F99372BC83}" srcOrd="1" destOrd="0" presId="urn:microsoft.com/office/officeart/2005/8/layout/matrix1"/>
    <dgm:cxn modelId="{E7AD8B6F-E4C8-467A-88B4-1ED2B8A34F0B}" type="presOf" srcId="{04C81138-5457-481B-A04B-0DE9ABD6D8BF}" destId="{A7ADAE0C-6E38-40EB-BACF-65639A59C0DB}" srcOrd="0" destOrd="0" presId="urn:microsoft.com/office/officeart/2005/8/layout/matrix1"/>
    <dgm:cxn modelId="{232CE5F6-69BB-4772-8A6F-AF3CDFEB43DB}" type="presOf" srcId="{DF376202-DDCA-45A5-B113-4028E72201D3}" destId="{061C7D05-0ABF-446F-8407-0646D3F0C32C}" srcOrd="0" destOrd="0" presId="urn:microsoft.com/office/officeart/2005/8/layout/matrix1"/>
    <dgm:cxn modelId="{53698B91-4778-4779-A8E2-B19E36943F2D}" srcId="{E988B128-CE4E-43A4-B79A-03CFA58DAD1A}" destId="{DF376202-DDCA-45A5-B113-4028E72201D3}" srcOrd="0" destOrd="0" parTransId="{7ECEB94B-E96B-4599-AB9D-75BF341C198A}" sibTransId="{DCE3D9B6-8C59-4680-96A5-675B01F90564}"/>
    <dgm:cxn modelId="{096FFEDB-77F4-4AC6-BA98-424A7C801993}" type="presParOf" srcId="{A7ADAE0C-6E38-40EB-BACF-65639A59C0DB}" destId="{C35A0975-0DD0-4DCE-B563-B62B835C11C6}" srcOrd="0" destOrd="0" presId="urn:microsoft.com/office/officeart/2005/8/layout/matrix1"/>
    <dgm:cxn modelId="{502AC128-7392-4262-BB8B-82C4D88D7B13}" type="presParOf" srcId="{C35A0975-0DD0-4DCE-B563-B62B835C11C6}" destId="{061C7D05-0ABF-446F-8407-0646D3F0C32C}" srcOrd="0" destOrd="0" presId="urn:microsoft.com/office/officeart/2005/8/layout/matrix1"/>
    <dgm:cxn modelId="{747D438A-052F-49D1-AD63-B356A8F4E759}" type="presParOf" srcId="{C35A0975-0DD0-4DCE-B563-B62B835C11C6}" destId="{5DD32649-180B-4183-B749-23F99372BC83}" srcOrd="1" destOrd="0" presId="urn:microsoft.com/office/officeart/2005/8/layout/matrix1"/>
    <dgm:cxn modelId="{EE3655C3-7364-47D7-A30C-E480C90E2366}" type="presParOf" srcId="{C35A0975-0DD0-4DCE-B563-B62B835C11C6}" destId="{D8528DDE-10E9-4E55-A00A-B3C2865C02E7}" srcOrd="2" destOrd="0" presId="urn:microsoft.com/office/officeart/2005/8/layout/matrix1"/>
    <dgm:cxn modelId="{ED8CD0D9-1C15-450B-B8B8-19F874DEC168}" type="presParOf" srcId="{C35A0975-0DD0-4DCE-B563-B62B835C11C6}" destId="{2F418EF8-2B19-4C9C-AA0E-0212CA0229A2}" srcOrd="3" destOrd="0" presId="urn:microsoft.com/office/officeart/2005/8/layout/matrix1"/>
    <dgm:cxn modelId="{909BA842-E8F3-460B-874F-EF881FCD329E}" type="presParOf" srcId="{C35A0975-0DD0-4DCE-B563-B62B835C11C6}" destId="{0DE832AA-B267-4C65-95F5-078C6FBA88F3}" srcOrd="4" destOrd="0" presId="urn:microsoft.com/office/officeart/2005/8/layout/matrix1"/>
    <dgm:cxn modelId="{A9016DC5-325A-4191-B8B3-E34D5A52EE90}" type="presParOf" srcId="{C35A0975-0DD0-4DCE-B563-B62B835C11C6}" destId="{F44BB196-FC81-4193-8E69-7000291E5BF4}" srcOrd="5" destOrd="0" presId="urn:microsoft.com/office/officeart/2005/8/layout/matrix1"/>
    <dgm:cxn modelId="{813924CB-75DB-4A3E-A0E8-1EB023A8F532}" type="presParOf" srcId="{C35A0975-0DD0-4DCE-B563-B62B835C11C6}" destId="{777FE7AF-F1EF-45AE-859A-2ED8B4A614C5}" srcOrd="6" destOrd="0" presId="urn:microsoft.com/office/officeart/2005/8/layout/matrix1"/>
    <dgm:cxn modelId="{70CD3010-E51C-4E7B-B1C0-26C1B21E63DB}" type="presParOf" srcId="{C35A0975-0DD0-4DCE-B563-B62B835C11C6}" destId="{5A33956B-E5B7-48D2-9D98-3F7BBE5B5888}" srcOrd="7" destOrd="0" presId="urn:microsoft.com/office/officeart/2005/8/layout/matrix1"/>
    <dgm:cxn modelId="{6B09812A-B334-47E0-A062-3AB3FB56260A}" type="presParOf" srcId="{A7ADAE0C-6E38-40EB-BACF-65639A59C0DB}" destId="{6A7C80EE-067A-4199-830A-FFFD85A6A476}" srcOrd="1" destOrd="0" presId="urn:microsoft.com/office/officeart/2005/8/layout/matrix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5697097-97BA-4049-BB6D-42BF8827416D}">
      <dsp:nvSpPr>
        <dsp:cNvPr id="0" name=""/>
        <dsp:cNvSpPr/>
      </dsp:nvSpPr>
      <dsp:spPr>
        <a:xfrm rot="10800000">
          <a:off x="1955289" y="369"/>
          <a:ext cx="5075843" cy="128099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4885" tIns="121920" rIns="227584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dirty="0" err="1" smtClean="0"/>
            <a:t>ماهو</a:t>
          </a:r>
          <a:r>
            <a:rPr lang="ar-SA" sz="3200" b="1" kern="1200" baseline="0" dirty="0" smtClean="0"/>
            <a:t> </a:t>
          </a:r>
          <a:r>
            <a:rPr lang="ar-SA" sz="3200" b="1" kern="1200" baseline="0" dirty="0" err="1" smtClean="0"/>
            <a:t>الوطن ؟</a:t>
          </a:r>
          <a:endParaRPr lang="ar-SA" sz="3200" b="1" kern="1200" dirty="0"/>
        </a:p>
      </dsp:txBody>
      <dsp:txXfrm rot="10800000">
        <a:off x="1955289" y="369"/>
        <a:ext cx="5075843" cy="1280999"/>
      </dsp:txXfrm>
    </dsp:sp>
    <dsp:sp modelId="{6E1C2C58-B3D1-4F44-88A3-80AC8C1447FE}">
      <dsp:nvSpPr>
        <dsp:cNvPr id="0" name=""/>
        <dsp:cNvSpPr/>
      </dsp:nvSpPr>
      <dsp:spPr>
        <a:xfrm>
          <a:off x="0" y="0"/>
          <a:ext cx="2707148" cy="128099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B858C4F-A4A0-44A7-9192-F68D8B5554CA}">
      <dsp:nvSpPr>
        <dsp:cNvPr id="0" name=""/>
        <dsp:cNvSpPr/>
      </dsp:nvSpPr>
      <dsp:spPr>
        <a:xfrm rot="10800000">
          <a:off x="1969866" y="1663756"/>
          <a:ext cx="5075843" cy="128099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4885" tIns="121920" rIns="227584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dirty="0" smtClean="0"/>
            <a:t>ماذا تعنى </a:t>
          </a:r>
          <a:r>
            <a:rPr lang="ar-SA" sz="3200" b="1" kern="1200" dirty="0" err="1" smtClean="0"/>
            <a:t>الوطنية ؟</a:t>
          </a:r>
          <a:endParaRPr lang="ar-SA" sz="3200" b="1" kern="1200" dirty="0"/>
        </a:p>
      </dsp:txBody>
      <dsp:txXfrm rot="10800000">
        <a:off x="1969866" y="1663756"/>
        <a:ext cx="5075843" cy="1280999"/>
      </dsp:txXfrm>
    </dsp:sp>
    <dsp:sp modelId="{9F4B1237-784F-49DB-A7D8-3190CAD8F59F}">
      <dsp:nvSpPr>
        <dsp:cNvPr id="0" name=""/>
        <dsp:cNvSpPr/>
      </dsp:nvSpPr>
      <dsp:spPr>
        <a:xfrm>
          <a:off x="0" y="1656185"/>
          <a:ext cx="2765459" cy="128099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B94245F-E763-4A3D-9153-DC43713183F0}">
      <dsp:nvSpPr>
        <dsp:cNvPr id="0" name=""/>
        <dsp:cNvSpPr/>
      </dsp:nvSpPr>
      <dsp:spPr>
        <a:xfrm rot="10800000">
          <a:off x="1933861" y="3327143"/>
          <a:ext cx="5075843" cy="128099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4885" tIns="121920" rIns="227584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dirty="0" err="1" smtClean="0"/>
            <a:t>ماهى</a:t>
          </a:r>
          <a:r>
            <a:rPr lang="ar-SA" sz="3200" b="1" kern="1200" baseline="0" dirty="0" smtClean="0"/>
            <a:t> المواطنة </a:t>
          </a:r>
          <a:endParaRPr lang="ar-SA" sz="3200" b="1" kern="1200" dirty="0"/>
        </a:p>
      </dsp:txBody>
      <dsp:txXfrm rot="10800000">
        <a:off x="1933861" y="3327143"/>
        <a:ext cx="5075843" cy="1280999"/>
      </dsp:txXfrm>
    </dsp:sp>
    <dsp:sp modelId="{A9014F13-A379-430D-A0CE-778FAB8A38B2}">
      <dsp:nvSpPr>
        <dsp:cNvPr id="0" name=""/>
        <dsp:cNvSpPr/>
      </dsp:nvSpPr>
      <dsp:spPr>
        <a:xfrm>
          <a:off x="72005" y="3312373"/>
          <a:ext cx="2621436" cy="128099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ECBF6D2-E8B1-4E40-A3D0-21D4F528061F}">
      <dsp:nvSpPr>
        <dsp:cNvPr id="0" name=""/>
        <dsp:cNvSpPr/>
      </dsp:nvSpPr>
      <dsp:spPr>
        <a:xfrm>
          <a:off x="-204006" y="0"/>
          <a:ext cx="5467519" cy="13440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ar-SA" sz="32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rPr>
            <a:t>1-توفير التعليم</a:t>
          </a:r>
          <a:endParaRPr lang="ar-SA" sz="3200" kern="1200" dirty="0">
            <a:solidFill>
              <a:schemeClr val="tx1"/>
            </a:solidFill>
          </a:endParaRPr>
        </a:p>
      </dsp:txBody>
      <dsp:txXfrm>
        <a:off x="-204006" y="0"/>
        <a:ext cx="4095884" cy="1344081"/>
      </dsp:txXfrm>
    </dsp:sp>
    <dsp:sp modelId="{FFC8397D-7BB3-4D10-81E5-9ECFC117D23D}">
      <dsp:nvSpPr>
        <dsp:cNvPr id="0" name=""/>
        <dsp:cNvSpPr/>
      </dsp:nvSpPr>
      <dsp:spPr>
        <a:xfrm>
          <a:off x="278421" y="1568095"/>
          <a:ext cx="5467519" cy="13440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ar-SA" sz="32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rPr>
            <a:t>2-تقديم الرعاية الصحية</a:t>
          </a:r>
          <a:endParaRPr lang="ar-SA" sz="3200" kern="1200" dirty="0">
            <a:solidFill>
              <a:schemeClr val="tx1"/>
            </a:solidFill>
          </a:endParaRPr>
        </a:p>
      </dsp:txBody>
      <dsp:txXfrm>
        <a:off x="278421" y="1568095"/>
        <a:ext cx="4111438" cy="1344081"/>
      </dsp:txXfrm>
    </dsp:sp>
    <dsp:sp modelId="{3FC24678-8349-488C-9117-538DA9550F54}">
      <dsp:nvSpPr>
        <dsp:cNvPr id="0" name=""/>
        <dsp:cNvSpPr/>
      </dsp:nvSpPr>
      <dsp:spPr>
        <a:xfrm>
          <a:off x="352835" y="3136190"/>
          <a:ext cx="6283546" cy="13440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900" b="1" kern="1200" dirty="0" smtClean="0">
              <a:solidFill>
                <a:schemeClr val="tx1"/>
              </a:solidFill>
              <a:latin typeface="Calibri" pitchFamily="34" charset="0"/>
              <a:ea typeface="Calibri" pitchFamily="34" charset="0"/>
              <a:cs typeface="Arial" pitchFamily="34" charset="0"/>
            </a:rPr>
            <a:t>3</a:t>
          </a:r>
          <a:r>
            <a:rPr lang="ar-SA" sz="3200" b="1" kern="1200" dirty="0" smtClean="0">
              <a:solidFill>
                <a:schemeClr val="tx1"/>
              </a:solidFill>
              <a:latin typeface="Calibri" pitchFamily="34" charset="0"/>
              <a:ea typeface="Calibri" pitchFamily="34" charset="0"/>
              <a:cs typeface="Arial" pitchFamily="34" charset="0"/>
            </a:rPr>
            <a:t>-</a:t>
          </a:r>
          <a:r>
            <a:rPr kumimoji="0" lang="ar-SA" sz="32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rPr>
            <a:t> تقديم الخدمات الأساسية</a:t>
          </a:r>
        </a:p>
      </dsp:txBody>
      <dsp:txXfrm>
        <a:off x="352835" y="3136190"/>
        <a:ext cx="4725070" cy="1344081"/>
      </dsp:txXfrm>
    </dsp:sp>
    <dsp:sp modelId="{0BA6F4D1-C809-4DE5-9E9E-1DFB834666B1}">
      <dsp:nvSpPr>
        <dsp:cNvPr id="0" name=""/>
        <dsp:cNvSpPr/>
      </dsp:nvSpPr>
      <dsp:spPr>
        <a:xfrm>
          <a:off x="4389859" y="1019261"/>
          <a:ext cx="873653" cy="873653"/>
        </a:xfrm>
        <a:prstGeom prst="downArrow">
          <a:avLst>
            <a:gd name="adj1" fmla="val 55000"/>
            <a:gd name="adj2" fmla="val 45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/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3600" kern="1200"/>
        </a:p>
      </dsp:txBody>
      <dsp:txXfrm>
        <a:off x="4389859" y="1019261"/>
        <a:ext cx="873653" cy="873653"/>
      </dsp:txXfrm>
    </dsp:sp>
    <dsp:sp modelId="{61EDECBE-AFB7-4AFD-8D81-3A564C0EF300}">
      <dsp:nvSpPr>
        <dsp:cNvPr id="0" name=""/>
        <dsp:cNvSpPr/>
      </dsp:nvSpPr>
      <dsp:spPr>
        <a:xfrm>
          <a:off x="4872287" y="2578396"/>
          <a:ext cx="873653" cy="873653"/>
        </a:xfrm>
        <a:prstGeom prst="downArrow">
          <a:avLst>
            <a:gd name="adj1" fmla="val 55000"/>
            <a:gd name="adj2" fmla="val 45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3600" kern="1200"/>
        </a:p>
      </dsp:txBody>
      <dsp:txXfrm>
        <a:off x="4872287" y="2578396"/>
        <a:ext cx="873653" cy="87365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61C7D05-0ABF-446F-8407-0646D3F0C32C}">
      <dsp:nvSpPr>
        <dsp:cNvPr id="0" name=""/>
        <dsp:cNvSpPr/>
      </dsp:nvSpPr>
      <dsp:spPr>
        <a:xfrm rot="16200000">
          <a:off x="596038" y="-596038"/>
          <a:ext cx="2204132" cy="3396208"/>
        </a:xfrm>
        <a:prstGeom prst="round1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000" b="1" kern="1200" dirty="0" smtClean="0"/>
            <a:t>2</a:t>
          </a:r>
          <a:r>
            <a:rPr lang="ar-SA" sz="3200" b="1" kern="1200" dirty="0" smtClean="0"/>
            <a:t>-</a:t>
          </a:r>
          <a:r>
            <a:rPr lang="ar-SA" sz="3200" b="1" kern="1200" dirty="0" err="1" smtClean="0"/>
            <a:t>الإنتماء</a:t>
          </a:r>
          <a:r>
            <a:rPr lang="ar-SA" sz="3200" b="1" kern="1200" dirty="0" smtClean="0"/>
            <a:t> للمجتمع </a:t>
          </a:r>
          <a:endParaRPr lang="ar-SA" sz="3200" b="1" kern="1200" dirty="0"/>
        </a:p>
      </dsp:txBody>
      <dsp:txXfrm rot="16200000">
        <a:off x="871554" y="-871554"/>
        <a:ext cx="1653099" cy="3396208"/>
      </dsp:txXfrm>
    </dsp:sp>
    <dsp:sp modelId="{D8528DDE-10E9-4E55-A00A-B3C2865C02E7}">
      <dsp:nvSpPr>
        <dsp:cNvPr id="0" name=""/>
        <dsp:cNvSpPr/>
      </dsp:nvSpPr>
      <dsp:spPr>
        <a:xfrm>
          <a:off x="3396208" y="0"/>
          <a:ext cx="3396208" cy="2204132"/>
        </a:xfrm>
        <a:prstGeom prst="round1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dirty="0" smtClean="0"/>
            <a:t>1-الولاء للوطن </a:t>
          </a:r>
          <a:endParaRPr lang="ar-SA" sz="3200" b="1" kern="1200" dirty="0"/>
        </a:p>
      </dsp:txBody>
      <dsp:txXfrm>
        <a:off x="3396208" y="0"/>
        <a:ext cx="3396208" cy="1653099"/>
      </dsp:txXfrm>
    </dsp:sp>
    <dsp:sp modelId="{0DE832AA-B267-4C65-95F5-078C6FBA88F3}">
      <dsp:nvSpPr>
        <dsp:cNvPr id="0" name=""/>
        <dsp:cNvSpPr/>
      </dsp:nvSpPr>
      <dsp:spPr>
        <a:xfrm rot="10800000">
          <a:off x="0" y="2204132"/>
          <a:ext cx="3396208" cy="2204132"/>
        </a:xfrm>
        <a:prstGeom prst="round1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000" b="1" kern="1200" dirty="0" smtClean="0"/>
            <a:t>4</a:t>
          </a:r>
          <a:r>
            <a:rPr lang="ar-SA" sz="3200" b="1" kern="1200" dirty="0" smtClean="0"/>
            <a:t>-الحرية فى العقيدة والعمل </a:t>
          </a:r>
          <a:endParaRPr lang="ar-SA" sz="3200" b="1" kern="1200" dirty="0"/>
        </a:p>
      </dsp:txBody>
      <dsp:txXfrm rot="10800000">
        <a:off x="0" y="2755164"/>
        <a:ext cx="3396208" cy="1653099"/>
      </dsp:txXfrm>
    </dsp:sp>
    <dsp:sp modelId="{777FE7AF-F1EF-45AE-859A-2ED8B4A614C5}">
      <dsp:nvSpPr>
        <dsp:cNvPr id="0" name=""/>
        <dsp:cNvSpPr/>
      </dsp:nvSpPr>
      <dsp:spPr>
        <a:xfrm rot="5400000">
          <a:off x="3992246" y="1608094"/>
          <a:ext cx="2204132" cy="3396208"/>
        </a:xfrm>
        <a:prstGeom prst="round1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000" b="1" kern="1200" dirty="0" smtClean="0"/>
            <a:t>3</a:t>
          </a:r>
          <a:r>
            <a:rPr lang="ar-SA" sz="3200" b="1" kern="1200" dirty="0" smtClean="0"/>
            <a:t>-المساواة والعدالة </a:t>
          </a:r>
          <a:endParaRPr lang="ar-SA" sz="3200" b="1" kern="1200" dirty="0"/>
        </a:p>
      </dsp:txBody>
      <dsp:txXfrm rot="5400000">
        <a:off x="4267762" y="1883610"/>
        <a:ext cx="1653099" cy="3396208"/>
      </dsp:txXfrm>
    </dsp:sp>
    <dsp:sp modelId="{6A7C80EE-067A-4199-830A-FFFD85A6A476}">
      <dsp:nvSpPr>
        <dsp:cNvPr id="0" name=""/>
        <dsp:cNvSpPr/>
      </dsp:nvSpPr>
      <dsp:spPr>
        <a:xfrm>
          <a:off x="2377345" y="1653098"/>
          <a:ext cx="2037724" cy="1102066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500" b="1" kern="1200" dirty="0" smtClean="0"/>
            <a:t>المواطنة</a:t>
          </a:r>
          <a:r>
            <a:rPr lang="ar-SA" sz="4500" kern="1200" dirty="0" smtClean="0"/>
            <a:t> </a:t>
          </a:r>
          <a:endParaRPr lang="ar-SA" sz="4500" kern="1200" dirty="0"/>
        </a:p>
      </dsp:txBody>
      <dsp:txXfrm>
        <a:off x="2377345" y="1653098"/>
        <a:ext cx="2037724" cy="110206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61C7D05-0ABF-446F-8407-0646D3F0C32C}">
      <dsp:nvSpPr>
        <dsp:cNvPr id="0" name=""/>
        <dsp:cNvSpPr/>
      </dsp:nvSpPr>
      <dsp:spPr>
        <a:xfrm rot="16200000">
          <a:off x="508000" y="-508000"/>
          <a:ext cx="2032000" cy="3048000"/>
        </a:xfrm>
        <a:prstGeom prst="round1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lvl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700" b="1" kern="1200" dirty="0" smtClean="0"/>
            <a:t>6</a:t>
          </a:r>
          <a:r>
            <a:rPr lang="ar-SA" sz="3200" b="1" kern="1200" dirty="0" smtClean="0"/>
            <a:t>-الصدق</a:t>
          </a:r>
          <a:endParaRPr lang="ar-SA" sz="3200" b="1" kern="1200" dirty="0"/>
        </a:p>
      </dsp:txBody>
      <dsp:txXfrm rot="16200000">
        <a:off x="762000" y="-762000"/>
        <a:ext cx="1524000" cy="3048000"/>
      </dsp:txXfrm>
    </dsp:sp>
    <dsp:sp modelId="{D8528DDE-10E9-4E55-A00A-B3C2865C02E7}">
      <dsp:nvSpPr>
        <dsp:cNvPr id="0" name=""/>
        <dsp:cNvSpPr/>
      </dsp:nvSpPr>
      <dsp:spPr>
        <a:xfrm>
          <a:off x="3048000" y="0"/>
          <a:ext cx="3048000" cy="2032000"/>
        </a:xfrm>
        <a:prstGeom prst="round1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lvl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ar-SA" sz="37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rPr>
            <a:t>5</a:t>
          </a:r>
          <a:r>
            <a:rPr kumimoji="0" lang="ar-SA" sz="32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rPr>
            <a:t>-الإخلاص</a:t>
          </a:r>
          <a:r>
            <a:rPr kumimoji="0" lang="ar-SA" sz="37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rPr>
            <a:t> </a:t>
          </a:r>
          <a:endParaRPr lang="ar-SA" sz="3700" kern="1200" dirty="0"/>
        </a:p>
      </dsp:txBody>
      <dsp:txXfrm>
        <a:off x="3048000" y="0"/>
        <a:ext cx="3048000" cy="1524000"/>
      </dsp:txXfrm>
    </dsp:sp>
    <dsp:sp modelId="{0DE832AA-B267-4C65-95F5-078C6FBA88F3}">
      <dsp:nvSpPr>
        <dsp:cNvPr id="0" name=""/>
        <dsp:cNvSpPr/>
      </dsp:nvSpPr>
      <dsp:spPr>
        <a:xfrm rot="10800000">
          <a:off x="0" y="2032000"/>
          <a:ext cx="3048000" cy="2032000"/>
        </a:xfrm>
        <a:prstGeom prst="round1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dirty="0" smtClean="0"/>
            <a:t>7-التعاون مع </a:t>
          </a:r>
          <a:r>
            <a:rPr lang="ar-SA" sz="3200" b="1" kern="1200" dirty="0" err="1" smtClean="0"/>
            <a:t>الأخرين</a:t>
          </a:r>
          <a:r>
            <a:rPr lang="ar-SA" sz="3200" b="1" kern="1200" dirty="0" smtClean="0"/>
            <a:t>  </a:t>
          </a:r>
          <a:endParaRPr lang="ar-SA" sz="3200" b="1" kern="1200" dirty="0"/>
        </a:p>
      </dsp:txBody>
      <dsp:txXfrm rot="10800000">
        <a:off x="0" y="2539999"/>
        <a:ext cx="3048000" cy="1524000"/>
      </dsp:txXfrm>
    </dsp:sp>
    <dsp:sp modelId="{777FE7AF-F1EF-45AE-859A-2ED8B4A614C5}">
      <dsp:nvSpPr>
        <dsp:cNvPr id="0" name=""/>
        <dsp:cNvSpPr/>
      </dsp:nvSpPr>
      <dsp:spPr>
        <a:xfrm rot="5400000">
          <a:off x="3556000" y="1523999"/>
          <a:ext cx="2032000" cy="3048000"/>
        </a:xfrm>
        <a:prstGeom prst="round1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lvl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ar-SA" sz="37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rPr>
            <a:t>8</a:t>
          </a:r>
          <a:r>
            <a:rPr kumimoji="0" lang="ar-SA" sz="32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rPr>
            <a:t>-الأمانة</a:t>
          </a:r>
          <a:endParaRPr lang="ar-SA" sz="3200" kern="1200" dirty="0">
            <a:solidFill>
              <a:schemeClr val="tx1"/>
            </a:solidFill>
          </a:endParaRPr>
        </a:p>
      </dsp:txBody>
      <dsp:txXfrm rot="5400000">
        <a:off x="3810000" y="1777999"/>
        <a:ext cx="1524000" cy="3048000"/>
      </dsp:txXfrm>
    </dsp:sp>
    <dsp:sp modelId="{6A7C80EE-067A-4199-830A-FFFD85A6A476}">
      <dsp:nvSpPr>
        <dsp:cNvPr id="0" name=""/>
        <dsp:cNvSpPr/>
      </dsp:nvSpPr>
      <dsp:spPr>
        <a:xfrm>
          <a:off x="2133600" y="1523999"/>
          <a:ext cx="1828800" cy="101600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000" b="1" kern="1200" dirty="0" smtClean="0"/>
            <a:t>المواطنة</a:t>
          </a:r>
          <a:r>
            <a:rPr lang="ar-SA" sz="4000" kern="1200" dirty="0" smtClean="0"/>
            <a:t> </a:t>
          </a:r>
          <a:endParaRPr lang="ar-SA" sz="4000" kern="1200" dirty="0"/>
        </a:p>
      </dsp:txBody>
      <dsp:txXfrm>
        <a:off x="2133600" y="1523999"/>
        <a:ext cx="1828800" cy="1016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FE92979-5F5B-4CA3-B2E0-64380B827ECD}" type="datetimeFigureOut">
              <a:rPr lang="ar-SA" smtClean="0"/>
              <a:pPr/>
              <a:t>06/05/1436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25A4933-C0A7-4C38-92AE-D26A1FDD6F8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ABFFB-CA87-457A-98BC-13D5E824D114}" type="datetime1">
              <a:rPr lang="ar-SA" smtClean="0"/>
              <a:pPr/>
              <a:t>06/05/1436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ADFA3-DF9B-48CF-A76F-06EF0C6BDD4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D974B-B916-4B91-8B77-3231C0A34F32}" type="datetime1">
              <a:rPr lang="ar-SA" smtClean="0"/>
              <a:pPr/>
              <a:t>06/05/1436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ADFA3-DF9B-48CF-A76F-06EF0C6BDD4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6DD2-C9C2-4065-954D-D777A669E60E}" type="datetime1">
              <a:rPr lang="ar-SA" smtClean="0"/>
              <a:pPr/>
              <a:t>06/05/1436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ADFA3-DF9B-48CF-A76F-06EF0C6BDD4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ABFAC-FC9F-4B96-AA7D-B28DEE51B0D5}" type="datetime1">
              <a:rPr lang="ar-SA" smtClean="0"/>
              <a:pPr/>
              <a:t>06/05/1436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ADFA3-DF9B-48CF-A76F-06EF0C6BDD4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F7C64-9EB1-489F-B7B6-F2766D1217B5}" type="datetime1">
              <a:rPr lang="ar-SA" smtClean="0"/>
              <a:pPr/>
              <a:t>06/05/1436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ADFA3-DF9B-48CF-A76F-06EF0C6BDD4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29A35-A510-40DE-9FF4-61B7A0BA5722}" type="datetime1">
              <a:rPr lang="ar-SA" smtClean="0"/>
              <a:pPr/>
              <a:t>06/05/1436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ADFA3-DF9B-48CF-A76F-06EF0C6BDD4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64E54-E713-43A4-A757-42BDDA0F8FC4}" type="datetime1">
              <a:rPr lang="ar-SA" smtClean="0"/>
              <a:pPr/>
              <a:t>06/05/1436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ADFA3-DF9B-48CF-A76F-06EF0C6BDD4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E225A-E614-4119-AE3E-79532E92301D}" type="datetime1">
              <a:rPr lang="ar-SA" smtClean="0"/>
              <a:pPr/>
              <a:t>06/05/1436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ADFA3-DF9B-48CF-A76F-06EF0C6BDD4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B1A3-8FB5-4532-A3AD-7435AD03EE2F}" type="datetime1">
              <a:rPr lang="ar-SA" smtClean="0"/>
              <a:pPr/>
              <a:t>06/05/1436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ADFA3-DF9B-48CF-A76F-06EF0C6BDD4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93291-88F3-4220-8082-65FAD78B8B0D}" type="datetime1">
              <a:rPr lang="ar-SA" smtClean="0"/>
              <a:pPr/>
              <a:t>06/05/1436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ADFA3-DF9B-48CF-A76F-06EF0C6BDD4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38B73-8FC8-4ED9-B652-84A58FF98BD4}" type="datetime1">
              <a:rPr lang="ar-SA" smtClean="0"/>
              <a:pPr/>
              <a:t>06/05/1436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ADFA3-DF9B-48CF-A76F-06EF0C6BDD4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99BA6-A061-49BB-8BC4-604CB51DA037}" type="datetime1">
              <a:rPr lang="ar-SA" smtClean="0"/>
              <a:pPr/>
              <a:t>06/05/1436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ADFA3-DF9B-48CF-A76F-06EF0C6BDD44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Data" Target="../diagrams/data1.xml"/><Relationship Id="rId7" Type="http://schemas.openxmlformats.org/officeDocument/2006/relationships/image" Target="../media/image9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asir.me/uploaded/30235_1128613364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568952" cy="6408712"/>
          </a:xfrm>
          <a:prstGeom prst="rect">
            <a:avLst/>
          </a:prstGeom>
          <a:noFill/>
        </p:spPr>
      </p:pic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ADFA3-DF9B-48CF-A76F-06EF0C6BDD44}" type="slidenum">
              <a:rPr lang="ar-SA" smtClean="0"/>
              <a:pPr/>
              <a:t>1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082"/>
            <a:ext cx="9197788" cy="6858000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611560" y="1700808"/>
            <a:ext cx="83529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008000"/>
                </a:solidFill>
              </a:rPr>
              <a:t> </a:t>
            </a:r>
            <a:endParaRPr lang="ar-SA" sz="2800" b="1" dirty="0">
              <a:solidFill>
                <a:srgbClr val="008000"/>
              </a:solidFill>
            </a:endParaRPr>
          </a:p>
        </p:txBody>
      </p:sp>
      <p:sp>
        <p:nvSpPr>
          <p:cNvPr id="5" name="موجة 4"/>
          <p:cNvSpPr/>
          <p:nvPr/>
        </p:nvSpPr>
        <p:spPr>
          <a:xfrm>
            <a:off x="755576" y="2564904"/>
            <a:ext cx="7128792" cy="3528392"/>
          </a:xfrm>
          <a:prstGeom prst="wav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و هو المنزل الكبير الذي يضم عدداً كبيراً من الأفراد </a:t>
            </a:r>
            <a:r>
              <a:rPr lang="ar-SA" sz="3200" b="1" dirty="0" err="1" smtClean="0"/>
              <a:t>والأسر ..</a:t>
            </a:r>
            <a:endParaRPr lang="ar-SA" sz="3200" b="1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ADFA3-DF9B-48CF-A76F-06EF0C6BDD44}" type="slidenum">
              <a:rPr lang="ar-SA" smtClean="0"/>
              <a:pPr/>
              <a:t>10</a:t>
            </a:fld>
            <a:endParaRPr lang="ar-SA"/>
          </a:p>
        </p:txBody>
      </p:sp>
      <p:pic>
        <p:nvPicPr>
          <p:cNvPr id="7" name="Picture 2" descr="نتيجة بحث الصور عن صورة للنشيد الوطنى السعودي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7656" y="332656"/>
            <a:ext cx="3096344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9390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082"/>
            <a:ext cx="9197788" cy="6858000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611560" y="1700808"/>
            <a:ext cx="83529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008000"/>
                </a:solidFill>
              </a:rPr>
              <a:t> </a:t>
            </a:r>
            <a:endParaRPr lang="ar-SA" sz="2800" b="1" dirty="0">
              <a:solidFill>
                <a:srgbClr val="008000"/>
              </a:solidFill>
            </a:endParaRPr>
          </a:p>
        </p:txBody>
      </p:sp>
      <p:sp>
        <p:nvSpPr>
          <p:cNvPr id="5" name="موجة 4"/>
          <p:cNvSpPr/>
          <p:nvPr/>
        </p:nvSpPr>
        <p:spPr>
          <a:xfrm>
            <a:off x="971600" y="2852936"/>
            <a:ext cx="7128792" cy="3528392"/>
          </a:xfrm>
          <a:prstGeom prst="wav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وما هى </a:t>
            </a:r>
            <a:r>
              <a:rPr lang="ar-SA" sz="3200" b="1" dirty="0" err="1" smtClean="0"/>
              <a:t>الوطنية ؟</a:t>
            </a:r>
            <a:r>
              <a:rPr lang="ar-SA" sz="3200" b="1" dirty="0" smtClean="0"/>
              <a:t> </a:t>
            </a:r>
            <a:endParaRPr lang="ar-SA" sz="3200" b="1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ADFA3-DF9B-48CF-A76F-06EF0C6BDD44}" type="slidenum">
              <a:rPr lang="ar-SA" smtClean="0"/>
              <a:pPr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9390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082"/>
            <a:ext cx="9197788" cy="6858000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611560" y="1700808"/>
            <a:ext cx="83529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008000"/>
                </a:solidFill>
              </a:rPr>
              <a:t> </a:t>
            </a:r>
            <a:endParaRPr lang="ar-SA" sz="2800" b="1" dirty="0">
              <a:solidFill>
                <a:srgbClr val="008000"/>
              </a:solidFill>
            </a:endParaRPr>
          </a:p>
        </p:txBody>
      </p:sp>
      <p:sp>
        <p:nvSpPr>
          <p:cNvPr id="5" name="موجة 4"/>
          <p:cNvSpPr/>
          <p:nvPr/>
        </p:nvSpPr>
        <p:spPr>
          <a:xfrm>
            <a:off x="971600" y="2852936"/>
            <a:ext cx="7128792" cy="3528392"/>
          </a:xfrm>
          <a:prstGeom prst="wav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هي حب الفرد وإخلاصه لوطنه والفخر بالتاريخ</a:t>
            </a:r>
            <a:endParaRPr lang="ar-SA" sz="3200" b="1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ADFA3-DF9B-48CF-A76F-06EF0C6BDD44}" type="slidenum">
              <a:rPr lang="ar-SA" smtClean="0"/>
              <a:pPr/>
              <a:t>12</a:t>
            </a:fld>
            <a:endParaRPr lang="ar-SA"/>
          </a:p>
        </p:txBody>
      </p:sp>
      <p:pic>
        <p:nvPicPr>
          <p:cNvPr id="114690" name="Picture 2" descr="نتيجة بحث الصور عن صور عن النشيد الوطنى السعودي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3600" y="260648"/>
            <a:ext cx="3600400" cy="33123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شكل بيضاوي 9"/>
          <p:cNvSpPr/>
          <p:nvPr/>
        </p:nvSpPr>
        <p:spPr>
          <a:xfrm>
            <a:off x="4067944" y="1268760"/>
            <a:ext cx="2880320" cy="223224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الوطنية </a:t>
            </a:r>
            <a:endParaRPr lang="ar-SA" sz="3200" b="1" dirty="0"/>
          </a:p>
        </p:txBody>
      </p:sp>
    </p:spTree>
    <p:extLst>
      <p:ext uri="{BB962C8B-B14F-4D97-AF65-F5344CB8AC3E}">
        <p14:creationId xmlns:p14="http://schemas.microsoft.com/office/powerpoint/2010/main" xmlns="" val="19390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082"/>
            <a:ext cx="9197788" cy="6858000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611560" y="1700808"/>
            <a:ext cx="83529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008000"/>
                </a:solidFill>
              </a:rPr>
              <a:t> </a:t>
            </a:r>
            <a:endParaRPr lang="ar-SA" sz="2800" b="1" dirty="0">
              <a:solidFill>
                <a:srgbClr val="008000"/>
              </a:solidFill>
            </a:endParaRPr>
          </a:p>
        </p:txBody>
      </p:sp>
      <p:sp>
        <p:nvSpPr>
          <p:cNvPr id="5" name="موجة 4"/>
          <p:cNvSpPr/>
          <p:nvPr/>
        </p:nvSpPr>
        <p:spPr>
          <a:xfrm>
            <a:off x="755576" y="2564904"/>
            <a:ext cx="7128792" cy="3528392"/>
          </a:xfrm>
          <a:prstGeom prst="wav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والتفاني في خدمة الوطن</a:t>
            </a:r>
          </a:p>
          <a:p>
            <a:pPr algn="ctr"/>
            <a:r>
              <a:rPr lang="ar-SA" sz="3200" b="1" dirty="0" smtClean="0"/>
              <a:t>أي أنها توحد الفرد مع الأمة</a:t>
            </a:r>
            <a:endParaRPr lang="ar-SA" sz="3200" b="1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ADFA3-DF9B-48CF-A76F-06EF0C6BDD44}" type="slidenum">
              <a:rPr lang="ar-SA" smtClean="0"/>
              <a:pPr/>
              <a:t>13</a:t>
            </a:fld>
            <a:endParaRPr lang="ar-SA"/>
          </a:p>
        </p:txBody>
      </p:sp>
      <p:pic>
        <p:nvPicPr>
          <p:cNvPr id="113666" name="Picture 2" descr="نتيجة بحث الصور عن صور عن النشيد الوطنى السعودي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32656"/>
            <a:ext cx="2880320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9390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082"/>
            <a:ext cx="9197788" cy="6858000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611560" y="1700808"/>
            <a:ext cx="83529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008000"/>
                </a:solidFill>
              </a:rPr>
              <a:t> </a:t>
            </a:r>
            <a:endParaRPr lang="ar-SA" sz="2800" b="1" dirty="0">
              <a:solidFill>
                <a:srgbClr val="008000"/>
              </a:solidFill>
            </a:endParaRPr>
          </a:p>
        </p:txBody>
      </p:sp>
      <p:sp>
        <p:nvSpPr>
          <p:cNvPr id="5" name="موجة 4"/>
          <p:cNvSpPr/>
          <p:nvPr/>
        </p:nvSpPr>
        <p:spPr>
          <a:xfrm>
            <a:off x="755576" y="3429000"/>
            <a:ext cx="7128792" cy="2880320"/>
          </a:xfrm>
          <a:prstGeom prst="wav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وماذا تعنى </a:t>
            </a:r>
            <a:r>
              <a:rPr lang="ar-SA" sz="3200" b="1" dirty="0" err="1" smtClean="0"/>
              <a:t>المواطنة ؟</a:t>
            </a:r>
            <a:r>
              <a:rPr lang="ar-SA" sz="3200" b="1" dirty="0" smtClean="0"/>
              <a:t> </a:t>
            </a:r>
            <a:endParaRPr lang="ar-SA" sz="3200" b="1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ADFA3-DF9B-48CF-A76F-06EF0C6BDD44}" type="slidenum">
              <a:rPr lang="ar-SA" smtClean="0"/>
              <a:pPr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9390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082"/>
            <a:ext cx="9197788" cy="6858000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611560" y="1700808"/>
            <a:ext cx="83529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008000"/>
                </a:solidFill>
              </a:rPr>
              <a:t> </a:t>
            </a:r>
            <a:endParaRPr lang="ar-SA" sz="2800" b="1" dirty="0">
              <a:solidFill>
                <a:srgbClr val="008000"/>
              </a:solidFill>
            </a:endParaRPr>
          </a:p>
        </p:txBody>
      </p:sp>
      <p:sp>
        <p:nvSpPr>
          <p:cNvPr id="4" name="مخطط انسيابي: محطة طرفية 3"/>
          <p:cNvSpPr/>
          <p:nvPr/>
        </p:nvSpPr>
        <p:spPr>
          <a:xfrm>
            <a:off x="2051720" y="404664"/>
            <a:ext cx="4752528" cy="1008112"/>
          </a:xfrm>
          <a:prstGeom prst="flowChartTermina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 smtClean="0"/>
              <a:t>المواطنة</a:t>
            </a:r>
            <a:endParaRPr lang="ar-SA" sz="3600" b="1" dirty="0"/>
          </a:p>
        </p:txBody>
      </p:sp>
      <p:sp>
        <p:nvSpPr>
          <p:cNvPr id="5" name="موجة 4"/>
          <p:cNvSpPr/>
          <p:nvPr/>
        </p:nvSpPr>
        <p:spPr>
          <a:xfrm>
            <a:off x="755576" y="3429000"/>
            <a:ext cx="7128792" cy="2880320"/>
          </a:xfrm>
          <a:prstGeom prst="wav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هي الانتماء إلى أمة أو وطن</a:t>
            </a:r>
            <a:endParaRPr lang="ar-SA" sz="3200" b="1" dirty="0"/>
          </a:p>
        </p:txBody>
      </p:sp>
      <p:pic>
        <p:nvPicPr>
          <p:cNvPr id="6" name="صورة 5" descr="صورة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1412776"/>
            <a:ext cx="3096344" cy="2797833"/>
          </a:xfrm>
          <a:prstGeom prst="rect">
            <a:avLst/>
          </a:prstGeom>
        </p:spPr>
      </p:pic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ADFA3-DF9B-48CF-A76F-06EF0C6BDD44}" type="slidenum">
              <a:rPr lang="ar-SA" smtClean="0"/>
              <a:pPr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9390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082"/>
            <a:ext cx="9197788" cy="6858000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611560" y="1700808"/>
            <a:ext cx="83529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008000"/>
                </a:solidFill>
              </a:rPr>
              <a:t> </a:t>
            </a:r>
            <a:endParaRPr lang="ar-SA" sz="2800" b="1" dirty="0">
              <a:solidFill>
                <a:srgbClr val="008000"/>
              </a:solidFill>
            </a:endParaRPr>
          </a:p>
        </p:txBody>
      </p:sp>
      <p:sp>
        <p:nvSpPr>
          <p:cNvPr id="5" name="موجة 4"/>
          <p:cNvSpPr/>
          <p:nvPr/>
        </p:nvSpPr>
        <p:spPr>
          <a:xfrm>
            <a:off x="755576" y="2636912"/>
            <a:ext cx="7128792" cy="3744416"/>
          </a:xfrm>
          <a:prstGeom prst="wav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والمواطنة تعبر عن وعي الفرد بالحقوق والواجبات</a:t>
            </a:r>
            <a:endParaRPr lang="ar-SA" sz="3200" b="1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ADFA3-DF9B-48CF-A76F-06EF0C6BDD44}" type="slidenum">
              <a:rPr lang="ar-SA" smtClean="0"/>
              <a:pPr/>
              <a:t>16</a:t>
            </a:fld>
            <a:endParaRPr lang="ar-SA"/>
          </a:p>
        </p:txBody>
      </p:sp>
      <p:pic>
        <p:nvPicPr>
          <p:cNvPr id="7" name="صورة 6" descr="صورة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764704"/>
            <a:ext cx="3096344" cy="279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90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082"/>
            <a:ext cx="9197788" cy="6858000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611560" y="1700808"/>
            <a:ext cx="83529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008000"/>
                </a:solidFill>
              </a:rPr>
              <a:t> </a:t>
            </a:r>
            <a:endParaRPr lang="ar-SA" sz="2800" b="1" dirty="0">
              <a:solidFill>
                <a:srgbClr val="008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ADFA3-DF9B-48CF-A76F-06EF0C6BDD44}" type="slidenum">
              <a:rPr lang="ar-SA" smtClean="0"/>
              <a:pPr/>
              <a:t>17</a:t>
            </a:fld>
            <a:endParaRPr lang="ar-SA"/>
          </a:p>
        </p:txBody>
      </p:sp>
      <p:pic>
        <p:nvPicPr>
          <p:cNvPr id="1028" name="Picture 4" descr="http://up.1sw1r.com/upfiles2/ike3051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916832"/>
            <a:ext cx="5184576" cy="4402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وسيلة شرح بيضاوية 8"/>
          <p:cNvSpPr/>
          <p:nvPr/>
        </p:nvSpPr>
        <p:spPr>
          <a:xfrm>
            <a:off x="1619672" y="476672"/>
            <a:ext cx="6408712" cy="2808312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وما هي حقوقنا كمواطنات </a:t>
            </a:r>
            <a:r>
              <a:rPr lang="ar-SA" sz="3200" b="1" dirty="0" err="1" smtClean="0"/>
              <a:t>سعوديات ؟</a:t>
            </a:r>
            <a:endParaRPr lang="ar-SA" sz="3200" b="1" dirty="0"/>
          </a:p>
        </p:txBody>
      </p:sp>
    </p:spTree>
    <p:extLst>
      <p:ext uri="{BB962C8B-B14F-4D97-AF65-F5344CB8AC3E}">
        <p14:creationId xmlns:p14="http://schemas.microsoft.com/office/powerpoint/2010/main" xmlns="" val="19390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082"/>
            <a:ext cx="9197788" cy="6858000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611560" y="1700808"/>
            <a:ext cx="83529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008000"/>
                </a:solidFill>
              </a:rPr>
              <a:t> </a:t>
            </a:r>
            <a:endParaRPr lang="ar-SA" sz="2800" b="1" dirty="0">
              <a:solidFill>
                <a:srgbClr val="008000"/>
              </a:solidFill>
            </a:endParaRPr>
          </a:p>
        </p:txBody>
      </p:sp>
      <p:sp>
        <p:nvSpPr>
          <p:cNvPr id="4" name="موجة 3"/>
          <p:cNvSpPr/>
          <p:nvPr/>
        </p:nvSpPr>
        <p:spPr>
          <a:xfrm>
            <a:off x="539552" y="2204864"/>
            <a:ext cx="7416824" cy="3888432"/>
          </a:xfrm>
          <a:prstGeom prst="wav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من الحقوق </a:t>
            </a:r>
            <a:r>
              <a:rPr lang="ar-SA" sz="3200" b="1" dirty="0" err="1" smtClean="0"/>
              <a:t>المجتمعية :</a:t>
            </a:r>
            <a:endParaRPr lang="ar-SA" sz="3200" b="1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ADFA3-DF9B-48CF-A76F-06EF0C6BDD44}" type="slidenum">
              <a:rPr lang="ar-SA" smtClean="0"/>
              <a:pPr/>
              <a:t>18</a:t>
            </a:fld>
            <a:endParaRPr lang="ar-SA"/>
          </a:p>
        </p:txBody>
      </p:sp>
      <p:pic>
        <p:nvPicPr>
          <p:cNvPr id="111620" name="Picture 4" descr="نتيجة بحث الصور عن صور عن النشيد الوطنى السعودي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908720"/>
            <a:ext cx="2664296" cy="22174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9390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082"/>
            <a:ext cx="9197788" cy="6858000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611560" y="1700808"/>
            <a:ext cx="83529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008000"/>
                </a:solidFill>
              </a:rPr>
              <a:t> </a:t>
            </a:r>
            <a:endParaRPr lang="ar-SA" sz="2800" b="1" dirty="0">
              <a:solidFill>
                <a:srgbClr val="008000"/>
              </a:solidFill>
            </a:endParaRPr>
          </a:p>
        </p:txBody>
      </p:sp>
      <p:graphicFrame>
        <p:nvGraphicFramePr>
          <p:cNvPr id="5" name="رسم تخطيطي 4"/>
          <p:cNvGraphicFramePr/>
          <p:nvPr/>
        </p:nvGraphicFramePr>
        <p:xfrm>
          <a:off x="1524000" y="980728"/>
          <a:ext cx="6432376" cy="4480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ADFA3-DF9B-48CF-A76F-06EF0C6BDD44}" type="slidenum">
              <a:rPr lang="ar-SA" smtClean="0"/>
              <a:pPr/>
              <a:t>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9390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1241.photobucket.com/albums/gg506/kh5515/82-11_zpsb735cb8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8309286" cy="4896545"/>
          </a:xfrm>
          <a:prstGeom prst="rect">
            <a:avLst/>
          </a:prstGeom>
          <a:noFill/>
        </p:spPr>
      </p:pic>
      <p:sp>
        <p:nvSpPr>
          <p:cNvPr id="3" name="مستطيل 2"/>
          <p:cNvSpPr/>
          <p:nvPr/>
        </p:nvSpPr>
        <p:spPr>
          <a:xfrm>
            <a:off x="1115616" y="332656"/>
            <a:ext cx="6840760" cy="20162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endParaRPr lang="ar-SA" sz="4000" b="1" dirty="0" smtClean="0"/>
          </a:p>
          <a:p>
            <a:pPr lvl="0" algn="ctr">
              <a:spcBef>
                <a:spcPct val="0"/>
              </a:spcBef>
              <a:defRPr/>
            </a:pPr>
            <a:r>
              <a:rPr lang="ar-SA" sz="4000" b="1" dirty="0" smtClean="0"/>
              <a:t>*دور </a:t>
            </a:r>
            <a:r>
              <a:rPr lang="ar-SA" sz="4000" b="1" dirty="0"/>
              <a:t>المرأة فى غرس قيم </a:t>
            </a:r>
            <a:r>
              <a:rPr lang="ar-SA" sz="4000" b="1" dirty="0" err="1" smtClean="0"/>
              <a:t>المواطنة*</a:t>
            </a:r>
            <a:endParaRPr lang="ar-SA" sz="4000" b="1" dirty="0" smtClean="0"/>
          </a:p>
          <a:p>
            <a:pPr lvl="0" algn="ctr">
              <a:spcBef>
                <a:spcPct val="0"/>
              </a:spcBef>
              <a:defRPr/>
            </a:pPr>
            <a:r>
              <a:rPr lang="ar-SA" sz="4000" b="1" dirty="0" smtClean="0"/>
              <a:t>  </a:t>
            </a:r>
            <a:endParaRPr lang="ar-SA" sz="4000" b="1" dirty="0">
              <a:solidFill>
                <a:schemeClr val="dk1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ADFA3-DF9B-48CF-A76F-06EF0C6BDD44}" type="slidenum">
              <a:rPr lang="ar-SA" smtClean="0"/>
              <a:pPr/>
              <a:t>2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082"/>
            <a:ext cx="9197788" cy="6858000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611560" y="1700808"/>
            <a:ext cx="83529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008000"/>
                </a:solidFill>
              </a:rPr>
              <a:t> </a:t>
            </a:r>
            <a:endParaRPr lang="ar-SA" sz="2800" b="1" dirty="0">
              <a:solidFill>
                <a:srgbClr val="008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ADFA3-DF9B-48CF-A76F-06EF0C6BDD44}" type="slidenum">
              <a:rPr lang="ar-SA" smtClean="0"/>
              <a:pPr/>
              <a:t>20</a:t>
            </a:fld>
            <a:endParaRPr lang="ar-SA"/>
          </a:p>
        </p:txBody>
      </p:sp>
      <p:pic>
        <p:nvPicPr>
          <p:cNvPr id="1028" name="Picture 4" descr="http://up.1sw1r.com/upfiles2/ike3051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916832"/>
            <a:ext cx="5184576" cy="4402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وسيلة شرح بيضاوية 8"/>
          <p:cNvSpPr/>
          <p:nvPr/>
        </p:nvSpPr>
        <p:spPr>
          <a:xfrm>
            <a:off x="1619672" y="476672"/>
            <a:ext cx="6408712" cy="2808312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وما هي واجباتنا كمواطنات </a:t>
            </a:r>
            <a:r>
              <a:rPr lang="ar-SA" sz="3200" b="1" dirty="0" err="1" smtClean="0"/>
              <a:t>سعوديات ؟</a:t>
            </a:r>
            <a:endParaRPr lang="ar-SA" sz="3200" b="1" dirty="0"/>
          </a:p>
        </p:txBody>
      </p:sp>
    </p:spTree>
    <p:extLst>
      <p:ext uri="{BB962C8B-B14F-4D97-AF65-F5344CB8AC3E}">
        <p14:creationId xmlns:p14="http://schemas.microsoft.com/office/powerpoint/2010/main" xmlns="" val="19390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082"/>
            <a:ext cx="9197788" cy="6858000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611560" y="1700808"/>
            <a:ext cx="83529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008000"/>
                </a:solidFill>
              </a:rPr>
              <a:t> </a:t>
            </a:r>
            <a:endParaRPr lang="ar-SA" sz="2800" b="1" dirty="0">
              <a:solidFill>
                <a:srgbClr val="008000"/>
              </a:solidFill>
            </a:endParaRPr>
          </a:p>
        </p:txBody>
      </p:sp>
      <p:sp>
        <p:nvSpPr>
          <p:cNvPr id="4" name="موجة 3"/>
          <p:cNvSpPr/>
          <p:nvPr/>
        </p:nvSpPr>
        <p:spPr>
          <a:xfrm>
            <a:off x="539552" y="2204864"/>
            <a:ext cx="7416824" cy="3888432"/>
          </a:xfrm>
          <a:prstGeom prst="wav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ومن واجباتنا التى يجب أن نؤديها على أكمل وجه </a:t>
            </a:r>
          </a:p>
          <a:p>
            <a:pPr algn="ctr"/>
            <a:r>
              <a:rPr lang="ar-SA" sz="3200" b="1" dirty="0" err="1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هى :</a:t>
            </a:r>
            <a:r>
              <a:rPr lang="ar-SA" sz="32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lang="ar-SA" sz="3200" dirty="0">
              <a:solidFill>
                <a:schemeClr val="tx1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ADFA3-DF9B-48CF-A76F-06EF0C6BDD44}" type="slidenum">
              <a:rPr lang="ar-SA" smtClean="0"/>
              <a:pPr/>
              <a:t>21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9390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082"/>
            <a:ext cx="9197788" cy="6858000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611560" y="1700808"/>
            <a:ext cx="83529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008000"/>
                </a:solidFill>
              </a:rPr>
              <a:t> </a:t>
            </a:r>
            <a:endParaRPr lang="ar-SA" sz="2800" b="1" dirty="0">
              <a:solidFill>
                <a:srgbClr val="008000"/>
              </a:solidFill>
            </a:endParaRPr>
          </a:p>
        </p:txBody>
      </p:sp>
      <p:sp>
        <p:nvSpPr>
          <p:cNvPr id="5" name="موجة 4"/>
          <p:cNvSpPr/>
          <p:nvPr/>
        </p:nvSpPr>
        <p:spPr>
          <a:xfrm>
            <a:off x="3203848" y="476672"/>
            <a:ext cx="5400600" cy="1944216"/>
          </a:xfrm>
          <a:prstGeom prst="wav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marL="796925"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32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*احترام النظام</a:t>
            </a:r>
          </a:p>
        </p:txBody>
      </p:sp>
      <p:sp>
        <p:nvSpPr>
          <p:cNvPr id="6" name="موجة 5"/>
          <p:cNvSpPr/>
          <p:nvPr/>
        </p:nvSpPr>
        <p:spPr>
          <a:xfrm>
            <a:off x="251520" y="4005064"/>
            <a:ext cx="4824536" cy="1944216"/>
          </a:xfrm>
          <a:prstGeom prst="wav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*التصدي للشائعات المغرضة</a:t>
            </a:r>
            <a:endParaRPr lang="ar-SA" sz="3200" b="1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ADFA3-DF9B-48CF-A76F-06EF0C6BDD44}" type="slidenum">
              <a:rPr lang="ar-SA" smtClean="0"/>
              <a:pPr/>
              <a:t>22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9390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082"/>
            <a:ext cx="9197788" cy="6858000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611560" y="1700808"/>
            <a:ext cx="83529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008000"/>
                </a:solidFill>
              </a:rPr>
              <a:t> </a:t>
            </a:r>
            <a:endParaRPr lang="ar-SA" sz="2800" b="1" dirty="0">
              <a:solidFill>
                <a:srgbClr val="008000"/>
              </a:solidFill>
            </a:endParaRPr>
          </a:p>
        </p:txBody>
      </p:sp>
      <p:sp>
        <p:nvSpPr>
          <p:cNvPr id="5" name="موجة 4"/>
          <p:cNvSpPr/>
          <p:nvPr/>
        </p:nvSpPr>
        <p:spPr>
          <a:xfrm>
            <a:off x="3419872" y="476672"/>
            <a:ext cx="5400600" cy="1944216"/>
          </a:xfrm>
          <a:prstGeom prst="wav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marL="796925"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32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*الدفاع عن الوطن</a:t>
            </a:r>
          </a:p>
        </p:txBody>
      </p:sp>
      <p:sp>
        <p:nvSpPr>
          <p:cNvPr id="6" name="موجة 5"/>
          <p:cNvSpPr/>
          <p:nvPr/>
        </p:nvSpPr>
        <p:spPr>
          <a:xfrm>
            <a:off x="395536" y="4221088"/>
            <a:ext cx="5616624" cy="1944216"/>
          </a:xfrm>
          <a:prstGeom prst="wav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marL="796925"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32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*المساهمة في تنمية الوطن</a:t>
            </a: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ADFA3-DF9B-48CF-A76F-06EF0C6BDD44}" type="slidenum">
              <a:rPr lang="ar-SA" smtClean="0"/>
              <a:pPr/>
              <a:t>23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9390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082"/>
            <a:ext cx="9197788" cy="6858000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611560" y="1700808"/>
            <a:ext cx="83529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008000"/>
                </a:solidFill>
              </a:rPr>
              <a:t> </a:t>
            </a:r>
            <a:endParaRPr lang="ar-SA" sz="2800" b="1" dirty="0">
              <a:solidFill>
                <a:srgbClr val="008000"/>
              </a:solidFill>
            </a:endParaRPr>
          </a:p>
        </p:txBody>
      </p:sp>
      <p:sp>
        <p:nvSpPr>
          <p:cNvPr id="5" name="موجة 4"/>
          <p:cNvSpPr/>
          <p:nvPr/>
        </p:nvSpPr>
        <p:spPr>
          <a:xfrm>
            <a:off x="1043608" y="2276872"/>
            <a:ext cx="7128792" cy="3528392"/>
          </a:xfrm>
          <a:prstGeom prst="wav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ما الفرق بين المواطنة </a:t>
            </a:r>
            <a:r>
              <a:rPr lang="ar-SA" sz="3200" b="1" dirty="0" err="1" smtClean="0"/>
              <a:t>والإنتماء</a:t>
            </a:r>
            <a:r>
              <a:rPr lang="ar-SA" sz="3200" b="1" dirty="0" smtClean="0"/>
              <a:t> </a:t>
            </a:r>
            <a:r>
              <a:rPr lang="ar-SA" sz="3200" b="1" dirty="0" err="1" smtClean="0"/>
              <a:t>؟</a:t>
            </a:r>
            <a:endParaRPr lang="ar-SA" sz="3200" b="1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ADFA3-DF9B-48CF-A76F-06EF0C6BDD44}" type="slidenum">
              <a:rPr lang="ar-SA" smtClean="0"/>
              <a:pPr/>
              <a:t>24</a:t>
            </a:fld>
            <a:endParaRPr lang="ar-SA"/>
          </a:p>
        </p:txBody>
      </p:sp>
      <p:pic>
        <p:nvPicPr>
          <p:cNvPr id="10" name="صورة 9" descr="صورة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988840"/>
            <a:ext cx="3240360" cy="1645705"/>
          </a:xfrm>
          <a:prstGeom prst="rect">
            <a:avLst/>
          </a:prstGeom>
        </p:spPr>
      </p:pic>
      <p:sp>
        <p:nvSpPr>
          <p:cNvPr id="11" name="شكل بيضاوي 10"/>
          <p:cNvSpPr/>
          <p:nvPr/>
        </p:nvSpPr>
        <p:spPr>
          <a:xfrm>
            <a:off x="1331640" y="4365104"/>
            <a:ext cx="2621436" cy="1280999"/>
          </a:xfrm>
          <a:prstGeom prst="ellipse">
            <a:avLst/>
          </a:prstGeom>
          <a:blipFill rotWithShape="0">
            <a:blip r:embed="rId4" cstate="print"/>
            <a:stretch>
              <a:fillRect/>
            </a:stretch>
          </a:blipFill>
        </p:spPr>
        <p:style>
          <a:lnRef idx="3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xmlns="" val="19390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082"/>
            <a:ext cx="9197788" cy="6858000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611560" y="1700808"/>
            <a:ext cx="83529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008000"/>
                </a:solidFill>
              </a:rPr>
              <a:t> </a:t>
            </a:r>
            <a:endParaRPr lang="ar-SA" sz="2800" b="1" dirty="0">
              <a:solidFill>
                <a:srgbClr val="008000"/>
              </a:solidFill>
            </a:endParaRPr>
          </a:p>
        </p:txBody>
      </p:sp>
      <p:sp>
        <p:nvSpPr>
          <p:cNvPr id="5" name="موجة 4"/>
          <p:cNvSpPr/>
          <p:nvPr/>
        </p:nvSpPr>
        <p:spPr>
          <a:xfrm>
            <a:off x="755576" y="2636912"/>
            <a:ext cx="7128792" cy="3384376"/>
          </a:xfrm>
          <a:prstGeom prst="wav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  <a:effectLst/>
                <a:latin typeface="Simplified Arabic" pitchFamily="18" charset="-78"/>
                <a:cs typeface="Simplified Arabic" pitchFamily="18" charset="-78"/>
              </a:rPr>
              <a:t>الانتماء أعم وأشمل من المواطنة </a:t>
            </a: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ADFA3-DF9B-48CF-A76F-06EF0C6BDD44}" type="slidenum">
              <a:rPr lang="ar-SA" smtClean="0"/>
              <a:pPr/>
              <a:t>25</a:t>
            </a:fld>
            <a:endParaRPr lang="ar-SA"/>
          </a:p>
        </p:txBody>
      </p:sp>
      <p:pic>
        <p:nvPicPr>
          <p:cNvPr id="9" name="Picture 2" descr="نتيجة بحث الصور عن صور عن النشيد الوطنى السعودي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260648"/>
            <a:ext cx="2431157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9390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082"/>
            <a:ext cx="9197788" cy="6858000"/>
          </a:xfrm>
          <a:prstGeom prst="rect">
            <a:avLst/>
          </a:prstGeom>
        </p:spPr>
      </p:pic>
      <p:sp>
        <p:nvSpPr>
          <p:cNvPr id="5" name="موجة 4"/>
          <p:cNvSpPr/>
          <p:nvPr/>
        </p:nvSpPr>
        <p:spPr>
          <a:xfrm>
            <a:off x="755576" y="2636912"/>
            <a:ext cx="7128792" cy="3384376"/>
          </a:xfrm>
          <a:prstGeom prst="wav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  <a:effectLst/>
                <a:latin typeface="Simplified Arabic" pitchFamily="18" charset="-78"/>
                <a:cs typeface="Simplified Arabic" pitchFamily="18" charset="-78"/>
              </a:rPr>
              <a:t>هو حالة تعاقدية بين الإنسان والأرض التى يعيش </a:t>
            </a:r>
            <a:r>
              <a:rPr lang="ar-SA" sz="3200" b="1" dirty="0" err="1" smtClean="0">
                <a:solidFill>
                  <a:schemeClr val="tx1"/>
                </a:solidFill>
                <a:effectLst/>
                <a:latin typeface="Simplified Arabic" pitchFamily="18" charset="-78"/>
                <a:cs typeface="Simplified Arabic" pitchFamily="18" charset="-78"/>
              </a:rPr>
              <a:t>عليها .</a:t>
            </a:r>
            <a:endParaRPr lang="ar-SA" sz="3200" dirty="0">
              <a:solidFill>
                <a:schemeClr val="tx1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ADFA3-DF9B-48CF-A76F-06EF0C6BDD44}" type="slidenum">
              <a:rPr lang="ar-SA" smtClean="0"/>
              <a:pPr/>
              <a:t>26</a:t>
            </a:fld>
            <a:endParaRPr lang="ar-SA"/>
          </a:p>
        </p:txBody>
      </p:sp>
      <p:sp>
        <p:nvSpPr>
          <p:cNvPr id="9" name="مخطط انسيابي: محطة طرفية 8"/>
          <p:cNvSpPr/>
          <p:nvPr/>
        </p:nvSpPr>
        <p:spPr>
          <a:xfrm>
            <a:off x="2339752" y="548680"/>
            <a:ext cx="3888432" cy="1080120"/>
          </a:xfrm>
          <a:prstGeom prst="flowChartTermina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* </a:t>
            </a:r>
            <a:r>
              <a:rPr lang="ar-SA" sz="3200" b="1" dirty="0" err="1" smtClean="0"/>
              <a:t>الإنتماء*</a:t>
            </a:r>
            <a:r>
              <a:rPr lang="ar-SA" sz="3200" b="1" dirty="0" smtClean="0"/>
              <a:t> </a:t>
            </a:r>
            <a:endParaRPr lang="ar-SA" sz="3200" b="1" dirty="0"/>
          </a:p>
        </p:txBody>
      </p:sp>
      <p:pic>
        <p:nvPicPr>
          <p:cNvPr id="116738" name="Picture 2" descr="نتيجة بحث الصور عن صور عن النشيد الوطنى السعودي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260648"/>
            <a:ext cx="2431157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9390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082"/>
            <a:ext cx="9197788" cy="6858000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611560" y="1700808"/>
            <a:ext cx="83529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008000"/>
                </a:solidFill>
              </a:rPr>
              <a:t> </a:t>
            </a:r>
            <a:endParaRPr lang="ar-SA" sz="2800" b="1" dirty="0">
              <a:solidFill>
                <a:srgbClr val="008000"/>
              </a:solidFill>
            </a:endParaRPr>
          </a:p>
        </p:txBody>
      </p:sp>
      <p:sp>
        <p:nvSpPr>
          <p:cNvPr id="4" name="مخطط انسيابي: محطة طرفية 3"/>
          <p:cNvSpPr/>
          <p:nvPr/>
        </p:nvSpPr>
        <p:spPr>
          <a:xfrm>
            <a:off x="2195736" y="332656"/>
            <a:ext cx="5472608" cy="936104"/>
          </a:xfrm>
          <a:prstGeom prst="flowChartTermina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 err="1" smtClean="0"/>
              <a:t>ماهي</a:t>
            </a:r>
            <a:r>
              <a:rPr lang="ar-SA" sz="3600" b="1" dirty="0" smtClean="0"/>
              <a:t> </a:t>
            </a:r>
            <a:r>
              <a:rPr lang="ar-SA" sz="3600" b="1" dirty="0" err="1" smtClean="0"/>
              <a:t>...</a:t>
            </a:r>
            <a:endParaRPr lang="ar-SA" sz="3600" b="1" dirty="0"/>
          </a:p>
        </p:txBody>
      </p:sp>
      <p:sp>
        <p:nvSpPr>
          <p:cNvPr id="5" name="موجة 4"/>
          <p:cNvSpPr/>
          <p:nvPr/>
        </p:nvSpPr>
        <p:spPr>
          <a:xfrm>
            <a:off x="251520" y="3933056"/>
            <a:ext cx="5760640" cy="2232248"/>
          </a:xfrm>
          <a:prstGeom prst="wav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 smtClean="0"/>
              <a:t>*مقومات </a:t>
            </a:r>
            <a:r>
              <a:rPr lang="ar-SA" sz="3600" b="1" dirty="0" err="1" smtClean="0"/>
              <a:t>المواطنة *</a:t>
            </a:r>
            <a:r>
              <a:rPr lang="ar-SA" sz="3600" b="1" dirty="0" smtClean="0"/>
              <a:t> </a:t>
            </a:r>
            <a:endParaRPr lang="ar-SA" sz="3600" b="1" dirty="0"/>
          </a:p>
        </p:txBody>
      </p:sp>
      <p:sp>
        <p:nvSpPr>
          <p:cNvPr id="7" name="شكل بيضاوي 6"/>
          <p:cNvSpPr/>
          <p:nvPr/>
        </p:nvSpPr>
        <p:spPr>
          <a:xfrm>
            <a:off x="3347864" y="2132856"/>
            <a:ext cx="2952328" cy="2304256"/>
          </a:xfrm>
          <a:prstGeom prst="ellipse">
            <a:avLst/>
          </a:prstGeom>
          <a:blipFill rotWithShape="0">
            <a:blip r:embed="rId3" cstate="print"/>
            <a:stretch>
              <a:fillRect/>
            </a:stretch>
          </a:blipFill>
        </p:spPr>
        <p:style>
          <a:lnRef idx="3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ADFA3-DF9B-48CF-A76F-06EF0C6BDD44}" type="slidenum">
              <a:rPr lang="ar-SA" smtClean="0"/>
              <a:pPr/>
              <a:t>27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9390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082"/>
            <a:ext cx="9197788" cy="6858000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611560" y="1700808"/>
            <a:ext cx="83529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008000"/>
                </a:solidFill>
              </a:rPr>
              <a:t> </a:t>
            </a:r>
            <a:endParaRPr lang="ar-SA" sz="2800" b="1" dirty="0">
              <a:solidFill>
                <a:srgbClr val="008000"/>
              </a:solidFill>
            </a:endParaRPr>
          </a:p>
        </p:txBody>
      </p:sp>
      <p:sp>
        <p:nvSpPr>
          <p:cNvPr id="6" name="موجة 5"/>
          <p:cNvSpPr/>
          <p:nvPr/>
        </p:nvSpPr>
        <p:spPr>
          <a:xfrm>
            <a:off x="1259632" y="2564904"/>
            <a:ext cx="7128792" cy="3384376"/>
          </a:xfrm>
          <a:prstGeom prst="wav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</a:rPr>
              <a:t>تستلزم المواطنة الفاعلة توافر صفات أساسية في المواطن تجعل منه شخصية مؤثرة في الحياة العامة </a:t>
            </a:r>
            <a:r>
              <a:rPr lang="ar-SA" sz="3200" b="1" dirty="0" err="1" smtClean="0">
                <a:solidFill>
                  <a:schemeClr val="tx1"/>
                </a:solidFill>
              </a:rPr>
              <a:t>منها :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ADFA3-DF9B-48CF-A76F-06EF0C6BDD44}" type="slidenum">
              <a:rPr lang="ar-SA" smtClean="0"/>
              <a:pPr/>
              <a:t>28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9390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082"/>
            <a:ext cx="9197788" cy="6858000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611560" y="1700808"/>
            <a:ext cx="83529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008000"/>
                </a:solidFill>
              </a:rPr>
              <a:t> </a:t>
            </a:r>
            <a:endParaRPr lang="ar-SA" sz="2800" b="1" dirty="0">
              <a:solidFill>
                <a:srgbClr val="008000"/>
              </a:solidFill>
            </a:endParaRPr>
          </a:p>
        </p:txBody>
      </p:sp>
      <p:graphicFrame>
        <p:nvGraphicFramePr>
          <p:cNvPr id="5" name="رسم تخطيطي 4"/>
          <p:cNvGraphicFramePr/>
          <p:nvPr/>
        </p:nvGraphicFramePr>
        <p:xfrm>
          <a:off x="1524000" y="1052736"/>
          <a:ext cx="6792416" cy="4408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ADFA3-DF9B-48CF-A76F-06EF0C6BDD44}" type="slidenum">
              <a:rPr lang="ar-SA" smtClean="0"/>
              <a:pPr/>
              <a:t>29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9390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082"/>
            <a:ext cx="9197788" cy="6858000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611560" y="1700808"/>
            <a:ext cx="83529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008000"/>
                </a:solidFill>
              </a:rPr>
              <a:t> </a:t>
            </a:r>
            <a:endParaRPr lang="ar-SA" sz="2800" b="1" dirty="0">
              <a:solidFill>
                <a:srgbClr val="008000"/>
              </a:solidFill>
            </a:endParaRPr>
          </a:p>
        </p:txBody>
      </p:sp>
      <p:sp>
        <p:nvSpPr>
          <p:cNvPr id="6" name="عنوان 1"/>
          <p:cNvSpPr txBox="1">
            <a:spLocks/>
          </p:cNvSpPr>
          <p:nvPr/>
        </p:nvSpPr>
        <p:spPr>
          <a:xfrm>
            <a:off x="1331640" y="476672"/>
            <a:ext cx="6048672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b">
            <a:normAutofit fontScale="92500" lnSpcReduction="20000"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3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            </a:t>
            </a:r>
            <a:r>
              <a:rPr kumimoji="0" lang="ar-SA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* </a:t>
            </a:r>
            <a:r>
              <a:rPr kumimoji="0" lang="ar-SA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تقديم</a:t>
            </a:r>
            <a:r>
              <a:rPr kumimoji="0" lang="ar-SA" sz="43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*</a:t>
            </a:r>
            <a:endParaRPr kumimoji="0" lang="ar-SA" sz="43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ar-SA" sz="4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142976" y="2071678"/>
            <a:ext cx="6120680" cy="184665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2000" b="1" dirty="0" smtClean="0"/>
              <a:t>د/ </a:t>
            </a:r>
            <a:r>
              <a:rPr lang="ar-SA" sz="2000" b="1" dirty="0" err="1" smtClean="0"/>
              <a:t>نورة</a:t>
            </a:r>
            <a:r>
              <a:rPr lang="ar-SA" sz="2000" b="1" dirty="0" smtClean="0"/>
              <a:t> ابراهيم </a:t>
            </a:r>
            <a:r>
              <a:rPr lang="ar-SA" sz="2000" b="1" dirty="0" err="1" smtClean="0"/>
              <a:t>الصويان</a:t>
            </a:r>
            <a:endParaRPr lang="ar-SA" sz="2000" b="1" dirty="0" smtClean="0"/>
          </a:p>
          <a:p>
            <a:pPr algn="ctr"/>
            <a:r>
              <a:rPr lang="ar-SA" sz="2000" b="1" dirty="0" smtClean="0"/>
              <a:t>المديرة التنفيذية لمركز التوجيه والارشاد</a:t>
            </a:r>
            <a:endParaRPr lang="en-US" sz="2000" b="1" dirty="0" smtClean="0"/>
          </a:p>
          <a:p>
            <a:pPr algn="ctr"/>
            <a:r>
              <a:rPr lang="ar-SA" b="1" dirty="0" smtClean="0"/>
              <a:t>كلية التربية </a:t>
            </a:r>
          </a:p>
          <a:p>
            <a:pPr algn="ctr"/>
            <a:endParaRPr lang="en-US" sz="2800" b="1" dirty="0" smtClean="0"/>
          </a:p>
          <a:p>
            <a:pPr algn="ctr"/>
            <a:r>
              <a:rPr lang="ar-SA" sz="2000" b="1" dirty="0" smtClean="0"/>
              <a:t>جامعة المجمعة</a:t>
            </a:r>
            <a:r>
              <a:rPr lang="ar-SA" sz="2800" b="1" dirty="0" smtClean="0"/>
              <a:t> </a:t>
            </a:r>
            <a:endParaRPr lang="ar-SA" sz="2800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ADFA3-DF9B-48CF-A76F-06EF0C6BDD44}" type="slidenum">
              <a:rPr lang="ar-SA" smtClean="0"/>
              <a:pPr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9390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082"/>
            <a:ext cx="9197788" cy="6858000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611560" y="1700808"/>
            <a:ext cx="83529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008000"/>
                </a:solidFill>
              </a:rPr>
              <a:t> </a:t>
            </a:r>
            <a:endParaRPr lang="ar-SA" sz="2800" b="1" dirty="0">
              <a:solidFill>
                <a:srgbClr val="008000"/>
              </a:solidFill>
            </a:endParaRPr>
          </a:p>
        </p:txBody>
      </p:sp>
      <p:graphicFrame>
        <p:nvGraphicFramePr>
          <p:cNvPr id="5" name="رسم تخطيطي 4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ADFA3-DF9B-48CF-A76F-06EF0C6BDD44}" type="slidenum">
              <a:rPr lang="ar-SA" smtClean="0"/>
              <a:pPr/>
              <a:t>30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9390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082"/>
            <a:ext cx="9197788" cy="6858000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611560" y="1700808"/>
            <a:ext cx="83529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008000"/>
                </a:solidFill>
              </a:rPr>
              <a:t> </a:t>
            </a:r>
            <a:endParaRPr lang="ar-SA" sz="2800" b="1" dirty="0">
              <a:solidFill>
                <a:srgbClr val="008000"/>
              </a:solidFill>
            </a:endParaRPr>
          </a:p>
        </p:txBody>
      </p:sp>
      <p:sp>
        <p:nvSpPr>
          <p:cNvPr id="4" name="شكل بيضاوي 3"/>
          <p:cNvSpPr/>
          <p:nvPr/>
        </p:nvSpPr>
        <p:spPr>
          <a:xfrm>
            <a:off x="3635896" y="2060848"/>
            <a:ext cx="2808312" cy="1944216"/>
          </a:xfrm>
          <a:prstGeom prst="ellipse">
            <a:avLst/>
          </a:prstGeom>
          <a:blipFill rotWithShape="0">
            <a:blip r:embed="rId3" cstate="print"/>
            <a:stretch>
              <a:fillRect/>
            </a:stretch>
          </a:blipFill>
        </p:spPr>
        <p:style>
          <a:lnRef idx="3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موجة 4"/>
          <p:cNvSpPr/>
          <p:nvPr/>
        </p:nvSpPr>
        <p:spPr>
          <a:xfrm>
            <a:off x="395536" y="3356992"/>
            <a:ext cx="5976664" cy="2952328"/>
          </a:xfrm>
          <a:prstGeom prst="wav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 smtClean="0"/>
              <a:t>*دور المرأة فى غرس قيم </a:t>
            </a:r>
            <a:r>
              <a:rPr lang="ar-SA" sz="3600" b="1" dirty="0" err="1" smtClean="0"/>
              <a:t>المواطنة*</a:t>
            </a:r>
            <a:r>
              <a:rPr lang="ar-SA" sz="3600" b="1" dirty="0" smtClean="0"/>
              <a:t> </a:t>
            </a:r>
            <a:endParaRPr lang="ar-SA" sz="3600" b="1" dirty="0"/>
          </a:p>
        </p:txBody>
      </p:sp>
      <p:sp>
        <p:nvSpPr>
          <p:cNvPr id="6" name="مخطط انسيابي: محطة طرفية 5"/>
          <p:cNvSpPr/>
          <p:nvPr/>
        </p:nvSpPr>
        <p:spPr>
          <a:xfrm>
            <a:off x="1403648" y="620688"/>
            <a:ext cx="5760640" cy="1368152"/>
          </a:xfrm>
          <a:prstGeom prst="flowChartTermina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err="1" smtClean="0"/>
              <a:t>ماهو.....</a:t>
            </a:r>
            <a:endParaRPr lang="ar-SA" sz="3200" b="1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ADFA3-DF9B-48CF-A76F-06EF0C6BDD44}" type="slidenum">
              <a:rPr lang="ar-SA" smtClean="0"/>
              <a:pPr/>
              <a:t>31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9390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082"/>
            <a:ext cx="9197788" cy="6858000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611560" y="1700808"/>
            <a:ext cx="83529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008000"/>
                </a:solidFill>
              </a:rPr>
              <a:t> </a:t>
            </a:r>
            <a:endParaRPr lang="ar-SA" sz="2800" b="1" dirty="0">
              <a:solidFill>
                <a:srgbClr val="008000"/>
              </a:solidFill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1331640" y="692696"/>
            <a:ext cx="6840760" cy="511256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ar-SA" sz="3200" b="1" dirty="0" smtClean="0"/>
              <a:t>لقد أكدت المرأة السعودية المنتجة على أنها نموذج يحتذي </a:t>
            </a:r>
            <a:r>
              <a:rPr lang="ar-SA" sz="3200" b="1" dirty="0" err="1" smtClean="0"/>
              <a:t>به</a:t>
            </a:r>
            <a:r>
              <a:rPr lang="ar-SA" sz="3200" b="1" dirty="0" smtClean="0"/>
              <a:t> من خلال ما شاركت </a:t>
            </a:r>
            <a:r>
              <a:rPr lang="ar-SA" sz="3200" b="1" dirty="0" err="1" smtClean="0"/>
              <a:t>به</a:t>
            </a:r>
            <a:r>
              <a:rPr lang="ar-SA" sz="3200" b="1" dirty="0" smtClean="0"/>
              <a:t> في كل اللقاءات الوطنية والخطابات الثقافية </a:t>
            </a:r>
          </a:p>
          <a:p>
            <a:pPr algn="ctr">
              <a:lnSpc>
                <a:spcPct val="150000"/>
              </a:lnSpc>
            </a:pPr>
            <a:r>
              <a:rPr lang="ar-SA" sz="3200" b="1" dirty="0" smtClean="0"/>
              <a:t>وملتقيات  الحوار</a:t>
            </a:r>
            <a:endParaRPr lang="ar-SA" sz="3200" b="1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ADFA3-DF9B-48CF-A76F-06EF0C6BDD44}" type="slidenum">
              <a:rPr lang="ar-SA" smtClean="0"/>
              <a:pPr/>
              <a:t>32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9390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082"/>
            <a:ext cx="9197788" cy="6858000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611560" y="1700808"/>
            <a:ext cx="83529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008000"/>
                </a:solidFill>
              </a:rPr>
              <a:t> </a:t>
            </a:r>
            <a:endParaRPr lang="ar-SA" sz="2800" b="1" dirty="0">
              <a:solidFill>
                <a:srgbClr val="008000"/>
              </a:solidFill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1331640" y="692696"/>
            <a:ext cx="6840760" cy="511256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ar-SA" sz="3200" b="1" dirty="0" smtClean="0"/>
              <a:t>إيمانا من قيادات الوطن بأن المرأة نصف المجتمع ولها الحق في تقديم رؤيتها والمساهمة بالنهوض بالمجتمع، سواء في القضايا الفكرية أو </a:t>
            </a:r>
            <a:r>
              <a:rPr lang="ar-SA" sz="3200" b="1" dirty="0" err="1" smtClean="0"/>
              <a:t>الخدمية,</a:t>
            </a:r>
            <a:endParaRPr lang="ar-SA" sz="3200" b="1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ADFA3-DF9B-48CF-A76F-06EF0C6BDD44}" type="slidenum">
              <a:rPr lang="ar-SA" smtClean="0"/>
              <a:pPr/>
              <a:t>33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9390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082"/>
            <a:ext cx="9197788" cy="6858000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611560" y="1700808"/>
            <a:ext cx="83529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008000"/>
                </a:solidFill>
              </a:rPr>
              <a:t> </a:t>
            </a:r>
            <a:endParaRPr lang="ar-SA" sz="2800" b="1" dirty="0">
              <a:solidFill>
                <a:srgbClr val="008000"/>
              </a:solidFill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1331640" y="692696"/>
            <a:ext cx="6840760" cy="511256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ar-SA" sz="3200" b="1" dirty="0" smtClean="0"/>
              <a:t>وفي تقديم الصورة </a:t>
            </a:r>
            <a:r>
              <a:rPr lang="ar-SA" sz="3200" b="1" dirty="0" err="1" smtClean="0"/>
              <a:t>الحقيقية</a:t>
            </a:r>
            <a:r>
              <a:rPr lang="ar-SA" sz="3200" b="1" dirty="0" smtClean="0"/>
              <a:t> للمرأة السعودية المثقفة والمفكرة والعاملة </a:t>
            </a:r>
            <a:r>
              <a:rPr lang="ar-SA" sz="3200" b="1" dirty="0" err="1" smtClean="0"/>
              <a:t>والمنتجة،</a:t>
            </a:r>
            <a:r>
              <a:rPr lang="ar-SA" sz="3200" b="1" dirty="0" smtClean="0"/>
              <a:t> </a:t>
            </a:r>
          </a:p>
          <a:p>
            <a:pPr algn="ctr">
              <a:lnSpc>
                <a:spcPct val="150000"/>
              </a:lnSpc>
            </a:pPr>
            <a:r>
              <a:rPr lang="ar-SA" sz="3200" b="1" dirty="0" smtClean="0"/>
              <a:t>من خلال إفساح المجال لها للمشاركة في منبر </a:t>
            </a:r>
            <a:r>
              <a:rPr lang="ar-SA" sz="3200" b="1" dirty="0" err="1" smtClean="0"/>
              <a:t>الرأي،</a:t>
            </a:r>
            <a:r>
              <a:rPr lang="ar-SA" sz="3200" b="1" dirty="0" smtClean="0"/>
              <a:t> </a:t>
            </a:r>
            <a:endParaRPr lang="ar-SA" sz="3200" b="1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ADFA3-DF9B-48CF-A76F-06EF0C6BDD44}" type="slidenum">
              <a:rPr lang="ar-SA" smtClean="0"/>
              <a:pPr/>
              <a:t>34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9390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082"/>
            <a:ext cx="9197788" cy="6858000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611560" y="1700808"/>
            <a:ext cx="83529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008000"/>
                </a:solidFill>
              </a:rPr>
              <a:t> </a:t>
            </a:r>
            <a:endParaRPr lang="ar-SA" sz="2800" b="1" dirty="0">
              <a:solidFill>
                <a:srgbClr val="008000"/>
              </a:solidFill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1331640" y="692696"/>
            <a:ext cx="6840760" cy="511256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ar-SA" sz="3200" b="1" dirty="0" smtClean="0"/>
              <a:t>حيث شهد المجتمع السعودي اهتماماً أكبر بقضايا المرأة، ومشاركتها في المسيرة التنموية للمملكة، والتي توجت</a:t>
            </a:r>
          </a:p>
          <a:p>
            <a:pPr algn="ctr">
              <a:lnSpc>
                <a:spcPct val="150000"/>
              </a:lnSpc>
            </a:pPr>
            <a:r>
              <a:rPr lang="ar-SA" sz="3200" b="1" dirty="0" smtClean="0"/>
              <a:t> بتاريخ 9/سبتمبر 2011م</a:t>
            </a:r>
            <a:endParaRPr lang="ar-SA" sz="3200" b="1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ADFA3-DF9B-48CF-A76F-06EF0C6BDD44}" type="slidenum">
              <a:rPr lang="ar-SA" smtClean="0"/>
              <a:pPr/>
              <a:t>35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9390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082"/>
            <a:ext cx="9197788" cy="6858000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611560" y="1700808"/>
            <a:ext cx="83529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008000"/>
                </a:solidFill>
              </a:rPr>
              <a:t> </a:t>
            </a:r>
            <a:endParaRPr lang="ar-SA" sz="2800" b="1" dirty="0">
              <a:solidFill>
                <a:srgbClr val="008000"/>
              </a:solidFill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1331640" y="692696"/>
            <a:ext cx="6840760" cy="511256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lvl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ar-SA" sz="3200" b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بجانب </a:t>
            </a:r>
          </a:p>
          <a:p>
            <a:pPr lvl="0" algn="ctr" rtl="0" fontAlgn="base">
              <a:spcBef>
                <a:spcPct val="0"/>
              </a:spcBef>
              <a:spcAft>
                <a:spcPct val="0"/>
              </a:spcAft>
            </a:pPr>
            <a:endParaRPr lang="ar-SA" sz="3200" b="1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lvl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ar-SA" sz="3200" b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مساهمات المرأة السعودية المختلفة </a:t>
            </a:r>
          </a:p>
          <a:p>
            <a:pPr lvl="0" algn="ctr" rtl="0" fontAlgn="base">
              <a:spcBef>
                <a:spcPct val="0"/>
              </a:spcBef>
              <a:spcAft>
                <a:spcPct val="0"/>
              </a:spcAft>
            </a:pPr>
            <a:endParaRPr lang="ar-SA" sz="3200" b="1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lvl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ar-SA" sz="3200" b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لغرس قيم الوحدة والشراكة </a:t>
            </a:r>
          </a:p>
          <a:p>
            <a:pPr lvl="0" algn="ctr" rtl="0" fontAlgn="base">
              <a:spcBef>
                <a:spcPct val="0"/>
              </a:spcBef>
              <a:spcAft>
                <a:spcPct val="0"/>
              </a:spcAft>
            </a:pPr>
            <a:endParaRPr lang="ar-SA" sz="3200" b="1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lvl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ar-SA" sz="3200" b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في الوطن</a:t>
            </a:r>
            <a:endParaRPr lang="en-US" sz="4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ADFA3-DF9B-48CF-A76F-06EF0C6BDD44}" type="slidenum">
              <a:rPr lang="ar-SA" smtClean="0"/>
              <a:pPr/>
              <a:t>36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9390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082"/>
            <a:ext cx="9197788" cy="6858000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611560" y="1700808"/>
            <a:ext cx="83529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008000"/>
                </a:solidFill>
              </a:rPr>
              <a:t> </a:t>
            </a:r>
            <a:endParaRPr lang="ar-SA" sz="2800" b="1" dirty="0">
              <a:solidFill>
                <a:srgbClr val="008000"/>
              </a:solidFill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1331640" y="692696"/>
            <a:ext cx="6840760" cy="11521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lvl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ar-SA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تحقيقا:</a:t>
            </a:r>
            <a:endParaRPr lang="en-US" sz="3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ADFA3-DF9B-48CF-A76F-06EF0C6BDD44}" type="slidenum">
              <a:rPr lang="ar-SA" smtClean="0"/>
              <a:pPr/>
              <a:t>37</a:t>
            </a:fld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755576" y="2967334"/>
            <a:ext cx="7776864" cy="25545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ar-SA" sz="3200" b="1" dirty="0" smtClean="0"/>
          </a:p>
          <a:p>
            <a:pPr algn="ctr"/>
            <a:r>
              <a:rPr lang="ar-SA" sz="3200" b="1" dirty="0" smtClean="0"/>
              <a:t>لتعزيز مفهوم الوحدة الوطنية</a:t>
            </a:r>
          </a:p>
          <a:p>
            <a:pPr algn="ctr"/>
            <a:endParaRPr lang="ar-SA" sz="3200" b="1" dirty="0" smtClean="0"/>
          </a:p>
          <a:p>
            <a:pPr algn="ctr"/>
            <a:endParaRPr lang="ar-SA" sz="3200" b="1" dirty="0" smtClean="0"/>
          </a:p>
          <a:p>
            <a:pPr algn="ctr"/>
            <a:endParaRPr lang="ar-SA" sz="3200" dirty="0"/>
          </a:p>
        </p:txBody>
      </p:sp>
    </p:spTree>
    <p:extLst>
      <p:ext uri="{BB962C8B-B14F-4D97-AF65-F5344CB8AC3E}">
        <p14:creationId xmlns:p14="http://schemas.microsoft.com/office/powerpoint/2010/main" xmlns="" val="19390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082"/>
            <a:ext cx="9197788" cy="6858000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611560" y="1700808"/>
            <a:ext cx="83529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008000"/>
                </a:solidFill>
              </a:rPr>
              <a:t> </a:t>
            </a:r>
            <a:endParaRPr lang="ar-SA" sz="2800" b="1" dirty="0">
              <a:solidFill>
                <a:srgbClr val="008000"/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ADFA3-DF9B-48CF-A76F-06EF0C6BDD44}" type="slidenum">
              <a:rPr lang="ar-SA" smtClean="0"/>
              <a:pPr/>
              <a:t>38</a:t>
            </a:fld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1547664" y="1988840"/>
            <a:ext cx="6336704" cy="25545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3200" b="1" dirty="0" smtClean="0"/>
              <a:t>لتحقيق المساواة في الحقوق</a:t>
            </a:r>
          </a:p>
          <a:p>
            <a:endParaRPr lang="ar-SA" sz="3200" b="1" dirty="0" smtClean="0"/>
          </a:p>
          <a:p>
            <a:r>
              <a:rPr lang="ar-SA" sz="3200" b="1" dirty="0" smtClean="0"/>
              <a:t> والواجبات وتكافؤ الفرص وترسيخ العدالة</a:t>
            </a:r>
          </a:p>
          <a:p>
            <a:endParaRPr lang="ar-SA" sz="3200" b="1" dirty="0" smtClean="0"/>
          </a:p>
          <a:p>
            <a:pPr algn="ctr"/>
            <a:r>
              <a:rPr lang="ar-SA" sz="3200" b="1" dirty="0" smtClean="0"/>
              <a:t> الاجتماعية</a:t>
            </a:r>
            <a:endParaRPr lang="ar-SA" sz="3200" dirty="0"/>
          </a:p>
        </p:txBody>
      </p:sp>
    </p:spTree>
    <p:extLst>
      <p:ext uri="{BB962C8B-B14F-4D97-AF65-F5344CB8AC3E}">
        <p14:creationId xmlns:p14="http://schemas.microsoft.com/office/powerpoint/2010/main" xmlns="" val="19390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082"/>
            <a:ext cx="9197788" cy="6858000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611560" y="1700808"/>
            <a:ext cx="83529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008000"/>
                </a:solidFill>
              </a:rPr>
              <a:t> </a:t>
            </a:r>
            <a:endParaRPr lang="ar-SA" sz="2800" b="1" dirty="0">
              <a:solidFill>
                <a:srgbClr val="008000"/>
              </a:solidFill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1331640" y="692696"/>
            <a:ext cx="6840760" cy="511256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ar-SA" sz="32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ومن ناحية أخري فقد أثبتت المرأة السعودية  أنها جزء أساسي في هذه المنظومة  المجتمعية </a:t>
            </a:r>
          </a:p>
          <a:p>
            <a:pPr algn="ctr">
              <a:lnSpc>
                <a:spcPct val="150000"/>
              </a:lnSpc>
            </a:pPr>
            <a:r>
              <a:rPr lang="ar-SA" sz="32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ولا يمكن أن تكتمل مسيرة التنمية دون وجودها كفاعل أساسي كونها نصف </a:t>
            </a:r>
            <a:r>
              <a:rPr lang="ar-SA" sz="3200" b="1" dirty="0" err="1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المجتمع,</a:t>
            </a:r>
            <a:endParaRPr lang="ar-SA" sz="3200" b="1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ADFA3-DF9B-48CF-A76F-06EF0C6BDD44}" type="slidenum">
              <a:rPr lang="ar-SA" smtClean="0"/>
              <a:pPr/>
              <a:t>39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9390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082"/>
            <a:ext cx="9197788" cy="6858000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611560" y="1700808"/>
            <a:ext cx="83529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008000"/>
                </a:solidFill>
              </a:rPr>
              <a:t> </a:t>
            </a:r>
            <a:endParaRPr lang="ar-SA" sz="2800" b="1" dirty="0">
              <a:solidFill>
                <a:srgbClr val="008000"/>
              </a:solidFill>
            </a:endParaRPr>
          </a:p>
        </p:txBody>
      </p:sp>
      <p:sp>
        <p:nvSpPr>
          <p:cNvPr id="5" name="موجة 4"/>
          <p:cNvSpPr/>
          <p:nvPr/>
        </p:nvSpPr>
        <p:spPr>
          <a:xfrm>
            <a:off x="827584" y="3140968"/>
            <a:ext cx="7272808" cy="3024336"/>
          </a:xfrm>
          <a:prstGeom prst="wav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الوطن هو أغلى ما نملك، فقد عشنا تحت </a:t>
            </a:r>
            <a:r>
              <a:rPr lang="ar-SA" sz="3200" b="1" dirty="0" err="1" smtClean="0"/>
              <a:t>ظله،</a:t>
            </a:r>
            <a:r>
              <a:rPr lang="ar-SA" sz="3200" b="1" dirty="0" smtClean="0"/>
              <a:t> </a:t>
            </a:r>
          </a:p>
          <a:p>
            <a:pPr algn="ctr"/>
            <a:endParaRPr lang="ar-SA" sz="3200" b="1" dirty="0" smtClean="0"/>
          </a:p>
          <a:p>
            <a:pPr algn="ctr"/>
            <a:r>
              <a:rPr lang="ar-SA" sz="3200" b="1" dirty="0" smtClean="0"/>
              <a:t>وتوفر لنا بهذا الوطن الأمن </a:t>
            </a:r>
            <a:r>
              <a:rPr lang="ar-SA" sz="3200" b="1" dirty="0" err="1" smtClean="0"/>
              <a:t>والأمان،</a:t>
            </a:r>
            <a:r>
              <a:rPr lang="ar-SA" sz="3200" b="1" dirty="0" smtClean="0"/>
              <a:t> </a:t>
            </a:r>
            <a:endParaRPr lang="ar-SA" sz="3200" b="1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ADFA3-DF9B-48CF-A76F-06EF0C6BDD44}" type="slidenum">
              <a:rPr lang="ar-SA" smtClean="0"/>
              <a:pPr/>
              <a:t>4</a:t>
            </a:fld>
            <a:endParaRPr lang="ar-SA"/>
          </a:p>
        </p:txBody>
      </p:sp>
      <p:pic>
        <p:nvPicPr>
          <p:cNvPr id="71684" name="Picture 4" descr="نتيجة بحث الصور عن صور عن النشيد الوطنى السعودي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7" y="188640"/>
            <a:ext cx="2736304" cy="1919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9390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082"/>
            <a:ext cx="9197788" cy="6858000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611560" y="1700808"/>
            <a:ext cx="83529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008000"/>
                </a:solidFill>
              </a:rPr>
              <a:t> </a:t>
            </a:r>
            <a:endParaRPr lang="ar-SA" sz="2800" b="1" dirty="0">
              <a:solidFill>
                <a:srgbClr val="008000"/>
              </a:solidFill>
            </a:endParaRPr>
          </a:p>
        </p:txBody>
      </p:sp>
      <p:sp>
        <p:nvSpPr>
          <p:cNvPr id="4" name="موجة 3"/>
          <p:cNvSpPr/>
          <p:nvPr/>
        </p:nvSpPr>
        <p:spPr>
          <a:xfrm>
            <a:off x="467544" y="3212976"/>
            <a:ext cx="7776864" cy="2952328"/>
          </a:xfrm>
          <a:prstGeom prst="wav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فقد استطاعت المرأة السعودية أن تغرس قيم المواطنة فى نفوس </a:t>
            </a:r>
            <a:r>
              <a:rPr lang="ar-SA" sz="3200" b="1" dirty="0" err="1" smtClean="0"/>
              <a:t>أبنائها,</a:t>
            </a:r>
            <a:endParaRPr lang="ar-SA" sz="3200" b="1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ADFA3-DF9B-48CF-A76F-06EF0C6BDD44}" type="slidenum">
              <a:rPr lang="ar-SA" smtClean="0"/>
              <a:pPr/>
              <a:t>40</a:t>
            </a:fld>
            <a:endParaRPr lang="ar-SA"/>
          </a:p>
        </p:txBody>
      </p:sp>
      <p:pic>
        <p:nvPicPr>
          <p:cNvPr id="43010" name="Picture 2" descr="نتيجة بحث الصور عن صور عن النشيد الوطنى السعودي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60648"/>
            <a:ext cx="2880320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9390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082"/>
            <a:ext cx="9197788" cy="6858000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611560" y="1700808"/>
            <a:ext cx="83529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008000"/>
                </a:solidFill>
              </a:rPr>
              <a:t> </a:t>
            </a:r>
            <a:endParaRPr lang="ar-SA" sz="2800" b="1" dirty="0">
              <a:solidFill>
                <a:srgbClr val="008000"/>
              </a:solidFill>
            </a:endParaRPr>
          </a:p>
        </p:txBody>
      </p:sp>
      <p:sp>
        <p:nvSpPr>
          <p:cNvPr id="4" name="موجة 3"/>
          <p:cNvSpPr/>
          <p:nvPr/>
        </p:nvSpPr>
        <p:spPr>
          <a:xfrm>
            <a:off x="539552" y="1844824"/>
            <a:ext cx="7488832" cy="4248472"/>
          </a:xfrm>
          <a:prstGeom prst="wav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3200" b="1" dirty="0" smtClean="0"/>
          </a:p>
          <a:p>
            <a:pPr algn="ctr"/>
            <a:r>
              <a:rPr lang="ar-SA" sz="3200" b="1" dirty="0" smtClean="0"/>
              <a:t>بأساليب مختلفة  </a:t>
            </a:r>
          </a:p>
          <a:p>
            <a:pPr algn="ctr"/>
            <a:endParaRPr lang="ar-SA" sz="3200" b="1" dirty="0" smtClean="0"/>
          </a:p>
          <a:p>
            <a:pPr algn="ctr"/>
            <a:r>
              <a:rPr lang="ar-SA" sz="3200" b="1" dirty="0" err="1" smtClean="0"/>
              <a:t>منها :</a:t>
            </a:r>
            <a:endParaRPr lang="ar-SA" sz="3200" b="1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ADFA3-DF9B-48CF-A76F-06EF0C6BDD44}" type="slidenum">
              <a:rPr lang="ar-SA" smtClean="0"/>
              <a:pPr/>
              <a:t>41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9390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082"/>
            <a:ext cx="9197788" cy="6858000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611560" y="1700808"/>
            <a:ext cx="83529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008000"/>
                </a:solidFill>
              </a:rPr>
              <a:t> </a:t>
            </a:r>
            <a:endParaRPr lang="ar-SA" sz="2800" b="1" dirty="0">
              <a:solidFill>
                <a:srgbClr val="008000"/>
              </a:solidFill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1187624" y="1844824"/>
            <a:ext cx="6624736" cy="29523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1-تأصيل حب الوطن والانتماء له، في نفوسهم</a:t>
            </a:r>
          </a:p>
          <a:p>
            <a:pPr algn="ctr"/>
            <a:endParaRPr lang="ar-SA" sz="32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/>
            <a:r>
              <a:rPr lang="ar-SA" sz="32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وتعزيز الشعور بشرف الانتماء إلى </a:t>
            </a:r>
            <a:r>
              <a:rPr lang="ar-SA" sz="3200" b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الوطن،</a:t>
            </a:r>
            <a:r>
              <a:rPr lang="ar-SA" sz="32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ar-SA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ADFA3-DF9B-48CF-A76F-06EF0C6BDD44}" type="slidenum">
              <a:rPr lang="ar-SA" smtClean="0"/>
              <a:pPr/>
              <a:t>42</a:t>
            </a:fld>
            <a:endParaRPr lang="ar-SA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4462034" y="105489"/>
            <a:ext cx="21993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nherit" charset="0"/>
                <a:ea typeface="Times New Roman" pitchFamily="18" charset="0"/>
                <a:cs typeface="Tahoma" pitchFamily="34" charset="0"/>
              </a:rPr>
              <a:t>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90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082"/>
            <a:ext cx="9197788" cy="6858000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611560" y="1700808"/>
            <a:ext cx="83529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008000"/>
                </a:solidFill>
              </a:rPr>
              <a:t> </a:t>
            </a:r>
            <a:endParaRPr lang="ar-SA" sz="2800" b="1" dirty="0">
              <a:solidFill>
                <a:srgbClr val="008000"/>
              </a:solidFill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1331640" y="2492896"/>
            <a:ext cx="7128792" cy="288032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2</a:t>
            </a:r>
            <a:r>
              <a:rPr lang="ar-SA" sz="32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-ربط أبناء الوطن </a:t>
            </a:r>
            <a:r>
              <a:rPr lang="ar-SA" sz="3200" b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بدينهم،</a:t>
            </a:r>
            <a:r>
              <a:rPr lang="ar-SA" sz="32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algn="ctr"/>
            <a:endParaRPr lang="ar-SA" sz="32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/>
            <a:r>
              <a:rPr lang="ar-SA" sz="32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وتنشئتهم على التمسك بالقيم </a:t>
            </a:r>
            <a:r>
              <a:rPr lang="ar-SA" sz="3200" b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الإسلامية،</a:t>
            </a:r>
            <a:r>
              <a:rPr lang="ar-SA" sz="32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ar-SA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ADFA3-DF9B-48CF-A76F-06EF0C6BDD44}" type="slidenum">
              <a:rPr lang="ar-SA" smtClean="0"/>
              <a:pPr/>
              <a:t>43</a:t>
            </a:fld>
            <a:endParaRPr lang="ar-SA"/>
          </a:p>
        </p:txBody>
      </p:sp>
      <p:sp>
        <p:nvSpPr>
          <p:cNvPr id="104449" name="Rectangle 1"/>
          <p:cNvSpPr>
            <a:spLocks noChangeArrowheads="1"/>
          </p:cNvSpPr>
          <p:nvPr/>
        </p:nvSpPr>
        <p:spPr bwMode="auto">
          <a:xfrm>
            <a:off x="4462034" y="105489"/>
            <a:ext cx="21993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nherit"/>
                <a:ea typeface="Times New Roman" pitchFamily="18" charset="0"/>
                <a:cs typeface="Tahoma" pitchFamily="34" charset="0"/>
              </a:rPr>
              <a:t>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90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082"/>
            <a:ext cx="9197788" cy="6858000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611560" y="1700808"/>
            <a:ext cx="83529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008000"/>
                </a:solidFill>
              </a:rPr>
              <a:t> </a:t>
            </a:r>
            <a:endParaRPr lang="ar-SA" sz="2800" b="1" dirty="0">
              <a:solidFill>
                <a:srgbClr val="008000"/>
              </a:solidFill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1331640" y="1340768"/>
            <a:ext cx="6480720" cy="309634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3200" dirty="0" smtClean="0"/>
          </a:p>
          <a:p>
            <a:pPr algn="ctr"/>
            <a:r>
              <a:rPr lang="ar-SA" sz="3200" dirty="0" smtClean="0"/>
              <a:t>3-</a:t>
            </a:r>
            <a:r>
              <a:rPr lang="ar-SA" sz="3200" b="1" dirty="0" smtClean="0"/>
              <a:t>تشجيع الأبناء على المشاركة فى</a:t>
            </a:r>
          </a:p>
          <a:p>
            <a:pPr algn="ctr"/>
            <a:endParaRPr lang="ar-SA" sz="3200" b="1" dirty="0" smtClean="0"/>
          </a:p>
          <a:p>
            <a:pPr algn="ctr"/>
            <a:r>
              <a:rPr lang="ar-SA" sz="3200" b="1" dirty="0" smtClean="0"/>
              <a:t> المهرجانات الثقافية الوطنية والربط</a:t>
            </a:r>
          </a:p>
          <a:p>
            <a:pPr algn="ctr"/>
            <a:endParaRPr lang="ar-SA" sz="3200" b="1" dirty="0" smtClean="0"/>
          </a:p>
          <a:p>
            <a:pPr algn="ctr"/>
            <a:r>
              <a:rPr lang="ar-SA" sz="3200" b="1" dirty="0" smtClean="0"/>
              <a:t> بين الهوية الدينية والثقافية </a:t>
            </a:r>
            <a:r>
              <a:rPr lang="ar-SA" sz="3200" b="1" dirty="0" err="1" smtClean="0"/>
              <a:t>لهم .</a:t>
            </a:r>
            <a:endParaRPr lang="ar-SA" sz="3200" b="1" dirty="0" smtClean="0"/>
          </a:p>
          <a:p>
            <a:pPr algn="ctr"/>
            <a:endParaRPr lang="ar-SA" sz="3200" b="1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ADFA3-DF9B-48CF-A76F-06EF0C6BDD44}" type="slidenum">
              <a:rPr lang="ar-SA" smtClean="0"/>
              <a:pPr/>
              <a:t>44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9390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082"/>
            <a:ext cx="9197788" cy="6858000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611560" y="1700808"/>
            <a:ext cx="83529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008000"/>
                </a:solidFill>
              </a:rPr>
              <a:t> </a:t>
            </a:r>
            <a:endParaRPr lang="ar-SA" sz="2800" b="1" dirty="0">
              <a:solidFill>
                <a:srgbClr val="008000"/>
              </a:solidFill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1547664" y="1772816"/>
            <a:ext cx="6336704" cy="28083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4-بث الوعي بتاريخ وطنهم </a:t>
            </a:r>
            <a:r>
              <a:rPr lang="ar-SA" sz="3200" b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وإنجازاته،</a:t>
            </a:r>
            <a:endParaRPr lang="ar-SA" sz="32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/>
            <a:endParaRPr lang="ar-SA" sz="32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/>
            <a:r>
              <a:rPr lang="ar-SA" sz="32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وتثقيفهم بالأهمية الجغرافية والاقتصادية</a:t>
            </a:r>
          </a:p>
          <a:p>
            <a:pPr algn="ctr"/>
            <a:endParaRPr lang="ar-SA" sz="32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/>
            <a:r>
              <a:rPr lang="ar-SA" sz="32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للوطن</a:t>
            </a:r>
            <a:endParaRPr lang="ar-SA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ADFA3-DF9B-48CF-A76F-06EF0C6BDD44}" type="slidenum">
              <a:rPr lang="ar-SA" smtClean="0"/>
              <a:pPr/>
              <a:t>45</a:t>
            </a:fld>
            <a:endParaRPr lang="ar-SA"/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4462034" y="105489"/>
            <a:ext cx="21993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nherit" charset="0"/>
                <a:ea typeface="Times New Roman" pitchFamily="18" charset="0"/>
                <a:cs typeface="Tahoma" pitchFamily="34" charset="0"/>
              </a:rPr>
              <a:t>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90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082"/>
            <a:ext cx="9197788" cy="6858000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611560" y="1700808"/>
            <a:ext cx="83529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008000"/>
                </a:solidFill>
              </a:rPr>
              <a:t> </a:t>
            </a:r>
            <a:endParaRPr lang="ar-SA" sz="2800" b="1" dirty="0">
              <a:solidFill>
                <a:srgbClr val="008000"/>
              </a:solidFill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1403648" y="1556792"/>
            <a:ext cx="6768752" cy="3600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3200" b="1" dirty="0" smtClean="0"/>
          </a:p>
          <a:p>
            <a:pPr algn="ctr"/>
            <a:r>
              <a:rPr lang="ar-SA" sz="3200" b="1" dirty="0" smtClean="0"/>
              <a:t>5-تعويدهم على احترام الأنظمة </a:t>
            </a:r>
          </a:p>
          <a:p>
            <a:pPr algn="ctr"/>
            <a:endParaRPr lang="ar-SA" sz="3200" b="1" dirty="0" smtClean="0"/>
          </a:p>
          <a:p>
            <a:pPr algn="ctr"/>
            <a:r>
              <a:rPr lang="ar-SA" sz="3200" b="1" dirty="0" smtClean="0"/>
              <a:t>وتنشئهم على حب النظام والعمل </a:t>
            </a:r>
            <a:r>
              <a:rPr lang="ar-SA" sz="3200" b="1" dirty="0" err="1" smtClean="0"/>
              <a:t>به</a:t>
            </a:r>
            <a:endParaRPr lang="ar-SA" sz="3200" b="1" dirty="0" smtClean="0"/>
          </a:p>
          <a:p>
            <a:pPr algn="ctr"/>
            <a:endParaRPr lang="ar-SA" sz="3200" b="1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ADFA3-DF9B-48CF-A76F-06EF0C6BDD44}" type="slidenum">
              <a:rPr lang="ar-SA" smtClean="0"/>
              <a:pPr/>
              <a:t>46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9390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082"/>
            <a:ext cx="9197788" cy="6858000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611560" y="1700808"/>
            <a:ext cx="83529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008000"/>
                </a:solidFill>
              </a:rPr>
              <a:t> </a:t>
            </a:r>
            <a:endParaRPr lang="ar-SA" sz="2800" b="1" dirty="0">
              <a:solidFill>
                <a:srgbClr val="008000"/>
              </a:solidFill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971600" y="2132856"/>
            <a:ext cx="7200800" cy="29523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6-تعويد الأبناء على حب العمل المشترك </a:t>
            </a:r>
          </a:p>
          <a:p>
            <a:pPr algn="ctr"/>
            <a:r>
              <a:rPr lang="ar-SA" sz="3200" b="1" dirty="0" smtClean="0"/>
              <a:t> </a:t>
            </a:r>
          </a:p>
          <a:p>
            <a:pPr algn="ctr"/>
            <a:r>
              <a:rPr lang="ar-SA" sz="3200" b="1" dirty="0" smtClean="0"/>
              <a:t>والتعاون مع </a:t>
            </a:r>
            <a:r>
              <a:rPr lang="ar-SA" sz="3200" b="1" dirty="0" err="1" smtClean="0"/>
              <a:t>الأخرين</a:t>
            </a:r>
            <a:r>
              <a:rPr lang="ar-SA" sz="3200" b="1" dirty="0" smtClean="0"/>
              <a:t> </a:t>
            </a:r>
          </a:p>
          <a:p>
            <a:pPr algn="ctr"/>
            <a:endParaRPr lang="ar-SA" sz="3200" b="1" dirty="0" smtClean="0"/>
          </a:p>
          <a:p>
            <a:pPr algn="ctr"/>
            <a:endParaRPr lang="ar-SA" sz="3200" b="1" dirty="0" smtClean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ADFA3-DF9B-48CF-A76F-06EF0C6BDD44}" type="slidenum">
              <a:rPr lang="ar-SA" smtClean="0"/>
              <a:pPr/>
              <a:t>47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9390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082"/>
            <a:ext cx="9197788" cy="6858000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611560" y="1700808"/>
            <a:ext cx="83529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008000"/>
                </a:solidFill>
              </a:rPr>
              <a:t> </a:t>
            </a:r>
            <a:endParaRPr lang="ar-SA" sz="2800" b="1" dirty="0">
              <a:solidFill>
                <a:srgbClr val="008000"/>
              </a:solidFill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971600" y="2276872"/>
            <a:ext cx="6984776" cy="27363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7</a:t>
            </a:r>
            <a:r>
              <a:rPr lang="ar-SA" sz="32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-تهذيب سلوكهم </a:t>
            </a:r>
            <a:r>
              <a:rPr lang="ar-SA" sz="3200" b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وأخلاقهم،</a:t>
            </a:r>
            <a:r>
              <a:rPr lang="ar-SA" sz="32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algn="ctr"/>
            <a:endParaRPr lang="ar-SA" sz="32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/>
            <a:r>
              <a:rPr lang="ar-SA" sz="32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وتربيتهم على حب الآخرين.</a:t>
            </a:r>
          </a:p>
          <a:p>
            <a:pPr algn="ctr"/>
            <a:endParaRPr lang="ar-SA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ADFA3-DF9B-48CF-A76F-06EF0C6BDD44}" type="slidenum">
              <a:rPr lang="ar-SA" smtClean="0"/>
              <a:pPr/>
              <a:t>48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9390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082"/>
            <a:ext cx="9197788" cy="6858000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611560" y="1700808"/>
            <a:ext cx="83529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008000"/>
                </a:solidFill>
              </a:rPr>
              <a:t> </a:t>
            </a:r>
            <a:endParaRPr lang="ar-SA" sz="2800" b="1" dirty="0">
              <a:solidFill>
                <a:srgbClr val="008000"/>
              </a:solidFill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971600" y="2276872"/>
            <a:ext cx="6984776" cy="27363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</a:rPr>
              <a:t>8</a:t>
            </a:r>
            <a:r>
              <a:rPr lang="ar-SA" sz="32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-تعويدهم على حب العمل المشترك، والتعاون</a:t>
            </a:r>
          </a:p>
          <a:p>
            <a:pPr algn="ctr"/>
            <a:endParaRPr lang="ar-SA" sz="32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/>
            <a:r>
              <a:rPr lang="ar-SA" sz="32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والتكافل والألفة.</a:t>
            </a:r>
            <a:endParaRPr lang="ar-SA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ADFA3-DF9B-48CF-A76F-06EF0C6BDD44}" type="slidenum">
              <a:rPr lang="ar-SA" smtClean="0"/>
              <a:pPr/>
              <a:t>49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9390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082"/>
            <a:ext cx="9197788" cy="6858000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611560" y="1700808"/>
            <a:ext cx="83529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008000"/>
                </a:solidFill>
              </a:rPr>
              <a:t> </a:t>
            </a:r>
            <a:endParaRPr lang="ar-SA" sz="2800" b="1" dirty="0">
              <a:solidFill>
                <a:srgbClr val="008000"/>
              </a:solidFill>
            </a:endParaRPr>
          </a:p>
        </p:txBody>
      </p:sp>
      <p:sp>
        <p:nvSpPr>
          <p:cNvPr id="5" name="موجة 4"/>
          <p:cNvSpPr/>
          <p:nvPr/>
        </p:nvSpPr>
        <p:spPr>
          <a:xfrm>
            <a:off x="827584" y="3140968"/>
            <a:ext cx="7344816" cy="3240360"/>
          </a:xfrm>
          <a:prstGeom prst="wav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وقد حثنا ديننا الإسلامي وشريعتنا على الانتماء </a:t>
            </a:r>
          </a:p>
          <a:p>
            <a:pPr algn="ctr"/>
            <a:r>
              <a:rPr lang="ar-SA" sz="3200" b="1" dirty="0" smtClean="0"/>
              <a:t>إلى </a:t>
            </a:r>
            <a:r>
              <a:rPr lang="ar-SA" sz="3200" b="1" dirty="0" err="1" smtClean="0"/>
              <a:t>الوطن،</a:t>
            </a:r>
            <a:r>
              <a:rPr lang="ar-SA" sz="3200" b="1" dirty="0" smtClean="0"/>
              <a:t> </a:t>
            </a:r>
          </a:p>
          <a:p>
            <a:pPr algn="ctr"/>
            <a:r>
              <a:rPr lang="ar-SA" sz="3200" b="1" dirty="0" smtClean="0"/>
              <a:t>ومن هنا ينطلق حب </a:t>
            </a:r>
            <a:r>
              <a:rPr lang="ar-SA" sz="3200" b="1" dirty="0" err="1" smtClean="0"/>
              <a:t>الوطن،</a:t>
            </a:r>
            <a:endParaRPr lang="ar-SA" sz="3200" b="1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ADFA3-DF9B-48CF-A76F-06EF0C6BDD44}" type="slidenum">
              <a:rPr lang="ar-SA" smtClean="0"/>
              <a:pPr/>
              <a:t>5</a:t>
            </a:fld>
            <a:endParaRPr lang="ar-SA"/>
          </a:p>
        </p:txBody>
      </p:sp>
      <p:pic>
        <p:nvPicPr>
          <p:cNvPr id="94210" name="Picture 2" descr="نتيجة بحث الصور عن صور عن النشيد الوطنى السعودي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32656"/>
            <a:ext cx="2506216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9390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082"/>
            <a:ext cx="9197788" cy="6858000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611560" y="1700808"/>
            <a:ext cx="83529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008000"/>
                </a:solidFill>
              </a:rPr>
              <a:t> </a:t>
            </a:r>
            <a:endParaRPr lang="ar-SA" sz="2800" b="1" dirty="0">
              <a:solidFill>
                <a:srgbClr val="008000"/>
              </a:solidFill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899592" y="2636912"/>
            <a:ext cx="6984776" cy="309634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كما استطاعت المرأة السعودية غرس قيم المواطنة على مستوى المجتمع من خلال تحقيق المشاركة المجتمعية </a:t>
            </a:r>
            <a:endParaRPr lang="ar-SA" sz="3200" b="1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ADFA3-DF9B-48CF-A76F-06EF0C6BDD44}" type="slidenum">
              <a:rPr lang="ar-SA" smtClean="0"/>
              <a:pPr/>
              <a:t>50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9390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082"/>
            <a:ext cx="9197788" cy="6858000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611560" y="1700808"/>
            <a:ext cx="83529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008000"/>
                </a:solidFill>
              </a:rPr>
              <a:t> </a:t>
            </a:r>
            <a:endParaRPr lang="ar-SA" sz="2800" b="1" dirty="0">
              <a:solidFill>
                <a:srgbClr val="008000"/>
              </a:solidFill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899592" y="2636912"/>
            <a:ext cx="6984776" cy="309634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عن </a:t>
            </a:r>
            <a:r>
              <a:rPr lang="ar-SA" sz="3200" b="1" dirty="0" err="1" smtClean="0"/>
              <a:t>طربق</a:t>
            </a:r>
            <a:r>
              <a:rPr lang="ar-SA" sz="3200" b="1" dirty="0" smtClean="0"/>
              <a:t> </a:t>
            </a:r>
            <a:r>
              <a:rPr lang="ar-SA" sz="3600" b="1" dirty="0" smtClean="0"/>
              <a:t>التطوع </a:t>
            </a:r>
          </a:p>
          <a:p>
            <a:pPr algn="ctr"/>
            <a:endParaRPr lang="ar-SA" sz="3600" b="1" dirty="0" smtClean="0"/>
          </a:p>
          <a:p>
            <a:pPr algn="ctr"/>
            <a:r>
              <a:rPr lang="ar-SA" sz="3200" b="1" dirty="0" smtClean="0"/>
              <a:t>في مجالات الخدمة </a:t>
            </a:r>
            <a:r>
              <a:rPr lang="ar-SA" sz="3200" b="1" dirty="0" err="1" smtClean="0"/>
              <a:t>المجتمعية،</a:t>
            </a:r>
            <a:r>
              <a:rPr lang="ar-SA" sz="3200" b="1" dirty="0" smtClean="0"/>
              <a:t> </a:t>
            </a:r>
          </a:p>
          <a:p>
            <a:pPr algn="ctr"/>
            <a:r>
              <a:rPr lang="ar-SA" sz="3200" b="1" dirty="0" smtClean="0"/>
              <a:t> </a:t>
            </a:r>
            <a:endParaRPr lang="ar-SA" sz="3200" b="1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ADFA3-DF9B-48CF-A76F-06EF0C6BDD44}" type="slidenum">
              <a:rPr lang="ar-SA" smtClean="0"/>
              <a:pPr/>
              <a:t>51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9390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082"/>
            <a:ext cx="9197788" cy="6858000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611560" y="1700808"/>
            <a:ext cx="83529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008000"/>
                </a:solidFill>
              </a:rPr>
              <a:t> </a:t>
            </a:r>
            <a:endParaRPr lang="ar-SA" sz="2800" b="1" dirty="0">
              <a:solidFill>
                <a:srgbClr val="008000"/>
              </a:solidFill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899592" y="2636912"/>
            <a:ext cx="6984776" cy="309634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3200" b="1" dirty="0" smtClean="0"/>
          </a:p>
          <a:p>
            <a:pPr algn="ctr"/>
            <a:r>
              <a:rPr lang="ar-SA" sz="3200" b="1" dirty="0" smtClean="0"/>
              <a:t>فالتطوع </a:t>
            </a:r>
          </a:p>
          <a:p>
            <a:pPr algn="ctr"/>
            <a:endParaRPr lang="ar-SA" sz="3200" b="1" dirty="0" smtClean="0"/>
          </a:p>
          <a:p>
            <a:pPr algn="ctr"/>
            <a:r>
              <a:rPr lang="ar-SA" sz="3200" b="1" dirty="0" smtClean="0"/>
              <a:t>هو أفضل دليل على الوطنية </a:t>
            </a:r>
            <a:r>
              <a:rPr lang="ar-SA" sz="3200" b="1" dirty="0"/>
              <a:t>والمواطنة </a:t>
            </a:r>
            <a:endParaRPr lang="ar-SA" sz="3200" b="1" dirty="0" smtClean="0"/>
          </a:p>
          <a:p>
            <a:pPr algn="ctr"/>
            <a:endParaRPr lang="ar-SA" sz="3200" b="1" dirty="0" smtClean="0"/>
          </a:p>
          <a:p>
            <a:pPr algn="ctr"/>
            <a:r>
              <a:rPr lang="ar-SA" sz="3200" b="1" dirty="0" smtClean="0"/>
              <a:t>وحب </a:t>
            </a:r>
            <a:r>
              <a:rPr lang="ar-SA" sz="3200" b="1" dirty="0" err="1"/>
              <a:t>الوطن </a:t>
            </a:r>
            <a:r>
              <a:rPr lang="ar-SA" sz="3200" b="1" dirty="0" err="1" smtClean="0"/>
              <a:t>،</a:t>
            </a:r>
            <a:r>
              <a:rPr lang="ar-SA" sz="3200" b="1" dirty="0"/>
              <a:t> </a:t>
            </a:r>
            <a:endParaRPr lang="ar-SA" sz="3200" b="1" dirty="0" smtClean="0"/>
          </a:p>
          <a:p>
            <a:pPr algn="ctr"/>
            <a:endParaRPr lang="ar-SA" sz="3200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ADFA3-DF9B-48CF-A76F-06EF0C6BDD44}" type="slidenum">
              <a:rPr lang="ar-SA" smtClean="0"/>
              <a:pPr/>
              <a:t>52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9390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082"/>
            <a:ext cx="9197788" cy="6858000"/>
          </a:xfrm>
          <a:prstGeom prst="rect">
            <a:avLst/>
          </a:prstGeom>
        </p:spPr>
      </p:pic>
      <p:sp>
        <p:nvSpPr>
          <p:cNvPr id="4" name="مستطيل مستدير الزوايا 3"/>
          <p:cNvSpPr/>
          <p:nvPr/>
        </p:nvSpPr>
        <p:spPr>
          <a:xfrm>
            <a:off x="899592" y="2636912"/>
            <a:ext cx="6984776" cy="309634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ar-SA" sz="3200" b="1" dirty="0" smtClean="0"/>
              <a:t>مفهوم حب </a:t>
            </a:r>
            <a:r>
              <a:rPr lang="ar-SA" sz="3200" b="1" dirty="0" err="1" smtClean="0"/>
              <a:t>الوطن،</a:t>
            </a:r>
            <a:r>
              <a:rPr lang="ar-SA" sz="3200" b="1" dirty="0" smtClean="0"/>
              <a:t> </a:t>
            </a:r>
          </a:p>
          <a:p>
            <a:pPr algn="ctr">
              <a:lnSpc>
                <a:spcPct val="150000"/>
              </a:lnSpc>
            </a:pPr>
            <a:r>
              <a:rPr lang="ar-SA" sz="3200" b="1" dirty="0" smtClean="0"/>
              <a:t>هو ذلك المفهوم العملي الواقعي </a:t>
            </a:r>
            <a:endParaRPr lang="ar-SA" sz="3200" b="1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ADFA3-DF9B-48CF-A76F-06EF0C6BDD44}" type="slidenum">
              <a:rPr lang="ar-SA" smtClean="0"/>
              <a:pPr/>
              <a:t>53</a:t>
            </a:fld>
            <a:endParaRPr lang="ar-SA"/>
          </a:p>
        </p:txBody>
      </p:sp>
      <p:sp>
        <p:nvSpPr>
          <p:cNvPr id="7" name="مخطط انسيابي: محطة طرفية 6"/>
          <p:cNvSpPr/>
          <p:nvPr/>
        </p:nvSpPr>
        <p:spPr>
          <a:xfrm>
            <a:off x="5940152" y="476672"/>
            <a:ext cx="2880320" cy="1152128"/>
          </a:xfrm>
          <a:prstGeom prst="flowChartTermina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إذن </a:t>
            </a:r>
          </a:p>
        </p:txBody>
      </p:sp>
      <p:pic>
        <p:nvPicPr>
          <p:cNvPr id="10" name="صورة 9" descr="AG00090_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1628800"/>
            <a:ext cx="1152128" cy="103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90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082"/>
            <a:ext cx="9197788" cy="6858000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611560" y="1700808"/>
            <a:ext cx="83529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008000"/>
                </a:solidFill>
              </a:rPr>
              <a:t> </a:t>
            </a:r>
            <a:endParaRPr lang="ar-SA" sz="2800" b="1" dirty="0">
              <a:solidFill>
                <a:srgbClr val="008000"/>
              </a:solidFill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1331640" y="692696"/>
            <a:ext cx="6840760" cy="511256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ar-SA" sz="3200" b="1" dirty="0" smtClean="0"/>
              <a:t>الذي يتمثل في ذلك الانتماء</a:t>
            </a:r>
          </a:p>
          <a:p>
            <a:pPr algn="ctr">
              <a:lnSpc>
                <a:spcPct val="150000"/>
              </a:lnSpc>
            </a:pPr>
            <a:r>
              <a:rPr lang="ar-SA" sz="3200" b="1" dirty="0" smtClean="0"/>
              <a:t> الذي يتعدى حدود الذات ومصالحها </a:t>
            </a:r>
          </a:p>
          <a:p>
            <a:pPr algn="ctr">
              <a:lnSpc>
                <a:spcPct val="150000"/>
              </a:lnSpc>
            </a:pPr>
            <a:r>
              <a:rPr lang="ar-SA" sz="3200" b="1" dirty="0" smtClean="0"/>
              <a:t>إلى التضحية</a:t>
            </a:r>
          </a:p>
          <a:p>
            <a:pPr algn="ctr">
              <a:lnSpc>
                <a:spcPct val="150000"/>
              </a:lnSpc>
            </a:pPr>
            <a:r>
              <a:rPr lang="ar-SA" sz="3200" b="1" dirty="0" smtClean="0"/>
              <a:t>في سبيل </a:t>
            </a:r>
            <a:r>
              <a:rPr lang="ar-SA" sz="3200" b="1" dirty="0" err="1" smtClean="0"/>
              <a:t>بنائه,</a:t>
            </a:r>
            <a:endParaRPr lang="ar-SA" sz="3200" b="1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ADFA3-DF9B-48CF-A76F-06EF0C6BDD44}" type="slidenum">
              <a:rPr lang="ar-SA" smtClean="0"/>
              <a:pPr/>
              <a:t>54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9390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082"/>
            <a:ext cx="9197788" cy="6858000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611560" y="1700808"/>
            <a:ext cx="83529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008000"/>
                </a:solidFill>
              </a:rPr>
              <a:t> </a:t>
            </a:r>
            <a:endParaRPr lang="ar-SA" sz="2800" b="1" dirty="0">
              <a:solidFill>
                <a:srgbClr val="008000"/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ADFA3-DF9B-48CF-A76F-06EF0C6BDD44}" type="slidenum">
              <a:rPr lang="ar-SA" smtClean="0"/>
              <a:pPr/>
              <a:t>55</a:t>
            </a:fld>
            <a:endParaRPr lang="ar-SA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1331640" y="692696"/>
            <a:ext cx="6840760" cy="511256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ar-SA" sz="3200" b="1" dirty="0" smtClean="0"/>
              <a:t>فالوطن قدم لنا </a:t>
            </a:r>
            <a:r>
              <a:rPr lang="ar-SA" sz="3200" b="1" dirty="0" err="1" smtClean="0"/>
              <a:t>الكثير،</a:t>
            </a:r>
            <a:r>
              <a:rPr lang="ar-SA" sz="3200" b="1" dirty="0" smtClean="0"/>
              <a:t> </a:t>
            </a:r>
          </a:p>
          <a:p>
            <a:pPr algn="ctr">
              <a:lnSpc>
                <a:spcPct val="150000"/>
              </a:lnSpc>
            </a:pPr>
            <a:r>
              <a:rPr lang="ar-SA" sz="3200" b="1" dirty="0" smtClean="0"/>
              <a:t>وعلينا رد ذلك الجميل عن طريق تقدير واحترام ممتلكات </a:t>
            </a:r>
            <a:r>
              <a:rPr lang="ar-SA" sz="3200" b="1" dirty="0" err="1" smtClean="0"/>
              <a:t>الوطن</a:t>
            </a:r>
            <a:r>
              <a:rPr lang="ar-SA" sz="3200" dirty="0" err="1" smtClean="0"/>
              <a:t>،</a:t>
            </a:r>
            <a:r>
              <a:rPr lang="ar-SA" sz="3200" dirty="0" smtClean="0"/>
              <a:t> </a:t>
            </a:r>
            <a:endParaRPr lang="ar-SA" sz="3200" b="1" dirty="0"/>
          </a:p>
        </p:txBody>
      </p:sp>
    </p:spTree>
    <p:extLst>
      <p:ext uri="{BB962C8B-B14F-4D97-AF65-F5344CB8AC3E}">
        <p14:creationId xmlns:p14="http://schemas.microsoft.com/office/powerpoint/2010/main" xmlns="" val="19390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082"/>
            <a:ext cx="9197788" cy="6858000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611560" y="1700808"/>
            <a:ext cx="83529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008000"/>
                </a:solidFill>
              </a:rPr>
              <a:t> </a:t>
            </a:r>
            <a:endParaRPr lang="ar-SA" sz="2800" b="1" dirty="0">
              <a:solidFill>
                <a:srgbClr val="008000"/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ADFA3-DF9B-48CF-A76F-06EF0C6BDD44}" type="slidenum">
              <a:rPr lang="ar-SA" smtClean="0"/>
              <a:pPr/>
              <a:t>56</a:t>
            </a:fld>
            <a:endParaRPr lang="ar-SA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1331640" y="692696"/>
            <a:ext cx="6840760" cy="511256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ومن الواجب علينا تعليم أبناؤنا </a:t>
            </a:r>
          </a:p>
          <a:p>
            <a:pPr algn="ctr"/>
            <a:endParaRPr lang="ar-SA" sz="3200" b="1" dirty="0" smtClean="0"/>
          </a:p>
          <a:p>
            <a:pPr algn="ctr"/>
            <a:r>
              <a:rPr lang="ar-SA" sz="3200" b="1" dirty="0" smtClean="0"/>
              <a:t>حب الوطن صيانة ممتلكاته </a:t>
            </a:r>
          </a:p>
          <a:p>
            <a:pPr algn="ctr"/>
            <a:endParaRPr lang="ar-SA" sz="32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19390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082"/>
            <a:ext cx="9197788" cy="6858000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611560" y="1700808"/>
            <a:ext cx="83529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008000"/>
                </a:solidFill>
              </a:rPr>
              <a:t> </a:t>
            </a:r>
            <a:endParaRPr lang="ar-SA" sz="2800" b="1" dirty="0">
              <a:solidFill>
                <a:srgbClr val="008000"/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ADFA3-DF9B-48CF-A76F-06EF0C6BDD44}" type="slidenum">
              <a:rPr lang="ar-SA" smtClean="0"/>
              <a:pPr/>
              <a:t>57</a:t>
            </a:fld>
            <a:endParaRPr lang="ar-SA"/>
          </a:p>
        </p:txBody>
      </p:sp>
      <p:pic>
        <p:nvPicPr>
          <p:cNvPr id="91138" name="Picture 2" descr="https://encrypted-tbn3.gstatic.com/images?q=tbn:ANd9GcTx4UrbPFLHagrI2VwAYW_1aIv2XYMnt_0e_bMqyL9LcsXEgNfDf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564904"/>
            <a:ext cx="6048672" cy="3893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وسيلة شرح بيضاوية 8"/>
          <p:cNvSpPr/>
          <p:nvPr/>
        </p:nvSpPr>
        <p:spPr>
          <a:xfrm>
            <a:off x="4355976" y="548680"/>
            <a:ext cx="4608512" cy="2736304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كيف يمكننا المساهمة في بناء </a:t>
            </a:r>
            <a:r>
              <a:rPr lang="ar-SA" sz="3200" b="1" dirty="0" err="1" smtClean="0"/>
              <a:t>وطننا ؟</a:t>
            </a:r>
            <a:r>
              <a:rPr lang="ar-SA" sz="3200" b="1" dirty="0" smtClean="0"/>
              <a:t>  </a:t>
            </a:r>
            <a:endParaRPr lang="ar-SA" sz="3200" b="1" dirty="0"/>
          </a:p>
        </p:txBody>
      </p:sp>
    </p:spTree>
    <p:extLst>
      <p:ext uri="{BB962C8B-B14F-4D97-AF65-F5344CB8AC3E}">
        <p14:creationId xmlns:p14="http://schemas.microsoft.com/office/powerpoint/2010/main" xmlns="" val="19390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082"/>
            <a:ext cx="9197788" cy="6858000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611560" y="1700808"/>
            <a:ext cx="83529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008000"/>
                </a:solidFill>
              </a:rPr>
              <a:t> </a:t>
            </a:r>
            <a:endParaRPr lang="ar-SA" sz="2800" b="1" dirty="0">
              <a:solidFill>
                <a:srgbClr val="008000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1403648" y="2780928"/>
            <a:ext cx="6912768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4000" b="1" dirty="0" smtClean="0">
                <a:solidFill>
                  <a:schemeClr val="tx1"/>
                </a:solidFill>
              </a:rPr>
              <a:t>حتى تكوني مواطنه  فعاله </a:t>
            </a:r>
          </a:p>
          <a:p>
            <a:pPr algn="ctr"/>
            <a:r>
              <a:rPr lang="ar-SA" sz="4000" b="1" dirty="0" smtClean="0">
                <a:solidFill>
                  <a:schemeClr val="tx1"/>
                </a:solidFill>
              </a:rPr>
              <a:t>في </a:t>
            </a:r>
            <a:r>
              <a:rPr lang="ar-SA" sz="4000" b="1" dirty="0" err="1" smtClean="0">
                <a:solidFill>
                  <a:schemeClr val="tx1"/>
                </a:solidFill>
              </a:rPr>
              <a:t>مجتمعك ,</a:t>
            </a:r>
            <a:endParaRPr lang="ar-SA" sz="4000" b="1" dirty="0" smtClean="0">
              <a:solidFill>
                <a:schemeClr val="tx1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ADFA3-DF9B-48CF-A76F-06EF0C6BDD44}" type="slidenum">
              <a:rPr lang="ar-SA" smtClean="0"/>
              <a:pPr/>
              <a:t>58</a:t>
            </a:fld>
            <a:endParaRPr lang="ar-SA"/>
          </a:p>
        </p:txBody>
      </p:sp>
      <p:pic>
        <p:nvPicPr>
          <p:cNvPr id="19458" name="Picture 2" descr="نتيجة بحث الصور عن صور عن النشيد الوطنى السعودي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267744" y="3789040"/>
            <a:ext cx="4464496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صورة 8" descr="AG00090_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1700808"/>
            <a:ext cx="988110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90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082"/>
            <a:ext cx="9197788" cy="6858000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611560" y="1700808"/>
            <a:ext cx="83529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008000"/>
                </a:solidFill>
              </a:rPr>
              <a:t> </a:t>
            </a:r>
            <a:endParaRPr lang="ar-SA" sz="2800" b="1" dirty="0">
              <a:solidFill>
                <a:srgbClr val="008000"/>
              </a:solidFill>
            </a:endParaRPr>
          </a:p>
        </p:txBody>
      </p:sp>
      <p:sp>
        <p:nvSpPr>
          <p:cNvPr id="4" name="مخطط انسيابي: محطة طرفية 3"/>
          <p:cNvSpPr/>
          <p:nvPr/>
        </p:nvSpPr>
        <p:spPr>
          <a:xfrm>
            <a:off x="4860032" y="692696"/>
            <a:ext cx="3528392" cy="864096"/>
          </a:xfrm>
          <a:prstGeom prst="flowChartTermina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يمكنك ذلك من </a:t>
            </a:r>
            <a:r>
              <a:rPr lang="ar-SA" sz="3200" b="1" dirty="0" err="1" smtClean="0"/>
              <a:t>خلال :</a:t>
            </a:r>
            <a:endParaRPr lang="ar-SA" sz="3200" b="1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1331640" y="2348880"/>
            <a:ext cx="6408712" cy="25922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1-</a:t>
            </a:r>
            <a:r>
              <a:rPr lang="ar-SA" sz="3200" b="1" dirty="0"/>
              <a:t> </a:t>
            </a:r>
            <a:r>
              <a:rPr lang="ar-SA" sz="3200" b="1" dirty="0" smtClean="0"/>
              <a:t>عدم التردد فى خدمة الوطن والمساهمة فى المنجزات العلمية والتقنية </a:t>
            </a:r>
            <a:endParaRPr lang="ar-SA" sz="3200" b="1" dirty="0"/>
          </a:p>
        </p:txBody>
      </p:sp>
      <p:pic>
        <p:nvPicPr>
          <p:cNvPr id="7" name="صورة 6" descr="AG00090_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1556792"/>
            <a:ext cx="936104" cy="962850"/>
          </a:xfrm>
          <a:prstGeom prst="rect">
            <a:avLst/>
          </a:prstGeom>
        </p:spPr>
      </p:pic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ADFA3-DF9B-48CF-A76F-06EF0C6BDD44}" type="slidenum">
              <a:rPr lang="ar-SA" smtClean="0"/>
              <a:pPr/>
              <a:t>59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9390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082"/>
            <a:ext cx="9197788" cy="6858000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611560" y="1700808"/>
            <a:ext cx="83529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008000"/>
                </a:solidFill>
              </a:rPr>
              <a:t> </a:t>
            </a:r>
            <a:endParaRPr lang="ar-SA" sz="2800" b="1" dirty="0">
              <a:solidFill>
                <a:srgbClr val="008000"/>
              </a:solidFill>
            </a:endParaRPr>
          </a:p>
        </p:txBody>
      </p:sp>
      <p:graphicFrame>
        <p:nvGraphicFramePr>
          <p:cNvPr id="6" name="رسم تخطيطي 5"/>
          <p:cNvGraphicFramePr/>
          <p:nvPr/>
        </p:nvGraphicFramePr>
        <p:xfrm>
          <a:off x="755576" y="1340768"/>
          <a:ext cx="7632848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ADFA3-DF9B-48CF-A76F-06EF0C6BDD44}" type="slidenum">
              <a:rPr lang="ar-SA" smtClean="0"/>
              <a:pPr/>
              <a:t>6</a:t>
            </a:fld>
            <a:endParaRPr lang="ar-SA"/>
          </a:p>
        </p:txBody>
      </p:sp>
      <p:sp>
        <p:nvSpPr>
          <p:cNvPr id="9" name="وسيلة شرح مع سهم إلى الأسفل 8"/>
          <p:cNvSpPr/>
          <p:nvPr/>
        </p:nvSpPr>
        <p:spPr>
          <a:xfrm>
            <a:off x="6156176" y="476672"/>
            <a:ext cx="1656184" cy="864096"/>
          </a:xfrm>
          <a:prstGeom prst="down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err="1" smtClean="0"/>
              <a:t>إذن :</a:t>
            </a:r>
            <a:endParaRPr lang="ar-SA" sz="2800" b="1" dirty="0"/>
          </a:p>
        </p:txBody>
      </p:sp>
      <p:pic>
        <p:nvPicPr>
          <p:cNvPr id="10" name="صورة 9" descr="AG00092_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91880" y="1628800"/>
            <a:ext cx="792088" cy="770086"/>
          </a:xfrm>
          <a:prstGeom prst="rect">
            <a:avLst/>
          </a:prstGeom>
        </p:spPr>
      </p:pic>
      <p:pic>
        <p:nvPicPr>
          <p:cNvPr id="11" name="صورة 10" descr="AG00092_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63888" y="3212976"/>
            <a:ext cx="792088" cy="770086"/>
          </a:xfrm>
          <a:prstGeom prst="rect">
            <a:avLst/>
          </a:prstGeom>
        </p:spPr>
      </p:pic>
      <p:pic>
        <p:nvPicPr>
          <p:cNvPr id="12" name="صورة 11" descr="AG00092_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91880" y="4803153"/>
            <a:ext cx="864096" cy="84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90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082"/>
            <a:ext cx="9197788" cy="6858000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611560" y="1700808"/>
            <a:ext cx="83529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008000"/>
                </a:solidFill>
              </a:rPr>
              <a:t> </a:t>
            </a:r>
            <a:endParaRPr lang="ar-SA" sz="2800" b="1" dirty="0">
              <a:solidFill>
                <a:srgbClr val="008000"/>
              </a:solidFill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1403648" y="1772816"/>
            <a:ext cx="6408712" cy="27363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2-المساهمة فى الأعمال التطوعية والمشروعات </a:t>
            </a:r>
            <a:r>
              <a:rPr lang="ar-SA" sz="3200" b="1" dirty="0" err="1" smtClean="0"/>
              <a:t>الوطنية  .</a:t>
            </a:r>
            <a:r>
              <a:rPr lang="ar-SA" sz="3200" b="1" dirty="0" smtClean="0"/>
              <a:t> </a:t>
            </a:r>
            <a:endParaRPr lang="ar-SA" sz="3200" b="1" dirty="0"/>
          </a:p>
        </p:txBody>
      </p:sp>
      <p:pic>
        <p:nvPicPr>
          <p:cNvPr id="5" name="صورة 4" descr="AG00090_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1412776"/>
            <a:ext cx="936104" cy="962850"/>
          </a:xfrm>
          <a:prstGeom prst="rect">
            <a:avLst/>
          </a:prstGeom>
        </p:spPr>
      </p:pic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ADFA3-DF9B-48CF-A76F-06EF0C6BDD44}" type="slidenum">
              <a:rPr lang="ar-SA" smtClean="0"/>
              <a:pPr/>
              <a:t>60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9390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082"/>
            <a:ext cx="9197788" cy="6858000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611560" y="1700808"/>
            <a:ext cx="83529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008000"/>
                </a:solidFill>
              </a:rPr>
              <a:t> </a:t>
            </a:r>
            <a:endParaRPr lang="ar-SA" sz="2800" b="1" dirty="0">
              <a:solidFill>
                <a:srgbClr val="008000"/>
              </a:solidFill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1547664" y="1700808"/>
            <a:ext cx="5976664" cy="28083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3-المشاركة فى المناسبات </a:t>
            </a:r>
            <a:r>
              <a:rPr lang="ar-SA" sz="3200" b="1" dirty="0" err="1" smtClean="0"/>
              <a:t>الوطنية.</a:t>
            </a:r>
            <a:r>
              <a:rPr lang="ar-SA" sz="3200" b="1" dirty="0" smtClean="0"/>
              <a:t> </a:t>
            </a:r>
            <a:endParaRPr lang="ar-SA" sz="3200" b="1" dirty="0"/>
          </a:p>
        </p:txBody>
      </p:sp>
      <p:pic>
        <p:nvPicPr>
          <p:cNvPr id="6" name="صورة 5" descr="AG00090_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1340768"/>
            <a:ext cx="936104" cy="962850"/>
          </a:xfrm>
          <a:prstGeom prst="rect">
            <a:avLst/>
          </a:prstGeom>
        </p:spPr>
      </p:pic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ADFA3-DF9B-48CF-A76F-06EF0C6BDD44}" type="slidenum">
              <a:rPr lang="ar-SA" smtClean="0"/>
              <a:pPr/>
              <a:t>61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9390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082"/>
            <a:ext cx="9197788" cy="6858000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611560" y="1700808"/>
            <a:ext cx="83529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008000"/>
                </a:solidFill>
              </a:rPr>
              <a:t> </a:t>
            </a:r>
            <a:endParaRPr lang="ar-SA" sz="2800" b="1" dirty="0">
              <a:solidFill>
                <a:srgbClr val="008000"/>
              </a:solidFill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1115616" y="1844824"/>
            <a:ext cx="7200800" cy="27363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3200" b="1" dirty="0" smtClean="0"/>
          </a:p>
          <a:p>
            <a:pPr algn="ctr"/>
            <a:r>
              <a:rPr lang="ar-SA" sz="3200" b="1" dirty="0"/>
              <a:t>4</a:t>
            </a:r>
            <a:r>
              <a:rPr lang="ar-SA" sz="3200" b="1" dirty="0" smtClean="0"/>
              <a:t>-صيانة </a:t>
            </a:r>
            <a:r>
              <a:rPr lang="ar-SA" sz="3200" b="1" dirty="0" err="1" smtClean="0"/>
              <a:t>المنشأت</a:t>
            </a:r>
            <a:r>
              <a:rPr lang="ar-SA" sz="3200" b="1" dirty="0" smtClean="0"/>
              <a:t> العامة واستخدامها بصورة</a:t>
            </a:r>
          </a:p>
          <a:p>
            <a:pPr algn="ctr"/>
            <a:endParaRPr lang="ar-SA" sz="3200" b="1" dirty="0"/>
          </a:p>
          <a:p>
            <a:pPr algn="ctr"/>
            <a:r>
              <a:rPr lang="ar-SA" sz="3200" b="1" dirty="0" smtClean="0"/>
              <a:t> </a:t>
            </a:r>
            <a:r>
              <a:rPr lang="ar-SA" sz="3200" b="1" dirty="0" err="1" smtClean="0"/>
              <a:t>لائقة .</a:t>
            </a:r>
            <a:endParaRPr lang="ar-SA" sz="3200" b="1" dirty="0" smtClean="0"/>
          </a:p>
          <a:p>
            <a:pPr algn="ctr"/>
            <a:endParaRPr lang="ar-SA" sz="3200" b="1" dirty="0"/>
          </a:p>
        </p:txBody>
      </p:sp>
      <p:pic>
        <p:nvPicPr>
          <p:cNvPr id="5" name="صورة 4" descr="AG00090_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1196752"/>
            <a:ext cx="1008112" cy="1106866"/>
          </a:xfrm>
          <a:prstGeom prst="rect">
            <a:avLst/>
          </a:prstGeom>
        </p:spPr>
      </p:pic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ADFA3-DF9B-48CF-A76F-06EF0C6BDD44}" type="slidenum">
              <a:rPr lang="ar-SA" smtClean="0"/>
              <a:pPr/>
              <a:t>62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9390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082"/>
            <a:ext cx="9197788" cy="6858000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611560" y="1700808"/>
            <a:ext cx="83529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008000"/>
                </a:solidFill>
              </a:rPr>
              <a:t> </a:t>
            </a:r>
            <a:endParaRPr lang="ar-SA" sz="2800" b="1" dirty="0">
              <a:solidFill>
                <a:srgbClr val="008000"/>
              </a:solidFill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1403648" y="1916832"/>
            <a:ext cx="6768752" cy="252028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5-إشاعة روح التعاون والتكاتف </a:t>
            </a:r>
            <a:r>
              <a:rPr lang="ar-SA" sz="3200" b="1" dirty="0" err="1" smtClean="0"/>
              <a:t>الإجتماعي.</a:t>
            </a:r>
            <a:r>
              <a:rPr lang="ar-SA" sz="3200" b="1" dirty="0" smtClean="0"/>
              <a:t> </a:t>
            </a:r>
            <a:endParaRPr lang="ar-SA" sz="3200" b="1" dirty="0"/>
          </a:p>
        </p:txBody>
      </p:sp>
      <p:pic>
        <p:nvPicPr>
          <p:cNvPr id="5" name="صورة 4" descr="AG00090_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1484784"/>
            <a:ext cx="1080120" cy="1106866"/>
          </a:xfrm>
          <a:prstGeom prst="rect">
            <a:avLst/>
          </a:prstGeom>
        </p:spPr>
      </p:pic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ADFA3-DF9B-48CF-A76F-06EF0C6BDD44}" type="slidenum">
              <a:rPr lang="ar-SA" smtClean="0"/>
              <a:pPr/>
              <a:t>63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9390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082"/>
            <a:ext cx="9197788" cy="6858000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611560" y="1700808"/>
            <a:ext cx="83529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008000"/>
                </a:solidFill>
              </a:rPr>
              <a:t> </a:t>
            </a:r>
            <a:endParaRPr lang="ar-SA" sz="2800" b="1" dirty="0">
              <a:solidFill>
                <a:srgbClr val="008000"/>
              </a:solidFill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1475656" y="1628800"/>
            <a:ext cx="6408712" cy="252028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6-</a:t>
            </a:r>
            <a:r>
              <a:rPr lang="ar-SA" sz="3200" b="1" dirty="0" err="1" smtClean="0"/>
              <a:t>إحترام</a:t>
            </a:r>
            <a:r>
              <a:rPr lang="ar-SA" sz="3200" b="1" dirty="0" smtClean="0"/>
              <a:t> العادات والتقاليد السائدة </a:t>
            </a:r>
            <a:r>
              <a:rPr lang="ar-SA" sz="3200" b="1" dirty="0" err="1" smtClean="0"/>
              <a:t>بالمجتمع.</a:t>
            </a:r>
            <a:r>
              <a:rPr lang="ar-SA" sz="3200" b="1" dirty="0" smtClean="0"/>
              <a:t> </a:t>
            </a:r>
            <a:endParaRPr lang="ar-SA" sz="3200" b="1" dirty="0"/>
          </a:p>
        </p:txBody>
      </p:sp>
      <p:pic>
        <p:nvPicPr>
          <p:cNvPr id="5" name="صورة 4" descr="AG00090_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1196752"/>
            <a:ext cx="1080120" cy="1106866"/>
          </a:xfrm>
          <a:prstGeom prst="rect">
            <a:avLst/>
          </a:prstGeom>
        </p:spPr>
      </p:pic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ADFA3-DF9B-48CF-A76F-06EF0C6BDD44}" type="slidenum">
              <a:rPr lang="ar-SA" smtClean="0"/>
              <a:pPr/>
              <a:t>64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9390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082"/>
            <a:ext cx="9197788" cy="6858000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611560" y="1700808"/>
            <a:ext cx="83529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008000"/>
                </a:solidFill>
              </a:rPr>
              <a:t> </a:t>
            </a:r>
            <a:endParaRPr lang="ar-SA" sz="2800" b="1" dirty="0">
              <a:solidFill>
                <a:srgbClr val="008000"/>
              </a:solidFill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1115616" y="1916832"/>
            <a:ext cx="6336704" cy="201622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3200" b="1" dirty="0" smtClean="0"/>
          </a:p>
          <a:p>
            <a:pPr algn="ctr"/>
            <a:r>
              <a:rPr lang="ar-SA" sz="3200" b="1" dirty="0" smtClean="0"/>
              <a:t>7-تشجيع الصناعات الوطنية </a:t>
            </a:r>
          </a:p>
          <a:p>
            <a:pPr algn="ctr"/>
            <a:endParaRPr lang="ar-SA" sz="3200" b="1" dirty="0" smtClean="0"/>
          </a:p>
          <a:p>
            <a:pPr algn="ctr"/>
            <a:r>
              <a:rPr lang="ar-SA" sz="3200" b="1" dirty="0" smtClean="0"/>
              <a:t>والمشاركة الداعمة للحكومة الوطنية.</a:t>
            </a:r>
          </a:p>
          <a:p>
            <a:pPr algn="ctr"/>
            <a:r>
              <a:rPr lang="ar-SA" sz="3200" b="1" dirty="0" smtClean="0"/>
              <a:t> </a:t>
            </a:r>
            <a:endParaRPr lang="ar-SA" sz="3200" b="1" dirty="0"/>
          </a:p>
        </p:txBody>
      </p:sp>
      <p:pic>
        <p:nvPicPr>
          <p:cNvPr id="5" name="صورة 4" descr="AG00090_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1556792"/>
            <a:ext cx="1080120" cy="1106866"/>
          </a:xfrm>
          <a:prstGeom prst="rect">
            <a:avLst/>
          </a:prstGeom>
        </p:spPr>
      </p:pic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ADFA3-DF9B-48CF-A76F-06EF0C6BDD44}" type="slidenum">
              <a:rPr lang="ar-SA" smtClean="0"/>
              <a:pPr/>
              <a:t>65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9390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082"/>
            <a:ext cx="9197788" cy="6858000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611560" y="1700808"/>
            <a:ext cx="83529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008000"/>
                </a:solidFill>
              </a:rPr>
              <a:t> </a:t>
            </a:r>
            <a:endParaRPr lang="ar-SA" sz="2800" b="1" dirty="0">
              <a:solidFill>
                <a:srgbClr val="008000"/>
              </a:solidFill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1403648" y="2276872"/>
            <a:ext cx="6840760" cy="223224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8-تقديم الحلول </a:t>
            </a:r>
            <a:r>
              <a:rPr lang="ar-SA" sz="3200" b="1" dirty="0" err="1" smtClean="0"/>
              <a:t>والرؤي</a:t>
            </a:r>
            <a:r>
              <a:rPr lang="ar-SA" sz="3200" b="1" dirty="0" smtClean="0"/>
              <a:t> الفعالة لحل المشكلات التى تواجه </a:t>
            </a:r>
            <a:r>
              <a:rPr lang="ar-SA" sz="3200" b="1" dirty="0" err="1" smtClean="0"/>
              <a:t>الوطن .</a:t>
            </a:r>
            <a:endParaRPr lang="ar-SA" sz="3200" b="1" dirty="0"/>
          </a:p>
        </p:txBody>
      </p:sp>
      <p:pic>
        <p:nvPicPr>
          <p:cNvPr id="5" name="صورة 4" descr="AG00090_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1844824"/>
            <a:ext cx="1080120" cy="1106866"/>
          </a:xfrm>
          <a:prstGeom prst="rect">
            <a:avLst/>
          </a:prstGeom>
        </p:spPr>
      </p:pic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ADFA3-DF9B-48CF-A76F-06EF0C6BDD44}" type="slidenum">
              <a:rPr lang="ar-SA" smtClean="0"/>
              <a:pPr/>
              <a:t>66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9390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082"/>
            <a:ext cx="9197788" cy="6858000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611560" y="1700808"/>
            <a:ext cx="83529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008000"/>
                </a:solidFill>
              </a:rPr>
              <a:t> </a:t>
            </a:r>
            <a:endParaRPr lang="ar-SA" sz="2800" b="1" dirty="0">
              <a:solidFill>
                <a:srgbClr val="008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ADFA3-DF9B-48CF-A76F-06EF0C6BDD44}" type="slidenum">
              <a:rPr lang="ar-SA" smtClean="0"/>
              <a:pPr/>
              <a:t>67</a:t>
            </a:fld>
            <a:endParaRPr lang="ar-SA"/>
          </a:p>
        </p:txBody>
      </p:sp>
      <p:sp>
        <p:nvSpPr>
          <p:cNvPr id="7" name="مخطط انسيابي: محطة طرفية 6"/>
          <p:cNvSpPr/>
          <p:nvPr/>
        </p:nvSpPr>
        <p:spPr>
          <a:xfrm>
            <a:off x="2411760" y="2276872"/>
            <a:ext cx="4608512" cy="2088232"/>
          </a:xfrm>
          <a:prstGeom prst="flowChartTermina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تمت بحمد الله </a:t>
            </a:r>
            <a:endParaRPr lang="ar-SA" sz="3200" b="1" dirty="0"/>
          </a:p>
        </p:txBody>
      </p:sp>
      <p:pic>
        <p:nvPicPr>
          <p:cNvPr id="9" name="Picture 2" descr="نتيجة بحث الصور عن صور عن النشيد الوطنى السعودي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4149080"/>
            <a:ext cx="3024336" cy="2111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390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082"/>
            <a:ext cx="9197788" cy="6858000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611560" y="1700808"/>
            <a:ext cx="83529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008000"/>
                </a:solidFill>
              </a:rPr>
              <a:t> </a:t>
            </a:r>
            <a:endParaRPr lang="ar-SA" sz="2800" b="1" dirty="0">
              <a:solidFill>
                <a:srgbClr val="008000"/>
              </a:solidFill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1187624" y="2564904"/>
            <a:ext cx="6840760" cy="194421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3200" b="1" dirty="0" smtClean="0"/>
          </a:p>
          <a:p>
            <a:pPr algn="ctr"/>
            <a:r>
              <a:rPr lang="ar-SA" sz="3200" b="1" dirty="0" smtClean="0"/>
              <a:t>*خالص الشكر  </a:t>
            </a:r>
            <a:r>
              <a:rPr lang="ar-SA" sz="3200" b="1" smtClean="0"/>
              <a:t>لجميع الحاضرات* </a:t>
            </a:r>
            <a:endParaRPr lang="ar-SA" sz="3200" b="1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476672"/>
            <a:ext cx="4464496" cy="2448272"/>
          </a:xfrm>
          <a:prstGeom prst="rect">
            <a:avLst/>
          </a:prstGeom>
        </p:spPr>
      </p:pic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ADFA3-DF9B-48CF-A76F-06EF0C6BDD44}" type="slidenum">
              <a:rPr lang="ar-SA" smtClean="0"/>
              <a:pPr/>
              <a:t>68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9390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082"/>
            <a:ext cx="9197788" cy="6858000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611560" y="1700808"/>
            <a:ext cx="83529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008000"/>
                </a:solidFill>
              </a:rPr>
              <a:t> </a:t>
            </a:r>
            <a:endParaRPr lang="ar-SA" sz="2800" b="1" dirty="0">
              <a:solidFill>
                <a:srgbClr val="008000"/>
              </a:solidFill>
            </a:endParaRPr>
          </a:p>
        </p:txBody>
      </p:sp>
      <p:pic>
        <p:nvPicPr>
          <p:cNvPr id="71682" name="Picture 2" descr="نتيجة بحث الصور عن صورة للنشيد الوطنى السعودي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88640"/>
            <a:ext cx="2664296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موجة 4"/>
          <p:cNvSpPr/>
          <p:nvPr/>
        </p:nvSpPr>
        <p:spPr>
          <a:xfrm>
            <a:off x="755576" y="3933056"/>
            <a:ext cx="7272808" cy="2520280"/>
          </a:xfrm>
          <a:prstGeom prst="wav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ماذا تعنى كلمة </a:t>
            </a:r>
            <a:r>
              <a:rPr lang="ar-SA" sz="3200" b="1" dirty="0" err="1" smtClean="0"/>
              <a:t>وطن ؟</a:t>
            </a:r>
            <a:r>
              <a:rPr lang="ar-SA" sz="3200" b="1" dirty="0" smtClean="0"/>
              <a:t> </a:t>
            </a:r>
            <a:endParaRPr lang="ar-SA" sz="3200" b="1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ADFA3-DF9B-48CF-A76F-06EF0C6BDD44}" type="slidenum">
              <a:rPr lang="ar-SA" smtClean="0"/>
              <a:pPr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9390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082"/>
            <a:ext cx="9197788" cy="6858000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611560" y="1700808"/>
            <a:ext cx="83529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008000"/>
                </a:solidFill>
              </a:rPr>
              <a:t> </a:t>
            </a:r>
            <a:endParaRPr lang="ar-SA" sz="2800" b="1" dirty="0">
              <a:solidFill>
                <a:srgbClr val="008000"/>
              </a:solidFill>
            </a:endParaRPr>
          </a:p>
        </p:txBody>
      </p:sp>
      <p:sp>
        <p:nvSpPr>
          <p:cNvPr id="5" name="موجة 4"/>
          <p:cNvSpPr/>
          <p:nvPr/>
        </p:nvSpPr>
        <p:spPr>
          <a:xfrm>
            <a:off x="755576" y="2564904"/>
            <a:ext cx="7128792" cy="3528392"/>
          </a:xfrm>
          <a:prstGeom prst="wav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الوطن هو المنزل الذي  يقيم فيه الإنسان</a:t>
            </a:r>
            <a:endParaRPr lang="ar-SA" sz="3200" b="1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ADFA3-DF9B-48CF-A76F-06EF0C6BDD44}" type="slidenum">
              <a:rPr lang="ar-SA" smtClean="0"/>
              <a:pPr/>
              <a:t>8</a:t>
            </a:fld>
            <a:endParaRPr lang="ar-SA"/>
          </a:p>
        </p:txBody>
      </p:sp>
      <p:pic>
        <p:nvPicPr>
          <p:cNvPr id="7" name="Picture 2" descr="نتيجة بحث الصور عن صورة للنشيد الوطنى السعودي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7656" y="332656"/>
            <a:ext cx="3096344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9390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97788" cy="6858000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611560" y="1700808"/>
            <a:ext cx="83529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008000"/>
                </a:solidFill>
              </a:rPr>
              <a:t> </a:t>
            </a:r>
            <a:endParaRPr lang="ar-SA" sz="2800" b="1" dirty="0">
              <a:solidFill>
                <a:srgbClr val="008000"/>
              </a:solidFill>
            </a:endParaRPr>
          </a:p>
        </p:txBody>
      </p:sp>
      <p:sp>
        <p:nvSpPr>
          <p:cNvPr id="5" name="موجة 4"/>
          <p:cNvSpPr/>
          <p:nvPr/>
        </p:nvSpPr>
        <p:spPr>
          <a:xfrm>
            <a:off x="755576" y="2564904"/>
            <a:ext cx="7128792" cy="3528392"/>
          </a:xfrm>
          <a:prstGeom prst="wav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والوطن  هو قطعة الأرض التي تعمرها الأمة</a:t>
            </a:r>
            <a:endParaRPr lang="ar-SA" sz="3200" b="1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ADFA3-DF9B-48CF-A76F-06EF0C6BDD44}" type="slidenum">
              <a:rPr lang="ar-SA" smtClean="0"/>
              <a:pPr/>
              <a:t>9</a:t>
            </a:fld>
            <a:endParaRPr lang="ar-SA"/>
          </a:p>
        </p:txBody>
      </p:sp>
      <p:pic>
        <p:nvPicPr>
          <p:cNvPr id="9" name="Picture 2" descr="نتيجة بحث الصور عن صورة للنشيد الوطنى السعودي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7656" y="332656"/>
            <a:ext cx="3096344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9390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1236</TotalTime>
  <Words>840</Words>
  <Application>Microsoft Office PowerPoint</Application>
  <PresentationFormat>On-screen Show (4:3)</PresentationFormat>
  <Paragraphs>304</Paragraphs>
  <Slides>68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69" baseType="lpstr">
      <vt:lpstr>سمة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Brook</dc:creator>
  <cp:lastModifiedBy>User</cp:lastModifiedBy>
  <cp:revision>56</cp:revision>
  <dcterms:created xsi:type="dcterms:W3CDTF">2015-02-13T10:39:45Z</dcterms:created>
  <dcterms:modified xsi:type="dcterms:W3CDTF">2015-02-24T15:19:12Z</dcterms:modified>
</cp:coreProperties>
</file>