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072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30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43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380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146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155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572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164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750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419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02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40BF4-FC76-4476-9F5A-4B1D7252ECA7}" type="datetimeFigureOut">
              <a:rPr lang="ar-SA" smtClean="0"/>
              <a:t>11/06/37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036B7-5F87-41EB-9DF1-79990B4265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20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3081" y="1160110"/>
            <a:ext cx="11163868" cy="3253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ar-SA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طلاب كلية إدارة الأعمال في زيارة لمعرض الكتاب الدولي </a:t>
            </a:r>
            <a:r>
              <a:rPr lang="ar-SA" b="1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بالرياض</a:t>
            </a:r>
          </a:p>
          <a:p>
            <a:pPr algn="ctr">
              <a:lnSpc>
                <a:spcPct val="107000"/>
              </a:lnSpc>
            </a:pP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ar-SA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ضمن فعاليات معرض الكتاب الدولي المقام بمركز المعارض الدولي بمدينة الرياض، قامت الكلية بتنظيم زيارة طلابية للمعرض، حيث رافقهم في الزيارة وكيل الكلية لشؤون الطلاب د. محمد بن فالح </a:t>
            </a:r>
            <a:r>
              <a:rPr lang="ar-SA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الدعجاني</a:t>
            </a:r>
            <a:r>
              <a:rPr lang="ar-SA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ورئيس وحدة الأنشطة الطلابية د. سعيد التومي، واطَّلع الطلابُ على دور النشر العالمية والمحلية المشاركة، وكذلك آخر الإصدارات والمؤلفات الحديثة في المجالات المختلفة.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ar-SA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وفي ذات السياق حضروا ندوة عن منتديات القراءة وتجارب أندية القراءة في قاعة المؤتمرات بالمعرض.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ar-SA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وتأتي هذه الزيارة امتداداً لدور الكلية في نشر ثقافة القراءة بين الطلاب لما لها من أهمية في تقدم الأمم، وساهمت وكالة الكلية لشؤون الطلاب بتقديم قسائم شرائية للوفد المشارك بالزيارة.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ar-SA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وقدم سعادة عميد الكلية الدكتور سعد بن محمد </a:t>
            </a:r>
            <a:r>
              <a:rPr lang="ar-SA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الفليّح</a:t>
            </a:r>
            <a:r>
              <a:rPr lang="ar-SA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شكره لوكيل الكلية لشؤون الطلاب ورئيس وحدة الأنشطة الطلابية على هذه المبادرة كما شجع الطلاب وشكرهم لحرصهم على المشاركة في مثل هذه الفعاليات.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867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ملء الشاشة</PresentationFormat>
  <Paragraphs>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HAMADA ADEL</dc:creator>
  <cp:lastModifiedBy>HAMADA ADEL</cp:lastModifiedBy>
  <cp:revision>1</cp:revision>
  <dcterms:created xsi:type="dcterms:W3CDTF">2016-03-20T20:29:59Z</dcterms:created>
  <dcterms:modified xsi:type="dcterms:W3CDTF">2016-03-20T20:30:24Z</dcterms:modified>
</cp:coreProperties>
</file>