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71A5-7CDB-4A19-959E-8CC42883415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78ED-A4AE-44C4-BC6B-B1893A25C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12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71A5-7CDB-4A19-959E-8CC42883415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78ED-A4AE-44C4-BC6B-B1893A25C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90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71A5-7CDB-4A19-959E-8CC42883415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78ED-A4AE-44C4-BC6B-B1893A25C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4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71A5-7CDB-4A19-959E-8CC42883415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78ED-A4AE-44C4-BC6B-B1893A25C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52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71A5-7CDB-4A19-959E-8CC42883415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78ED-A4AE-44C4-BC6B-B1893A25C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3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71A5-7CDB-4A19-959E-8CC42883415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78ED-A4AE-44C4-BC6B-B1893A25C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77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71A5-7CDB-4A19-959E-8CC42883415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78ED-A4AE-44C4-BC6B-B1893A25C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48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71A5-7CDB-4A19-959E-8CC42883415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78ED-A4AE-44C4-BC6B-B1893A25C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349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71A5-7CDB-4A19-959E-8CC42883415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78ED-A4AE-44C4-BC6B-B1893A25C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5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71A5-7CDB-4A19-959E-8CC42883415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78ED-A4AE-44C4-BC6B-B1893A25C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0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71A5-7CDB-4A19-959E-8CC42883415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78ED-A4AE-44C4-BC6B-B1893A25C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36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E71A5-7CDB-4A19-959E-8CC42883415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378ED-A4AE-44C4-BC6B-B1893A25C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1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750626" y="1620016"/>
            <a:ext cx="10112991" cy="380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ts val="1470"/>
              </a:lnSpc>
              <a:spcAft>
                <a:spcPts val="0"/>
              </a:spcAft>
            </a:pPr>
            <a:r>
              <a:rPr lang="ar-SA" b="1" u="sng" dirty="0">
                <a:latin typeface="Calibri" panose="020F0502020204030204" pitchFamily="34" charset="0"/>
                <a:ea typeface="Times New Roman" panose="02020603050405020304" pitchFamily="18" charset="0"/>
              </a:rPr>
              <a:t>كلية إدارة الأعمال تشارك بالمعرض المصاحب لملتقى الدراسات العليا والبحث العلمي</a:t>
            </a:r>
            <a:endParaRPr lang="en-US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rtl="1">
              <a:lnSpc>
                <a:spcPts val="1470"/>
              </a:lnSpc>
              <a:spcAft>
                <a:spcPts val="0"/>
              </a:spcAft>
            </a:pPr>
            <a:r>
              <a:rPr lang="ar-SA" b="1" dirty="0"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rtl="1">
              <a:lnSpc>
                <a:spcPts val="1470"/>
              </a:lnSpc>
              <a:spcAft>
                <a:spcPts val="0"/>
              </a:spcAft>
            </a:pPr>
            <a:r>
              <a:rPr lang="ar-SA" b="1" dirty="0"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rtl="1">
              <a:lnSpc>
                <a:spcPts val="1470"/>
              </a:lnSpc>
              <a:spcAft>
                <a:spcPts val="0"/>
              </a:spcAft>
            </a:pPr>
            <a:r>
              <a:rPr lang="ar-SA" b="1" dirty="0"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rtl="1">
              <a:lnSpc>
                <a:spcPts val="1470"/>
              </a:lnSpc>
              <a:spcAft>
                <a:spcPts val="0"/>
              </a:spcAft>
            </a:pPr>
            <a:r>
              <a:rPr lang="ar-SA" b="1" dirty="0">
                <a:latin typeface="Calibri" panose="020F0502020204030204" pitchFamily="34" charset="0"/>
                <a:ea typeface="Times New Roman" panose="02020603050405020304" pitchFamily="18" charset="0"/>
              </a:rPr>
              <a:t>شاركت كلية إدارة الأعمال في المعرض المصاحب لملتقى الدراسات العليا والبحث العلمي، والذي عُقد يوم الأربعاء الموافق 13/ 7/ 1437هـ، في المدينة الجامعية بالمجمعة والذي نظمته وكالة الجامعة للدراسات العليا والبحث العلمي برعاية وتشريف من معالي مدير الجامعة الدكتور خالد بن سعد المقرن. </a:t>
            </a:r>
            <a:endParaRPr lang="en-US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rtl="1">
              <a:lnSpc>
                <a:spcPts val="1470"/>
              </a:lnSpc>
              <a:spcAft>
                <a:spcPts val="0"/>
              </a:spcAft>
            </a:pPr>
            <a:r>
              <a:rPr lang="ar-SA" b="1" dirty="0"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rtl="1">
              <a:lnSpc>
                <a:spcPts val="1470"/>
              </a:lnSpc>
              <a:spcAft>
                <a:spcPts val="0"/>
              </a:spcAft>
            </a:pPr>
            <a:r>
              <a:rPr lang="ar-SA" b="1" dirty="0">
                <a:latin typeface="Calibri" panose="020F0502020204030204" pitchFamily="34" charset="0"/>
                <a:ea typeface="Times New Roman" panose="02020603050405020304" pitchFamily="18" charset="0"/>
              </a:rPr>
              <a:t>وتضمنت المشاركة إقامة جناح في المعرض المصاحب للفعالية، أعدته وكالة الكلية للدراسات العليا والبحث العلمي ممثلة بوحدة البحث العلمي</a:t>
            </a:r>
            <a:endParaRPr lang="en-US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rtl="1">
              <a:lnSpc>
                <a:spcPts val="1470"/>
              </a:lnSpc>
              <a:spcAft>
                <a:spcPts val="0"/>
              </a:spcAft>
            </a:pPr>
            <a:r>
              <a:rPr lang="ar-SA" b="1" dirty="0"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rtl="1">
              <a:lnSpc>
                <a:spcPts val="1470"/>
              </a:lnSpc>
              <a:spcAft>
                <a:spcPts val="0"/>
              </a:spcAft>
            </a:pPr>
            <a:r>
              <a:rPr lang="ar-SA" b="1" dirty="0">
                <a:latin typeface="Calibri" panose="020F0502020204030204" pitchFamily="34" charset="0"/>
                <a:ea typeface="Times New Roman" panose="02020603050405020304" pitchFamily="18" charset="0"/>
              </a:rPr>
              <a:t>وزار معالي مدير الجامعة جناح الكلية وكان في استقباله سعادة عميد كلية إدارة الأعمال الدكتور سعد بن محمد </a:t>
            </a:r>
            <a:r>
              <a:rPr lang="ar-SA" b="1" dirty="0" err="1">
                <a:latin typeface="Calibri" panose="020F0502020204030204" pitchFamily="34" charset="0"/>
                <a:ea typeface="Times New Roman" panose="02020603050405020304" pitchFamily="18" charset="0"/>
              </a:rPr>
              <a:t>الفليِّح</a:t>
            </a:r>
            <a:r>
              <a:rPr lang="ar-SA" b="1" dirty="0">
                <a:latin typeface="Calibri" panose="020F0502020204030204" pitchFamily="34" charset="0"/>
                <a:ea typeface="Times New Roman" panose="02020603050405020304" pitchFamily="18" charset="0"/>
              </a:rPr>
              <a:t>، ووكيل الكلية للدراسات العليا والبحث العلمي بالكلية الدكتور محمد بن فالح </a:t>
            </a:r>
            <a:r>
              <a:rPr lang="ar-SA" b="1" dirty="0" err="1">
                <a:latin typeface="Calibri" panose="020F0502020204030204" pitchFamily="34" charset="0"/>
                <a:ea typeface="Times New Roman" panose="02020603050405020304" pitchFamily="18" charset="0"/>
              </a:rPr>
              <a:t>الدعجاني</a:t>
            </a:r>
            <a:r>
              <a:rPr lang="ar-SA" b="1" dirty="0">
                <a:latin typeface="Calibri" panose="020F0502020204030204" pitchFamily="34" charset="0"/>
                <a:ea typeface="Times New Roman" panose="02020603050405020304" pitchFamily="18" charset="0"/>
              </a:rPr>
              <a:t>، وعدد من أعضاء هيئة التدريس، والموظفين، والطلاب المشاركين .</a:t>
            </a:r>
            <a:endParaRPr lang="en-US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rtl="1">
              <a:lnSpc>
                <a:spcPts val="1470"/>
              </a:lnSpc>
              <a:spcAft>
                <a:spcPts val="0"/>
              </a:spcAft>
            </a:pPr>
            <a:r>
              <a:rPr lang="ar-SA" b="1" dirty="0">
                <a:latin typeface="Calibri" panose="020F0502020204030204" pitchFamily="34" charset="0"/>
                <a:ea typeface="Times New Roman" panose="02020603050405020304" pitchFamily="18" charset="0"/>
              </a:rPr>
              <a:t>حيث استمع معاليه إلى شرح من سعادة عميد الكلية عن محتويات الجناح والذي اشتمل على كتيبات، وإصدارات، </a:t>
            </a:r>
            <a:r>
              <a:rPr lang="ar-SA" b="1" dirty="0" err="1">
                <a:latin typeface="Calibri" panose="020F0502020204030204" pitchFamily="34" charset="0"/>
                <a:ea typeface="Times New Roman" panose="02020603050405020304" pitchFamily="18" charset="0"/>
              </a:rPr>
              <a:t>وبروشورات</a:t>
            </a:r>
            <a:r>
              <a:rPr lang="ar-SA" b="1" dirty="0">
                <a:latin typeface="Calibri" panose="020F0502020204030204" pitchFamily="34" charset="0"/>
                <a:ea typeface="Times New Roman" panose="02020603050405020304" pitchFamily="18" charset="0"/>
              </a:rPr>
              <a:t> ، ولوحات تعريفية تًبرز إنجازات الكلية في مجال البحث العلمي .</a:t>
            </a:r>
            <a:endParaRPr lang="en-US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rtl="1">
              <a:lnSpc>
                <a:spcPts val="1470"/>
              </a:lnSpc>
              <a:spcAft>
                <a:spcPts val="0"/>
              </a:spcAft>
            </a:pPr>
            <a:r>
              <a:rPr lang="ar-SA" b="1" dirty="0">
                <a:latin typeface="Calibri" panose="020F0502020204030204" pitchFamily="34" charset="0"/>
                <a:ea typeface="Times New Roman" panose="02020603050405020304" pitchFamily="18" charset="0"/>
              </a:rPr>
              <a:t>وأشاد معالي مدير الجامعة بالكم الكبير من البحوث المنشورة لأعضاء هيئة التدريس وبالجهود المبذولة من إدارة الكلية، مطالباً في الوقت نفسه مواصلة العمل على تحقيق المزيد من الإنجازات.</a:t>
            </a:r>
            <a:endParaRPr lang="en-US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45828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ملء الشاشة</PresentationFormat>
  <Paragraphs>12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HAMADA ADEL</dc:creator>
  <cp:lastModifiedBy>HAMADA ADEL</cp:lastModifiedBy>
  <cp:revision>1</cp:revision>
  <dcterms:created xsi:type="dcterms:W3CDTF">2016-04-26T11:25:34Z</dcterms:created>
  <dcterms:modified xsi:type="dcterms:W3CDTF">2016-04-26T11:25:49Z</dcterms:modified>
</cp:coreProperties>
</file>