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4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4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63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44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7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2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8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8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2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1C5B-221B-4493-8093-90B42E46EA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4ECCA-EACE-4331-AAA5-E5598BAF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0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9700"/>
            <a:ext cx="12192000" cy="7226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9963" y="2228045"/>
            <a:ext cx="1181207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800" b="1" dirty="0" smtClean="0"/>
              <a:t>يسر وحدة </a:t>
            </a:r>
            <a:r>
              <a:rPr lang="ar-SA" sz="2800" b="1" dirty="0" smtClean="0"/>
              <a:t>الجودة بالتعاون مع قسم الرياضيات </a:t>
            </a:r>
            <a:r>
              <a:rPr lang="ar-EG" sz="2800" b="1" dirty="0" smtClean="0"/>
              <a:t>أن تعلن عن إقامة </a:t>
            </a:r>
            <a:r>
              <a:rPr lang="ar-SA" sz="2800" b="1" dirty="0" smtClean="0"/>
              <a:t>دورة تدريبية                      </a:t>
            </a:r>
            <a:r>
              <a:rPr lang="ar-EG" sz="3200" b="1" dirty="0" smtClean="0"/>
              <a:t>بعنوان</a:t>
            </a:r>
            <a:endParaRPr lang="ar-SA" sz="3200" b="1" dirty="0"/>
          </a:p>
          <a:p>
            <a:pPr algn="ctr" rtl="1"/>
            <a:r>
              <a:rPr lang="ar-SA" sz="6600" b="1" dirty="0" smtClean="0">
                <a:ln w="3175" cmpd="sng">
                  <a:noFill/>
                </a:ln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أثر استخدام الآيباد في تدريس الرياضيات</a:t>
            </a:r>
            <a:endParaRPr lang="ar-SA" sz="3200" b="1" dirty="0" smtClean="0"/>
          </a:p>
          <a:p>
            <a:pPr algn="ctr" rtl="1"/>
            <a:r>
              <a:rPr lang="ar-SA" sz="3200" b="1" dirty="0" smtClean="0"/>
              <a:t> </a:t>
            </a:r>
            <a:r>
              <a:rPr lang="ar-EG" sz="3200" b="1" dirty="0" smtClean="0"/>
              <a:t>تقديم</a:t>
            </a:r>
          </a:p>
          <a:p>
            <a:pPr algn="ctr" rtl="1"/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C00000"/>
                </a:solidFill>
                <a:latin typeface="Garamond" panose="02020404030301010803"/>
                <a:cs typeface="Times New Roman" panose="02020603050405020304" pitchFamily="18" charset="0"/>
              </a:rPr>
              <a:t>الطالبات </a:t>
            </a:r>
            <a:r>
              <a:rPr lang="ar-SA" sz="3200" b="1" dirty="0">
                <a:solidFill>
                  <a:srgbClr val="C00000"/>
                </a:solidFill>
                <a:latin typeface="Garamond" panose="02020404030301010803"/>
                <a:cs typeface="Times New Roman" panose="02020603050405020304" pitchFamily="18" charset="0"/>
              </a:rPr>
              <a:t>: </a:t>
            </a:r>
            <a:r>
              <a:rPr lang="ar-SA" sz="3200" b="1" dirty="0" smtClean="0">
                <a:solidFill>
                  <a:srgbClr val="C00000"/>
                </a:solidFill>
                <a:latin typeface="Garamond" panose="02020404030301010803"/>
                <a:cs typeface="Times New Roman" panose="02020603050405020304" pitchFamily="18" charset="0"/>
              </a:rPr>
              <a:t>أنوار الشتيلي، ندا الجوير، مشاعل المسمى</a:t>
            </a:r>
            <a:endParaRPr lang="ar-EG" sz="2800" b="1" dirty="0" smtClean="0">
              <a:solidFill>
                <a:srgbClr val="C00000"/>
              </a:solidFill>
            </a:endParaRPr>
          </a:p>
          <a:p>
            <a:pPr algn="r" rtl="1"/>
            <a:r>
              <a:rPr lang="ar-SA" sz="2400" b="1" dirty="0" smtClean="0"/>
              <a:t>                                                     </a:t>
            </a:r>
            <a:r>
              <a:rPr lang="ar-EG" sz="2400" b="1" dirty="0" smtClean="0"/>
              <a:t>الفئة المستهدفة: </a:t>
            </a:r>
            <a:r>
              <a:rPr lang="ar-SA" sz="2400" b="1" dirty="0" smtClean="0"/>
              <a:t>طالبات القسم</a:t>
            </a:r>
            <a:endParaRPr lang="ar-EG" sz="2400" b="1" dirty="0" smtClean="0"/>
          </a:p>
          <a:p>
            <a:pPr algn="ctr" rtl="1"/>
            <a:r>
              <a:rPr lang="ar-SA" sz="2400" b="1" dirty="0" smtClean="0"/>
              <a:t>     </a:t>
            </a:r>
            <a:r>
              <a:rPr lang="ar-SA" sz="2400" b="1" dirty="0" smtClean="0"/>
              <a:t> </a:t>
            </a:r>
            <a:r>
              <a:rPr lang="ar-SA" sz="2400" b="1" dirty="0" smtClean="0"/>
              <a:t>الخميس </a:t>
            </a:r>
            <a:r>
              <a:rPr lang="ar-EG" sz="2400" b="1" dirty="0" smtClean="0"/>
              <a:t>الموافق </a:t>
            </a:r>
            <a:r>
              <a:rPr lang="ar-SA" sz="2400" b="1" dirty="0" smtClean="0"/>
              <a:t>10/ 6/ 1438</a:t>
            </a:r>
            <a:r>
              <a:rPr lang="ar-SA" sz="2400" b="1" dirty="0"/>
              <a:t> </a:t>
            </a:r>
            <a:r>
              <a:rPr lang="ar-SA" sz="2400" b="1" dirty="0" smtClean="0"/>
              <a:t> </a:t>
            </a:r>
          </a:p>
          <a:p>
            <a:pPr algn="r" rtl="1"/>
            <a:r>
              <a:rPr lang="en-US" sz="2400" b="1" dirty="0" smtClean="0"/>
              <a:t>             </a:t>
            </a:r>
            <a:r>
              <a:rPr lang="ar-EG" sz="2400" b="1" dirty="0" smtClean="0"/>
              <a:t>الساعة </a:t>
            </a:r>
            <a:r>
              <a:rPr lang="ar-SA" sz="2400" b="1" dirty="0" smtClean="0"/>
              <a:t>الحادية عشر والنصف صباحًا                  قاعة 59  (المبنى الرئيسي)</a:t>
            </a:r>
            <a:endParaRPr lang="ar-EG" sz="2400" b="1" dirty="0"/>
          </a:p>
        </p:txBody>
      </p:sp>
    </p:spTree>
    <p:extLst>
      <p:ext uri="{BB962C8B-B14F-4D97-AF65-F5344CB8AC3E}">
        <p14:creationId xmlns:p14="http://schemas.microsoft.com/office/powerpoint/2010/main" val="409754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Mona</dc:creator>
  <cp:lastModifiedBy>user</cp:lastModifiedBy>
  <cp:revision>24</cp:revision>
  <dcterms:created xsi:type="dcterms:W3CDTF">2016-11-22T07:55:16Z</dcterms:created>
  <dcterms:modified xsi:type="dcterms:W3CDTF">2017-03-07T16:47:54Z</dcterms:modified>
</cp:coreProperties>
</file>