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96" r:id="rId1"/>
  </p:sldMasterIdLst>
  <p:notesMasterIdLst>
    <p:notesMasterId r:id="rId13"/>
  </p:notesMasterIdLst>
  <p:sldIdLst>
    <p:sldId id="320" r:id="rId2"/>
    <p:sldId id="321" r:id="rId3"/>
    <p:sldId id="316" r:id="rId4"/>
    <p:sldId id="312" r:id="rId5"/>
    <p:sldId id="289" r:id="rId6"/>
    <p:sldId id="308" r:id="rId7"/>
    <p:sldId id="291" r:id="rId8"/>
    <p:sldId id="304" r:id="rId9"/>
    <p:sldId id="309" r:id="rId10"/>
    <p:sldId id="325" r:id="rId11"/>
    <p:sldId id="331" r:id="rId12"/>
  </p:sldIdLst>
  <p:sldSz cx="9001125" cy="6480175"/>
  <p:notesSz cx="6858000" cy="9144000"/>
  <p:defaultTextStyle>
    <a:defPPr>
      <a:defRPr lang="ar-SA"/>
    </a:defPPr>
    <a:lvl1pPr marL="0" algn="r" defTabSz="720090" rtl="1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60045" algn="r" defTabSz="720090" rtl="1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20090" algn="r" defTabSz="720090" rtl="1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80135" algn="r" defTabSz="720090" rtl="1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40180" algn="r" defTabSz="720090" rtl="1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800225" algn="r" defTabSz="720090" rtl="1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60270" algn="r" defTabSz="720090" rtl="1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520315" algn="r" defTabSz="720090" rtl="1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80360" algn="r" defTabSz="720090" rtl="1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>
        <p:scale>
          <a:sx n="50" d="100"/>
          <a:sy n="50" d="100"/>
        </p:scale>
        <p:origin x="-1884" y="-420"/>
      </p:cViewPr>
      <p:guideLst>
        <p:guide orient="horz" pos="2041"/>
        <p:guide pos="283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F012E6F0-79D6-44B2-BCC8-5C60F1D79F88}" type="datetimeFigureOut">
              <a:rPr lang="ar-SA" smtClean="0"/>
              <a:pPr/>
              <a:t>03/04/1438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047750" y="685800"/>
            <a:ext cx="47625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7805BBD8-9613-4419-BA4B-A12896A2720A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63718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720090" rtl="1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60045" algn="r" defTabSz="720090" rtl="1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720090" algn="r" defTabSz="720090" rtl="1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80135" algn="r" defTabSz="720090" rtl="1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440180" algn="r" defTabSz="720090" rtl="1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800225" algn="r" defTabSz="720090" rtl="1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160270" algn="r" defTabSz="720090" rtl="1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520315" algn="r" defTabSz="720090" rtl="1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880360" algn="r" defTabSz="720090" rtl="1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5085" y="1800051"/>
            <a:ext cx="7425929" cy="2451066"/>
          </a:xfrm>
        </p:spPr>
        <p:txBody>
          <a:bodyPr anchor="b"/>
          <a:lstStyle>
            <a:lvl1pPr>
              <a:defRPr sz="52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5086" y="4320119"/>
            <a:ext cx="6360795" cy="100802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600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20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801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40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00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60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203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80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6B798-4100-4964-A85D-F3010F65F6DD}" type="datetimeFigureOut">
              <a:rPr lang="ar-SA" smtClean="0"/>
              <a:pPr/>
              <a:t>03/04/1438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B4F16-7C81-435E-9557-2C3C99333F5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6B798-4100-4964-A85D-F3010F65F6DD}" type="datetimeFigureOut">
              <a:rPr lang="ar-SA" smtClean="0"/>
              <a:pPr/>
              <a:t>03/04/1438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B4F16-7C81-435E-9557-2C3C99333F5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25816" y="259508"/>
            <a:ext cx="1725216" cy="5529149"/>
          </a:xfrm>
        </p:spPr>
        <p:txBody>
          <a:bodyPr vert="eaVert" anchor="b" anchorCtr="0"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0058" y="259508"/>
            <a:ext cx="5925741" cy="5529149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6B798-4100-4964-A85D-F3010F65F6DD}" type="datetimeFigureOut">
              <a:rPr lang="ar-SA" smtClean="0"/>
              <a:pPr/>
              <a:t>03/04/1438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B4F16-7C81-435E-9557-2C3C99333F5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6B798-4100-4964-A85D-F3010F65F6DD}" type="datetimeFigureOut">
              <a:rPr lang="ar-SA" smtClean="0"/>
              <a:pPr/>
              <a:t>03/04/1438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B4F16-7C81-435E-9557-2C3C99333F5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029" y="5184142"/>
            <a:ext cx="7540005" cy="1104030"/>
          </a:xfrm>
        </p:spPr>
        <p:txBody>
          <a:bodyPr anchor="t"/>
          <a:lstStyle>
            <a:lvl1pPr algn="l">
              <a:defRPr sz="2800" b="0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1027" y="3640601"/>
            <a:ext cx="6039818" cy="1543542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600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2009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08013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401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80022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6027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52031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8036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6B798-4100-4964-A85D-F3010F65F6DD}" type="datetimeFigureOut">
              <a:rPr lang="ar-SA" smtClean="0"/>
              <a:pPr/>
              <a:t>03/04/1438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B4F16-7C81-435E-9557-2C3C99333F5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0056" y="1451559"/>
            <a:ext cx="3600450" cy="4337397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50544" y="1451559"/>
            <a:ext cx="3600450" cy="4337397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6B798-4100-4964-A85D-F3010F65F6DD}" type="datetimeFigureOut">
              <a:rPr lang="ar-SA" smtClean="0"/>
              <a:pPr/>
              <a:t>03/04/1438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B4F16-7C81-435E-9557-2C3C99333F5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0056" y="1450541"/>
            <a:ext cx="3600450" cy="604516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="1">
                <a:solidFill>
                  <a:schemeClr val="tx2"/>
                </a:solidFill>
              </a:defRPr>
            </a:lvl1pPr>
            <a:lvl2pPr marL="360045" indent="0">
              <a:buNone/>
              <a:defRPr sz="1600" b="1"/>
            </a:lvl2pPr>
            <a:lvl3pPr marL="720090" indent="0">
              <a:buNone/>
              <a:defRPr sz="1400" b="1"/>
            </a:lvl3pPr>
            <a:lvl4pPr marL="1080135" indent="0">
              <a:buNone/>
              <a:defRPr sz="1300" b="1"/>
            </a:lvl4pPr>
            <a:lvl5pPr marL="1440180" indent="0">
              <a:buNone/>
              <a:defRPr sz="1300" b="1"/>
            </a:lvl5pPr>
            <a:lvl6pPr marL="1800225" indent="0">
              <a:buNone/>
              <a:defRPr sz="1300" b="1"/>
            </a:lvl6pPr>
            <a:lvl7pPr marL="2160270" indent="0">
              <a:buNone/>
              <a:defRPr sz="1300" b="1"/>
            </a:lvl7pPr>
            <a:lvl8pPr marL="2520315" indent="0">
              <a:buNone/>
              <a:defRPr sz="1300" b="1"/>
            </a:lvl8pPr>
            <a:lvl9pPr marL="2880360" indent="0">
              <a:buNone/>
              <a:defRPr sz="13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0056" y="2055056"/>
            <a:ext cx="3600450" cy="3733601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50544" y="1450541"/>
            <a:ext cx="3600450" cy="604516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="1">
                <a:solidFill>
                  <a:schemeClr val="tx2"/>
                </a:solidFill>
              </a:defRPr>
            </a:lvl1pPr>
            <a:lvl2pPr marL="360045" indent="0">
              <a:buNone/>
              <a:defRPr sz="1600" b="1"/>
            </a:lvl2pPr>
            <a:lvl3pPr marL="720090" indent="0">
              <a:buNone/>
              <a:defRPr sz="1400" b="1"/>
            </a:lvl3pPr>
            <a:lvl4pPr marL="1080135" indent="0">
              <a:buNone/>
              <a:defRPr sz="1300" b="1"/>
            </a:lvl4pPr>
            <a:lvl5pPr marL="1440180" indent="0">
              <a:buNone/>
              <a:defRPr sz="1300" b="1"/>
            </a:lvl5pPr>
            <a:lvl6pPr marL="1800225" indent="0">
              <a:buNone/>
              <a:defRPr sz="1300" b="1"/>
            </a:lvl6pPr>
            <a:lvl7pPr marL="2160270" indent="0">
              <a:buNone/>
              <a:defRPr sz="1300" b="1"/>
            </a:lvl7pPr>
            <a:lvl8pPr marL="2520315" indent="0">
              <a:buNone/>
              <a:defRPr sz="1300" b="1"/>
            </a:lvl8pPr>
            <a:lvl9pPr marL="2880360" indent="0">
              <a:buNone/>
              <a:defRPr sz="13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50544" y="2055056"/>
            <a:ext cx="3600450" cy="3733601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6B798-4100-4964-A85D-F3010F65F6DD}" type="datetimeFigureOut">
              <a:rPr lang="ar-SA" smtClean="0"/>
              <a:pPr/>
              <a:t>03/04/1438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B4F16-7C81-435E-9557-2C3C99333F5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6B798-4100-4964-A85D-F3010F65F6DD}" type="datetimeFigureOut">
              <a:rPr lang="ar-SA" smtClean="0"/>
              <a:pPr/>
              <a:t>03/04/1438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B4F16-7C81-435E-9557-2C3C99333F5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6B798-4100-4964-A85D-F3010F65F6DD}" type="datetimeFigureOut">
              <a:rPr lang="ar-SA" smtClean="0"/>
              <a:pPr/>
              <a:t>03/04/1438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B4F16-7C81-435E-9557-2C3C99333F5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9" y="5192782"/>
            <a:ext cx="7650956" cy="561616"/>
          </a:xfrm>
        </p:spPr>
        <p:txBody>
          <a:bodyPr anchor="b"/>
          <a:lstStyle>
            <a:lvl1pPr algn="ctr">
              <a:defRPr sz="17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0037" y="5760155"/>
            <a:ext cx="7650958" cy="576016"/>
          </a:xfrm>
        </p:spPr>
        <p:txBody>
          <a:bodyPr>
            <a:normAutofit/>
          </a:bodyPr>
          <a:lstStyle>
            <a:lvl1pPr marL="0" indent="0" algn="ctr">
              <a:buNone/>
              <a:defRPr sz="1300"/>
            </a:lvl1pPr>
            <a:lvl2pPr marL="360045" indent="0">
              <a:buNone/>
              <a:defRPr sz="900"/>
            </a:lvl2pPr>
            <a:lvl3pPr marL="720090" indent="0">
              <a:buNone/>
              <a:defRPr sz="800"/>
            </a:lvl3pPr>
            <a:lvl4pPr marL="1080135" indent="0">
              <a:buNone/>
              <a:defRPr sz="700"/>
            </a:lvl4pPr>
            <a:lvl5pPr marL="1440180" indent="0">
              <a:buNone/>
              <a:defRPr sz="700"/>
            </a:lvl5pPr>
            <a:lvl6pPr marL="1800225" indent="0">
              <a:buNone/>
              <a:defRPr sz="700"/>
            </a:lvl6pPr>
            <a:lvl7pPr marL="2160270" indent="0">
              <a:buNone/>
              <a:defRPr sz="700"/>
            </a:lvl7pPr>
            <a:lvl8pPr marL="2520315" indent="0">
              <a:buNone/>
              <a:defRPr sz="700"/>
            </a:lvl8pPr>
            <a:lvl9pPr marL="2880360" indent="0">
              <a:buNone/>
              <a:defRPr sz="7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6B798-4100-4964-A85D-F3010F65F6DD}" type="datetimeFigureOut">
              <a:rPr lang="ar-SA" smtClean="0"/>
              <a:pPr/>
              <a:t>03/04/1438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B4F16-7C81-435E-9557-2C3C99333F51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0038" y="360011"/>
            <a:ext cx="7650956" cy="4670527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038" y="5192528"/>
            <a:ext cx="7650956" cy="561867"/>
          </a:xfrm>
        </p:spPr>
        <p:txBody>
          <a:bodyPr anchor="b"/>
          <a:lstStyle>
            <a:lvl1pPr algn="ctr">
              <a:defRPr sz="17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" y="0"/>
            <a:ext cx="8326041" cy="5184140"/>
          </a:xfrm>
        </p:spPr>
        <p:txBody>
          <a:bodyPr/>
          <a:lstStyle>
            <a:lvl1pPr marL="0" indent="0">
              <a:buNone/>
              <a:defRPr sz="2500"/>
            </a:lvl1pPr>
            <a:lvl2pPr marL="360045" indent="0">
              <a:buNone/>
              <a:defRPr sz="2200"/>
            </a:lvl2pPr>
            <a:lvl3pPr marL="720090" indent="0">
              <a:buNone/>
              <a:defRPr sz="1900"/>
            </a:lvl3pPr>
            <a:lvl4pPr marL="1080135" indent="0">
              <a:buNone/>
              <a:defRPr sz="1600"/>
            </a:lvl4pPr>
            <a:lvl5pPr marL="1440180" indent="0">
              <a:buNone/>
              <a:defRPr sz="1600"/>
            </a:lvl5pPr>
            <a:lvl6pPr marL="1800225" indent="0">
              <a:buNone/>
              <a:defRPr sz="1600"/>
            </a:lvl6pPr>
            <a:lvl7pPr marL="2160270" indent="0">
              <a:buNone/>
              <a:defRPr sz="1600"/>
            </a:lvl7pPr>
            <a:lvl8pPr marL="2520315" indent="0">
              <a:buNone/>
              <a:defRPr sz="1600"/>
            </a:lvl8pPr>
            <a:lvl9pPr marL="288036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7038" y="5760156"/>
            <a:ext cx="7650956" cy="578895"/>
          </a:xfrm>
        </p:spPr>
        <p:txBody>
          <a:bodyPr>
            <a:normAutofit/>
          </a:bodyPr>
          <a:lstStyle>
            <a:lvl1pPr marL="0" indent="0" algn="ctr">
              <a:buNone/>
              <a:defRPr sz="1300"/>
            </a:lvl1pPr>
            <a:lvl2pPr marL="360045" indent="0">
              <a:buNone/>
              <a:defRPr sz="900"/>
            </a:lvl2pPr>
            <a:lvl3pPr marL="720090" indent="0">
              <a:buNone/>
              <a:defRPr sz="800"/>
            </a:lvl3pPr>
            <a:lvl4pPr marL="1080135" indent="0">
              <a:buNone/>
              <a:defRPr sz="700"/>
            </a:lvl4pPr>
            <a:lvl5pPr marL="1440180" indent="0">
              <a:buNone/>
              <a:defRPr sz="700"/>
            </a:lvl5pPr>
            <a:lvl6pPr marL="1800225" indent="0">
              <a:buNone/>
              <a:defRPr sz="700"/>
            </a:lvl6pPr>
            <a:lvl7pPr marL="2160270" indent="0">
              <a:buNone/>
              <a:defRPr sz="700"/>
            </a:lvl7pPr>
            <a:lvl8pPr marL="2520315" indent="0">
              <a:buNone/>
              <a:defRPr sz="700"/>
            </a:lvl8pPr>
            <a:lvl9pPr marL="2880360" indent="0">
              <a:buNone/>
              <a:defRPr sz="7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6B798-4100-4964-A85D-F3010F65F6DD}" type="datetimeFigureOut">
              <a:rPr lang="ar-SA" smtClean="0"/>
              <a:pPr/>
              <a:t>03/04/1438</a:t>
            </a:fld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6B4F16-7C81-435E-9557-2C3C99333F51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0056" y="259509"/>
            <a:ext cx="7500938" cy="1080030"/>
          </a:xfrm>
          <a:prstGeom prst="rect">
            <a:avLst/>
          </a:prstGeom>
        </p:spPr>
        <p:txBody>
          <a:bodyPr vert="horz" lIns="72009" tIns="36005" rIns="72009" bIns="36005" rtlCol="0" anchor="ctr">
            <a:no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0056" y="1512042"/>
            <a:ext cx="7500938" cy="4536123"/>
          </a:xfrm>
          <a:prstGeom prst="rect">
            <a:avLst/>
          </a:prstGeom>
        </p:spPr>
        <p:txBody>
          <a:bodyPr vert="horz" lIns="72009" tIns="36005" rIns="72009" bIns="36005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326041" y="2"/>
            <a:ext cx="675085" cy="64801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9" tIns="36005" rIns="72009" bIns="36005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326041" y="5184140"/>
            <a:ext cx="675085" cy="6480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9" tIns="36005" rIns="72009" bIns="36005"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98479" y="5337746"/>
            <a:ext cx="540068" cy="37441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400">
                <a:solidFill>
                  <a:srgbClr val="FFFFFF"/>
                </a:solidFill>
              </a:defRPr>
            </a:lvl1pPr>
          </a:lstStyle>
          <a:p>
            <a:fld id="{216B4F16-7C81-435E-9557-2C3C99333F51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15080" y="3818487"/>
            <a:ext cx="2236862" cy="360045"/>
          </a:xfrm>
          <a:prstGeom prst="rect">
            <a:avLst/>
          </a:prstGeom>
        </p:spPr>
        <p:txBody>
          <a:bodyPr vert="horz" lIns="72009" tIns="36005" rIns="72009" bIns="36005" rtlCol="0" anchor="ctr"/>
          <a:lstStyle>
            <a:lvl1pPr algn="r">
              <a:defRPr sz="900">
                <a:solidFill>
                  <a:schemeClr val="bg2"/>
                </a:solidFill>
              </a:defRPr>
            </a:lvl1pPr>
          </a:lstStyle>
          <a:p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481482" y="1548025"/>
            <a:ext cx="2304061" cy="360045"/>
          </a:xfrm>
          <a:prstGeom prst="rect">
            <a:avLst/>
          </a:prstGeom>
        </p:spPr>
        <p:txBody>
          <a:bodyPr vert="horz" lIns="72009" tIns="36005" rIns="72009" bIns="36005" rtlCol="0" anchor="ctr"/>
          <a:lstStyle>
            <a:lvl1pPr algn="l">
              <a:defRPr sz="900">
                <a:solidFill>
                  <a:schemeClr val="bg2"/>
                </a:solidFill>
              </a:defRPr>
            </a:lvl1pPr>
          </a:lstStyle>
          <a:p>
            <a:fld id="{C836B798-4100-4964-A85D-F3010F65F6DD}" type="datetimeFigureOut">
              <a:rPr lang="ar-SA" smtClean="0"/>
              <a:pPr/>
              <a:t>03/04/1438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720090" rtl="1" eaLnBrk="1" latinLnBrk="0" hangingPunct="1">
        <a:spcBef>
          <a:spcPct val="0"/>
        </a:spcBef>
        <a:buNone/>
        <a:defRPr sz="3600" kern="1200" cap="none" spc="-79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0034" indent="-180023" algn="r" defTabSz="72009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504063" indent="-180023" algn="r" defTabSz="720090" rtl="1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92099" indent="-180023" algn="r" defTabSz="720090" rtl="1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8126" indent="-180023" algn="r" defTabSz="720090" rtl="1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24153" indent="-180023" algn="r" defTabSz="720090" rtl="1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1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68171" indent="-144018" algn="r" defTabSz="72009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1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12189" indent="-144018" algn="r" defTabSz="720090" rtl="1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656207" indent="-144018" algn="r" defTabSz="720090" rtl="1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1800225" indent="-144018" algn="r" defTabSz="720090" rtl="1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720090" rtl="1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45" algn="r" defTabSz="720090" rtl="1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20090" algn="r" defTabSz="720090" rtl="1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80135" algn="r" defTabSz="720090" rtl="1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40180" algn="r" defTabSz="720090" rtl="1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00225" algn="r" defTabSz="720090" rtl="1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60270" algn="r" defTabSz="720090" rtl="1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20315" algn="r" defTabSz="720090" rtl="1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80360" algn="r" defTabSz="720090" rtl="1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334170" cy="6480175"/>
          </a:xfrm>
        </p:spPr>
      </p:pic>
    </p:spTree>
    <p:extLst>
      <p:ext uri="{BB962C8B-B14F-4D97-AF65-F5344CB8AC3E}">
        <p14:creationId xmlns:p14="http://schemas.microsoft.com/office/powerpoint/2010/main" val="4156487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621" y="-273"/>
            <a:ext cx="8352607" cy="6480448"/>
          </a:xfrm>
        </p:spPr>
      </p:pic>
    </p:spTree>
    <p:extLst>
      <p:ext uri="{BB962C8B-B14F-4D97-AF65-F5344CB8AC3E}">
        <p14:creationId xmlns:p14="http://schemas.microsoft.com/office/powerpoint/2010/main" val="2098087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SA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التطبيق العملي على برنامج الفوتوشوب </a:t>
            </a:r>
            <a:endParaRPr lang="ar-SA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sz="3600" dirty="0" smtClean="0"/>
              <a:t>التعرف على واجهة البرنامج. </a:t>
            </a:r>
          </a:p>
          <a:p>
            <a:r>
              <a:rPr lang="ar-SA" sz="3600" dirty="0" smtClean="0"/>
              <a:t>تطبيق على الأدوات المستخدمة بالبرنامج.</a:t>
            </a:r>
          </a:p>
          <a:p>
            <a:r>
              <a:rPr lang="ar-SA" sz="3600" dirty="0" smtClean="0"/>
              <a:t>التعرف على التعامل مع الخلفيات.</a:t>
            </a:r>
          </a:p>
          <a:p>
            <a:r>
              <a:rPr lang="ar-SA" sz="3600" dirty="0" smtClean="0"/>
              <a:t>التعامل مع الألوان في التصميم.</a:t>
            </a:r>
          </a:p>
          <a:p>
            <a:r>
              <a:rPr lang="ar-SA" sz="3600" dirty="0"/>
              <a:t>التعرف على كيفية عمل </a:t>
            </a:r>
            <a:endParaRPr lang="ar-SA" sz="3600" dirty="0" smtClean="0"/>
          </a:p>
          <a:p>
            <a:pPr marL="90011" indent="0">
              <a:buNone/>
            </a:pPr>
            <a:r>
              <a:rPr lang="ar-SA" sz="3600"/>
              <a:t> </a:t>
            </a:r>
            <a:r>
              <a:rPr lang="ar-SA" sz="3600" smtClean="0"/>
              <a:t>  كارت </a:t>
            </a:r>
            <a:r>
              <a:rPr lang="ar-SA" sz="3600" dirty="0"/>
              <a:t>شخصي </a:t>
            </a:r>
            <a:r>
              <a:rPr lang="ar-SA" sz="3600" dirty="0" smtClean="0"/>
              <a:t>.</a:t>
            </a:r>
            <a:endParaRPr lang="ar-SA" sz="3600" dirty="0"/>
          </a:p>
          <a:p>
            <a:endParaRPr lang="ar-SA" dirty="0"/>
          </a:p>
        </p:txBody>
      </p:sp>
      <p:pic>
        <p:nvPicPr>
          <p:cNvPr id="4" name="عنصر نائب للمحتوى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89" t="22930" r="5004" b="17687"/>
          <a:stretch/>
        </p:blipFill>
        <p:spPr>
          <a:xfrm>
            <a:off x="211162" y="4095204"/>
            <a:ext cx="2964448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0639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98" y="0"/>
            <a:ext cx="7920880" cy="6480175"/>
          </a:xfrm>
        </p:spPr>
      </p:pic>
    </p:spTree>
    <p:extLst>
      <p:ext uri="{BB962C8B-B14F-4D97-AF65-F5344CB8AC3E}">
        <p14:creationId xmlns:p14="http://schemas.microsoft.com/office/powerpoint/2010/main" val="88088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SA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برنامج الفوتوشوب:</a:t>
            </a:r>
            <a:endParaRPr lang="ar-SA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68114" y="1439887"/>
            <a:ext cx="7500938" cy="4536123"/>
          </a:xfrm>
        </p:spPr>
        <p:txBody>
          <a:bodyPr>
            <a:noAutofit/>
          </a:bodyPr>
          <a:lstStyle/>
          <a:p>
            <a:r>
              <a:rPr lang="ar-SA" sz="3200" dirty="0" smtClean="0"/>
              <a:t>يعد برنامج الفوتوشوب من أفضل برامج التعامل مع ملفات الصور والتصميمات .</a:t>
            </a:r>
          </a:p>
          <a:p>
            <a:endParaRPr lang="ar-SA" sz="2800" dirty="0" smtClean="0"/>
          </a:p>
          <a:p>
            <a:r>
              <a:rPr lang="ar-SA" sz="3200" dirty="0" smtClean="0"/>
              <a:t>البرنامج له العديد من الخصائص والأدوات والإمكانيات والمؤثرات </a:t>
            </a:r>
            <a:r>
              <a:rPr lang="ar-SA" sz="3200" dirty="0" err="1" smtClean="0"/>
              <a:t>التى</a:t>
            </a:r>
            <a:r>
              <a:rPr lang="ar-SA" sz="3200" dirty="0" smtClean="0"/>
              <a:t> تجعل التصميم لوحة فنية مصممه </a:t>
            </a:r>
            <a:r>
              <a:rPr lang="ar-SA" sz="3200" dirty="0" err="1" smtClean="0"/>
              <a:t>فى</a:t>
            </a:r>
            <a:r>
              <a:rPr lang="ar-SA" sz="3200" dirty="0" smtClean="0"/>
              <a:t> غاية الروعة والجمال.</a:t>
            </a:r>
          </a:p>
          <a:p>
            <a:endParaRPr lang="ar-SA" sz="2800" dirty="0" smtClean="0"/>
          </a:p>
          <a:p>
            <a:r>
              <a:rPr lang="ar-SA" sz="3200" dirty="0" smtClean="0"/>
              <a:t>يتعامل البرنامج مع البيكسل. </a:t>
            </a:r>
          </a:p>
          <a:p>
            <a:endParaRPr lang="ar-SA" sz="3200" dirty="0"/>
          </a:p>
        </p:txBody>
      </p:sp>
      <p:pic>
        <p:nvPicPr>
          <p:cNvPr id="1026" name="Picture 2" descr="https://encrypted-tbn0.gstatic.com/images?q=tbn:ANd9GcQwJg-L_8fXO6LL9UjXZj48pqT6b5vNswxG8kPpXnT_DuMi8BNiHcH76h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62" y="4464223"/>
            <a:ext cx="1162050" cy="116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‫صورة بيكسل‬‎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8" y="4111797"/>
            <a:ext cx="1866900" cy="186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4556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098" name="Picture 2" descr="I:\Infoguard_Corporate_by_osey83.jpg"/>
          <p:cNvPicPr>
            <a:picLocks noChangeAspect="1" noChangeArrowheads="1"/>
          </p:cNvPicPr>
          <p:nvPr/>
        </p:nvPicPr>
        <p:blipFill>
          <a:blip r:embed="rId2"/>
          <a:srcRect l="16133" t="12101" r="7667" b="10106"/>
          <a:stretch>
            <a:fillRect/>
          </a:stretch>
        </p:blipFill>
        <p:spPr bwMode="auto">
          <a:xfrm>
            <a:off x="421900" y="945010"/>
            <a:ext cx="7594753" cy="52651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عنوان 1"/>
          <p:cNvSpPr txBox="1">
            <a:spLocks/>
          </p:cNvSpPr>
          <p:nvPr/>
        </p:nvSpPr>
        <p:spPr>
          <a:xfrm>
            <a:off x="984474" y="-67517"/>
            <a:ext cx="7500938" cy="1080030"/>
          </a:xfrm>
          <a:prstGeom prst="rect">
            <a:avLst/>
          </a:prstGeom>
        </p:spPr>
        <p:txBody>
          <a:bodyPr vert="horz" lIns="72009" tIns="36005" rIns="72009" bIns="36005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ar-SA" sz="4700" b="1" u="sng" spc="-79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من أشكال الدعاية </a:t>
            </a:r>
            <a:endParaRPr lang="ar-SA" sz="4700" b="1" u="sng" spc="-79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40613" y="67479"/>
            <a:ext cx="7594753" cy="1080030"/>
          </a:xfrm>
        </p:spPr>
        <p:txBody>
          <a:bodyPr/>
          <a:lstStyle/>
          <a:p>
            <a:pPr algn="ctr" rtl="0"/>
            <a:r>
              <a:rPr lang="en-US" sz="47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Poster           </a:t>
            </a:r>
            <a:r>
              <a:rPr lang="ar-SA" sz="47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ملصق </a:t>
            </a:r>
            <a:r>
              <a:rPr lang="en-US" sz="47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endParaRPr lang="ar-SA" sz="47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5603" name="Picture 3" descr="D:\بوستر\بوستتترر\imagesN2ML7F7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408" y="1215021"/>
            <a:ext cx="3489416" cy="4857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14" y="1260345"/>
            <a:ext cx="3527929" cy="4826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766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6"/>
          <p:cNvSpPr/>
          <p:nvPr/>
        </p:nvSpPr>
        <p:spPr>
          <a:xfrm>
            <a:off x="247592" y="-67524"/>
            <a:ext cx="2480901" cy="795988"/>
          </a:xfrm>
          <a:prstGeom prst="rect">
            <a:avLst/>
          </a:prstGeom>
        </p:spPr>
        <p:txBody>
          <a:bodyPr wrap="square" lIns="72009" tIns="36005" rIns="72009" bIns="36005">
            <a:spAutoFit/>
          </a:bodyPr>
          <a:lstStyle/>
          <a:p>
            <a:r>
              <a:rPr lang="en-US" sz="47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Banner</a:t>
            </a:r>
            <a:endParaRPr lang="ar-SA" sz="47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523" y="215751"/>
            <a:ext cx="2880320" cy="6153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919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D:\بوستر\صور بوستر\1460261_10200735596734018_219547083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22" y="1417525"/>
            <a:ext cx="7383195" cy="41489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3" name="مربع نص 2"/>
          <p:cNvSpPr txBox="1"/>
          <p:nvPr/>
        </p:nvSpPr>
        <p:spPr>
          <a:xfrm>
            <a:off x="703188" y="337491"/>
            <a:ext cx="6117994" cy="626711"/>
          </a:xfrm>
          <a:prstGeom prst="rect">
            <a:avLst/>
          </a:prstGeom>
          <a:noFill/>
        </p:spPr>
        <p:txBody>
          <a:bodyPr wrap="square" lIns="72009" tIns="36005" rIns="72009" bIns="36005" rtlCol="1">
            <a:spAutoFit/>
          </a:bodyPr>
          <a:lstStyle/>
          <a:p>
            <a:r>
              <a:rPr lang="ar-SA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دعاية      </a:t>
            </a: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Advertising </a:t>
            </a:r>
            <a:endParaRPr lang="ar-SA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89092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كتيب                         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Booklet</a:t>
            </a:r>
            <a:endParaRPr lang="ar-SA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562470"/>
            <a:ext cx="8388994" cy="361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30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1214414" y="199873"/>
            <a:ext cx="4330926" cy="611322"/>
          </a:xfrm>
          <a:prstGeom prst="rect">
            <a:avLst/>
          </a:prstGeom>
        </p:spPr>
        <p:txBody>
          <a:bodyPr wrap="square" lIns="72009" tIns="36005" rIns="72009" bIns="36005">
            <a:spAutoFit/>
          </a:bodyPr>
          <a:lstStyle/>
          <a:p>
            <a:r>
              <a:rPr lang="en-US" sz="35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Catalogue</a:t>
            </a:r>
            <a:endParaRPr lang="ar-SA" sz="35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14" y="1123726"/>
            <a:ext cx="7452890" cy="472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494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تجاور">
  <a:themeElements>
    <a:clrScheme name="تجاور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تجاور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2141</TotalTime>
  <Words>87</Words>
  <Application>Microsoft Office PowerPoint</Application>
  <PresentationFormat>مخصص</PresentationFormat>
  <Paragraphs>19</Paragraphs>
  <Slides>11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11</vt:i4>
      </vt:variant>
    </vt:vector>
  </HeadingPairs>
  <TitlesOfParts>
    <vt:vector size="12" baseType="lpstr">
      <vt:lpstr>تجاور</vt:lpstr>
      <vt:lpstr>عرض تقديمي في PowerPoint</vt:lpstr>
      <vt:lpstr>عرض تقديمي في PowerPoint</vt:lpstr>
      <vt:lpstr>برنامج الفوتوشوب:</vt:lpstr>
      <vt:lpstr>عرض تقديمي في PowerPoint</vt:lpstr>
      <vt:lpstr>Poster           ملصق     </vt:lpstr>
      <vt:lpstr>عرض تقديمي في PowerPoint</vt:lpstr>
      <vt:lpstr>عرض تقديمي في PowerPoint</vt:lpstr>
      <vt:lpstr>  كتيب                         Booklet</vt:lpstr>
      <vt:lpstr>عرض تقديمي في PowerPoint</vt:lpstr>
      <vt:lpstr>عرض تقديمي في PowerPoint</vt:lpstr>
      <vt:lpstr>التطبيق العملي على برنامج الفوتوشوب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استراتيجيات التصميمات الفنية للمعارض والمؤتمرات</dc:title>
  <dc:creator>MAx</dc:creator>
  <cp:lastModifiedBy>mostafa</cp:lastModifiedBy>
  <cp:revision>90</cp:revision>
  <dcterms:created xsi:type="dcterms:W3CDTF">2014-03-31T17:21:29Z</dcterms:created>
  <dcterms:modified xsi:type="dcterms:W3CDTF">2017-01-01T07:29:14Z</dcterms:modified>
</cp:coreProperties>
</file>