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3" r:id="rId2"/>
    <p:sldId id="257" r:id="rId3"/>
    <p:sldId id="265" r:id="rId4"/>
    <p:sldId id="266" r:id="rId5"/>
    <p:sldId id="259" r:id="rId6"/>
    <p:sldId id="260" r:id="rId7"/>
    <p:sldId id="261" r:id="rId8"/>
    <p:sldId id="262" r:id="rId9"/>
    <p:sldId id="267" r:id="rId10"/>
    <p:sldId id="268" r:id="rId11"/>
    <p:sldId id="269" r:id="rId12"/>
    <p:sldId id="271" r:id="rId13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0" d="100"/>
          <a:sy n="80" d="100"/>
        </p:scale>
        <p:origin x="-1650" y="78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231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0895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374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60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14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947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360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276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277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05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725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2D74-47C7-44BC-84AF-C553D35CAF0E}" type="datetimeFigureOut">
              <a:rPr lang="ar-SA" smtClean="0"/>
              <a:t>28/06/38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1091-39AF-4DEF-B122-70D086763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372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bsacademy.org/uploads/courses/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32" y="2627784"/>
            <a:ext cx="1539044" cy="23534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6" descr="http://a7walmasr.com/article/c380404e07-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2555776"/>
            <a:ext cx="1656184" cy="24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bs.twimg.com/profile_images/378800000274457765/a65708fda58e82d05e09823c6dd5cdaa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2555776"/>
            <a:ext cx="1944216" cy="244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نتيجة بحث الصور عن لا للماسونية"/>
          <p:cNvSpPr>
            <a:spLocks noChangeAspect="1" noChangeArrowheads="1"/>
          </p:cNvSpPr>
          <p:nvPr/>
        </p:nvSpPr>
        <p:spPr bwMode="auto">
          <a:xfrm>
            <a:off x="663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" name="Picture 14" descr="http://i.myegy.to/images/b034ebc70ef2.origina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2555776"/>
            <a:ext cx="17281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نتيجة بحث الصور عن خططي لحيات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410" y="638968"/>
            <a:ext cx="3456384" cy="6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Punched Tape 9"/>
          <p:cNvSpPr/>
          <p:nvPr/>
        </p:nvSpPr>
        <p:spPr>
          <a:xfrm>
            <a:off x="1412776" y="1331640"/>
            <a:ext cx="4176464" cy="720080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/>
              <a:t>اليوم الدعوي الثاني</a:t>
            </a:r>
            <a:endParaRPr lang="ar-SA" sz="3200" b="1" dirty="0"/>
          </a:p>
        </p:txBody>
      </p:sp>
      <p:sp>
        <p:nvSpPr>
          <p:cNvPr id="11" name="Frame 10"/>
          <p:cNvSpPr/>
          <p:nvPr/>
        </p:nvSpPr>
        <p:spPr>
          <a:xfrm>
            <a:off x="980728" y="5220072"/>
            <a:ext cx="5112568" cy="648072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إعدد وتنسيق البرنامج: د. خواطر موسى فضل الله بلّية</a:t>
            </a:r>
            <a:endParaRPr lang="ar-SA" sz="2000" b="1" dirty="0">
              <a:solidFill>
                <a:schemeClr val="tx1"/>
              </a:solidFill>
            </a:endParaRPr>
          </a:p>
        </p:txBody>
      </p:sp>
      <p:pic>
        <p:nvPicPr>
          <p:cNvPr id="12" name="Picture 20" descr="http://farm7.staticflickr.com/6216/7029151517_f941267ac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0" y="6616203"/>
            <a:ext cx="162880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http://media.tumblr.com/tumblr_lz1jqh5e3A1qev11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6587379"/>
            <a:ext cx="1620180" cy="18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40968" y="8820472"/>
            <a:ext cx="100811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dirty="0" smtClean="0"/>
              <a:t>د. خواطر موسى</a:t>
            </a:r>
            <a:endParaRPr lang="ar-SA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5301208" y="4644008"/>
            <a:ext cx="15121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خططي لتبدعي</a:t>
            </a:r>
            <a:endParaRPr lang="ar-SA" dirty="0"/>
          </a:p>
        </p:txBody>
      </p:sp>
      <p:pic>
        <p:nvPicPr>
          <p:cNvPr id="16" name="صورة 15" descr="شعار المجمعة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624" y="451022"/>
            <a:ext cx="1224136" cy="1357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3613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3573015" y="755576"/>
            <a:ext cx="2016223" cy="648072"/>
          </a:xfrm>
          <a:prstGeom prst="flowChartMagneticDrum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الماسونية</a:t>
            </a:r>
            <a:endParaRPr lang="ar-SA" sz="2000" b="1" dirty="0"/>
          </a:p>
        </p:txBody>
      </p:sp>
      <p:pic>
        <p:nvPicPr>
          <p:cNvPr id="3" name="Picture 2" descr="http://islamstory.com/sites/default/files/styles/300px_node_fullcontent_img/public/16146_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1996827"/>
            <a:ext cx="280831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/>
          <p:cNvSpPr/>
          <p:nvPr/>
        </p:nvSpPr>
        <p:spPr>
          <a:xfrm>
            <a:off x="3284984" y="4427984"/>
            <a:ext cx="2808312" cy="64807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15000"/>
              </a:lnSpc>
            </a:pPr>
            <a:r>
              <a:rPr lang="ar-SA" sz="2000" b="1" dirty="0">
                <a:solidFill>
                  <a:schemeClr val="tx1"/>
                </a:solidFill>
              </a:rPr>
              <a:t>( الطالبتان شذى العضيله – غدير المطيري).</a:t>
            </a:r>
            <a:endParaRPr lang="en-US" sz="1200" b="1" dirty="0">
              <a:solidFill>
                <a:schemeClr val="tx1"/>
              </a:solidFill>
              <a:ea typeface="Calibri"/>
              <a:cs typeface="Arial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4000925" y="5508104"/>
            <a:ext cx="2157109" cy="720080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تعقيب:د. فوزية البدر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نتيجة بحث الصور عن دورة الداعية الناجح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1979712"/>
            <a:ext cx="2091362" cy="21628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Flowchart: Alternate Process 6"/>
          <p:cNvSpPr/>
          <p:nvPr/>
        </p:nvSpPr>
        <p:spPr>
          <a:xfrm>
            <a:off x="1124744" y="755576"/>
            <a:ext cx="1577093" cy="64807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لسان حال الدعوة</a:t>
            </a:r>
            <a:endParaRPr lang="ar-SA" sz="2400" b="1" dirty="0"/>
          </a:p>
        </p:txBody>
      </p:sp>
      <p:sp>
        <p:nvSpPr>
          <p:cNvPr id="8" name="Bevel 7"/>
          <p:cNvSpPr/>
          <p:nvPr/>
        </p:nvSpPr>
        <p:spPr>
          <a:xfrm>
            <a:off x="1772816" y="4752020"/>
            <a:ext cx="1234246" cy="1116124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 إعداد الطالبة : أمل الزويد</a:t>
            </a:r>
          </a:p>
        </p:txBody>
      </p:sp>
      <p:sp>
        <p:nvSpPr>
          <p:cNvPr id="9" name="Bevel 8"/>
          <p:cNvSpPr/>
          <p:nvPr/>
        </p:nvSpPr>
        <p:spPr>
          <a:xfrm>
            <a:off x="476672" y="4752020"/>
            <a:ext cx="1234246" cy="111612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تعقيب : د. سارة المبارك</a:t>
            </a:r>
            <a:endParaRPr lang="ar-SA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 \مجلد جديد ‫‬\IMG_028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4102">
            <a:off x="-1829643" y="3356368"/>
            <a:ext cx="7306650" cy="308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:\ \مجلد جديد ‫‬\IMG_02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1331640"/>
            <a:ext cx="3194298" cy="373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:\ \مجلد جديد ‫‬\IMG_029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5062389"/>
            <a:ext cx="3194298" cy="3514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25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 \مجلد جديد ‫‬\IMG_028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79513" y="2339755"/>
            <a:ext cx="6336703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F:\ \مجلد جديد ‫‬\IMG_02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755576"/>
            <a:ext cx="2808312" cy="351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F:\ \مجلد جديد ‫‬\IMG_029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5" y="4211960"/>
            <a:ext cx="2808313" cy="2880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99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6"/>
          <p:cNvSpPr txBox="1"/>
          <p:nvPr/>
        </p:nvSpPr>
        <p:spPr>
          <a:xfrm>
            <a:off x="1361974" y="696380"/>
            <a:ext cx="3456384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 smtClean="0"/>
              <a:t>أهداف اليوم الدعوي الثاني  </a:t>
            </a:r>
            <a:endParaRPr lang="en-US" sz="4000" dirty="0"/>
          </a:p>
        </p:txBody>
      </p:sp>
      <p:sp>
        <p:nvSpPr>
          <p:cNvPr id="3" name="مربع نص 7"/>
          <p:cNvSpPr txBox="1"/>
          <p:nvPr/>
        </p:nvSpPr>
        <p:spPr>
          <a:xfrm>
            <a:off x="163480" y="2595883"/>
            <a:ext cx="638307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C00000"/>
                </a:solidFill>
              </a:rPr>
              <a:t>الهدف العام:  </a:t>
            </a:r>
            <a:r>
              <a:rPr lang="ar-SA" sz="2800" dirty="0" smtClean="0"/>
              <a:t>نشر ثقافة الدعوة إلى الله تعالى في الكلية.</a:t>
            </a:r>
          </a:p>
          <a:p>
            <a:pPr algn="r"/>
            <a:r>
              <a:rPr lang="ar-SA" sz="2800" dirty="0" smtClean="0">
                <a:solidFill>
                  <a:srgbClr val="C00000"/>
                </a:solidFill>
              </a:rPr>
              <a:t>الأهداف التفصيلية </a:t>
            </a:r>
            <a:r>
              <a:rPr lang="ar-SA" sz="2800" dirty="0" smtClean="0"/>
              <a:t>:تكون كل مشاركة قادرة علي :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مساهمة في نشر الوعي الفكري للمجتمع.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التعرف على مكانة الدعوة وصورها المختلفة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معرفة أهمية الوقت في حياتنا والتخطيط لها.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المساهمة في نشر القيم الإسلامية والابتعاد عن الأفكار الهدامة(الماسونية ،اللبرالية ،والعلمانية) .</a:t>
            </a:r>
          </a:p>
          <a:p>
            <a:pPr marL="742950" indent="-742950" algn="r" rtl="1">
              <a:buFont typeface="+mj-lt"/>
              <a:buAutoNum type="arabicPeriod"/>
            </a:pPr>
            <a:r>
              <a:rPr lang="ar-SA" sz="2800" dirty="0" smtClean="0"/>
              <a:t>التعرف على أهمية الدعاء،وبعض القصص التى تعين على تقوية الإيمان .</a:t>
            </a:r>
          </a:p>
        </p:txBody>
      </p:sp>
      <p:sp>
        <p:nvSpPr>
          <p:cNvPr id="4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866030" y="8599462"/>
            <a:ext cx="3310833" cy="549149"/>
          </a:xfrm>
        </p:spPr>
        <p:txBody>
          <a:bodyPr/>
          <a:lstStyle/>
          <a:p>
            <a:r>
              <a:rPr lang="ar-SA" sz="1050" dirty="0" smtClean="0"/>
              <a:t>خواطر موسى بلية</a:t>
            </a:r>
            <a:endParaRPr lang="en-US" sz="105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6502398" y="6814785"/>
            <a:ext cx="1549922" cy="549149"/>
          </a:xfrm>
        </p:spPr>
        <p:txBody>
          <a:bodyPr/>
          <a:lstStyle/>
          <a:p>
            <a:fld id="{3627C0DA-A026-4B41-B116-6C26C62B1250}" type="slidenum">
              <a:rPr lang="en-US" sz="1050" smtClean="0"/>
              <a:pPr/>
              <a:t>2</a:t>
            </a:fld>
            <a:endParaRPr lang="en-US" sz="1050"/>
          </a:p>
        </p:txBody>
      </p:sp>
      <p:pic>
        <p:nvPicPr>
          <p:cNvPr id="6" name="صورة 10" descr="شعار المجمعة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10446" y="659671"/>
            <a:ext cx="1089796" cy="15041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6908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80" y="539552"/>
            <a:ext cx="5832648" cy="71096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 smtClean="0"/>
              <a:t>   قدم </a:t>
            </a:r>
            <a:r>
              <a:rPr lang="ar-SA" sz="2400" b="1" dirty="0"/>
              <a:t>قسم الدراسات الإسلامية بالتعاون مع خدمة المجتمع برنامج (الدعوي الثاني ) عند تمام الساعة التاسعة صباحاً من يوم الخميس الموافق 6/22 في قاعة المدرج (المبنى الرئيسي ) .</a:t>
            </a:r>
            <a:endParaRPr lang="en-US" sz="2400" b="1" dirty="0"/>
          </a:p>
          <a:p>
            <a:r>
              <a:rPr lang="ar-SA" sz="2400" b="1" dirty="0"/>
              <a:t>بدأ البرنامج بآيات من القرآن الكريم تلتها على مسامع الحضور الطالبة / سديم الطيار .</a:t>
            </a:r>
            <a:endParaRPr lang="en-US" sz="2400" b="1" dirty="0"/>
          </a:p>
          <a:p>
            <a:r>
              <a:rPr lang="ar-SA" sz="2400" b="1" dirty="0"/>
              <a:t>بعد ذلك كلمة بعنوان( بذرة الإرهاب والتطرف في المجتمعات المسلمة ) من تقديم د. نجوى إبراهيم موسى .</a:t>
            </a:r>
            <a:endParaRPr lang="en-US" sz="2400" b="1" dirty="0"/>
          </a:p>
          <a:p>
            <a:r>
              <a:rPr lang="ar-SA" sz="2400" b="1" dirty="0"/>
              <a:t>مشاركة الطالبة / اسمهان محمد مبارك وعنوانها (الدعاء في حياة المسلم ). وذكرت قصص لعدد من الأنبياء وحالهم مع الدعاء وتضرعهم لله تعالى .</a:t>
            </a:r>
            <a:endParaRPr lang="en-US" sz="2400" b="1" dirty="0"/>
          </a:p>
          <a:p>
            <a:r>
              <a:rPr lang="ar-SA" sz="2400" b="1" dirty="0"/>
              <a:t>تلتها الطالبة / خنساء عوض بابكر وقصة إبراهيم عليه السلام مع النمرود مع تلاوة الآية في سورة البقرة وشرحها بشكل مبسط ومختصر .</a:t>
            </a:r>
            <a:endParaRPr lang="en-US" sz="2400" b="1" dirty="0"/>
          </a:p>
          <a:p>
            <a:r>
              <a:rPr lang="ar-SA" sz="2400" b="1" dirty="0"/>
              <a:t>الأستاذة علياء أبو نواس قدمت نصائح عن (إدارة العمر والوقت ) وشرح سورة العصر </a:t>
            </a:r>
            <a:r>
              <a:rPr lang="ar-SA" sz="2400" b="1" dirty="0"/>
              <a:t>،</a:t>
            </a:r>
            <a:r>
              <a:rPr lang="ar-SA" sz="2400" b="1" dirty="0" smtClean="0"/>
              <a:t>وذلك </a:t>
            </a:r>
            <a:r>
              <a:rPr lang="ar-SA" sz="2400" b="1" dirty="0"/>
              <a:t>باستخدام برنامج البوربوينت لعرض صور الوسائل لاستغلاله في الحياة الدينية والدنيوية .</a:t>
            </a:r>
            <a:endParaRPr lang="en-US" sz="2400" b="1" dirty="0"/>
          </a:p>
          <a:p>
            <a:endParaRPr lang="ar-SA" sz="2400" b="1" dirty="0"/>
          </a:p>
        </p:txBody>
      </p:sp>
      <p:pic>
        <p:nvPicPr>
          <p:cNvPr id="3" name="Picture 3" descr="F:\IMG_9746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7812360"/>
            <a:ext cx="5256584" cy="930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75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56" y="1331640"/>
            <a:ext cx="6264696" cy="78483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dirty="0"/>
              <a:t>الطالبتان / غدير المطيري ، وشذى العضيلة شاركتا في عرض صور من واقع الماسونية وانتشارها وشعاراتها في المجتمعات سواء في اللباس والزينة والاستخدامات اليومية .</a:t>
            </a:r>
            <a:endParaRPr lang="en-US" sz="2400" b="1" dirty="0"/>
          </a:p>
          <a:p>
            <a:r>
              <a:rPr lang="ar-SA" sz="2400" b="1" dirty="0" smtClean="0"/>
              <a:t>    عقبّت </a:t>
            </a:r>
            <a:r>
              <a:rPr lang="ar-SA" sz="2400" b="1" dirty="0"/>
              <a:t>د. فوزية البدر على موضوع الماسونية وخطرها على عقيدة المسلم والتحذير من التهاون فيها واستخدام شعاراتها .</a:t>
            </a:r>
            <a:endParaRPr lang="en-US" sz="2400" b="1" dirty="0"/>
          </a:p>
          <a:p>
            <a:r>
              <a:rPr lang="ar-SA" sz="2400" b="1" dirty="0"/>
              <a:t>استراحة إنشاديه مع عدد من الطالبات بعنوان (صلى عليك الله يا خير الورى ).</a:t>
            </a:r>
            <a:endParaRPr lang="en-US" sz="2400" b="1" dirty="0"/>
          </a:p>
          <a:p>
            <a:r>
              <a:rPr lang="ar-SA" sz="2400" b="1" dirty="0" smtClean="0"/>
              <a:t>   ومن </a:t>
            </a:r>
            <a:r>
              <a:rPr lang="ar-SA" sz="2400" b="1" dirty="0"/>
              <a:t>الماسونية إلى الليبرالية التي كانت موضوع الطالبتين (نورة العامر ، وحصة القشعمي . مع تعقيب د. فايقة محمد زيدان على مشاركتهما .</a:t>
            </a:r>
            <a:endParaRPr lang="en-US" sz="2400" b="1" dirty="0"/>
          </a:p>
          <a:p>
            <a:r>
              <a:rPr lang="ar-SA" sz="2400" b="1" dirty="0" smtClean="0"/>
              <a:t>  (</a:t>
            </a:r>
            <a:r>
              <a:rPr lang="ar-SA" sz="2400" b="1" dirty="0"/>
              <a:t>خططي لحياتك) موضوع مقدم من الطالبة /أسماء الدويش . رسمت الطريقة المثلى لاغتنام أوقات الإجازة القادمة والمشاريع التي تنفع ويستفاد منها .</a:t>
            </a:r>
            <a:endParaRPr lang="en-US" sz="2400" b="1" dirty="0"/>
          </a:p>
          <a:p>
            <a:r>
              <a:rPr lang="ar-SA" sz="2400" b="1" dirty="0" smtClean="0"/>
              <a:t>  وفي </a:t>
            </a:r>
            <a:r>
              <a:rPr lang="ar-SA" sz="2400" b="1" dirty="0"/>
              <a:t>نهاية البرنامج قدم افطار للعاملات وتوزيع كتب إسلامية بلغاتهم .</a:t>
            </a:r>
            <a:endParaRPr lang="en-US" sz="2400" b="1" dirty="0"/>
          </a:p>
          <a:p>
            <a:r>
              <a:rPr lang="ar-SA" sz="2400" b="1" dirty="0" smtClean="0"/>
              <a:t>  البرنامج </a:t>
            </a:r>
            <a:r>
              <a:rPr lang="ar-SA" sz="2400" b="1" dirty="0"/>
              <a:t>من إعداد وتنسيق الدكتورة /خواطر موسى وعدد من طالبات مقرر (أصول الدعوة والحسبة </a:t>
            </a:r>
            <a:r>
              <a:rPr lang="ar-SA" sz="2400" b="1" dirty="0" smtClean="0"/>
              <a:t>وطالبات قسم الدراسات الإسلامية). </a:t>
            </a:r>
            <a:r>
              <a:rPr lang="ar-SA" sz="2400" b="1" dirty="0"/>
              <a:t>فشكر الله لهم ولجهودهم المباركة ونفع بهم وجعل ذلك في ميزان حسناتهم .</a:t>
            </a:r>
            <a:endParaRPr lang="en-US" sz="2400" b="1" dirty="0"/>
          </a:p>
          <a:p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76498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656" y="1331640"/>
            <a:ext cx="6192688" cy="6555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u="sng" dirty="0"/>
              <a:t>قالوا عن البرنامج :</a:t>
            </a:r>
            <a:endParaRPr lang="en-US" sz="2800" b="1" dirty="0"/>
          </a:p>
          <a:p>
            <a:pPr lvl="0"/>
            <a:r>
              <a:rPr lang="ar-SA" sz="2800" b="1" dirty="0"/>
              <a:t>كل الشكر والتقدير ، برنامج ممتع وجزاكم الله خيرا.</a:t>
            </a:r>
            <a:endParaRPr lang="en-US" sz="2800" b="1" dirty="0"/>
          </a:p>
          <a:p>
            <a:r>
              <a:rPr lang="ar-SA" sz="2800" b="1" u="sng" dirty="0"/>
              <a:t>أ. ابتهاج حسن (الكيمياء)</a:t>
            </a:r>
            <a:endParaRPr lang="en-US" sz="2800" b="1" dirty="0"/>
          </a:p>
          <a:p>
            <a:r>
              <a:rPr lang="ar-SA" sz="2800" b="1" dirty="0"/>
              <a:t>2) يناقش هذا البرنامج الدعوي قضية هامة من القضايا المطروحة على الساحة المجتمعية ، وهذا ما يتضمنه شعار خدمة المجتمع . فقد كان البرنامج بفقراته أكثر من رائع في الإعداد والتنظيم والتنسيق . موفقين دائماً</a:t>
            </a:r>
            <a:endParaRPr lang="en-US" sz="2800" b="1" dirty="0"/>
          </a:p>
          <a:p>
            <a:r>
              <a:rPr lang="ar-SA" sz="2800" b="1" u="sng" dirty="0"/>
              <a:t>د. جيهان فريد (التربية الخاصة)</a:t>
            </a:r>
            <a:endParaRPr lang="en-US" sz="2800" b="1" dirty="0"/>
          </a:p>
          <a:p>
            <a:r>
              <a:rPr lang="ar-SA" sz="2800" b="1" dirty="0"/>
              <a:t>3) بالنسبة للفقرات التي قدمت كانت مميزة ومفيدة . فقد استفدت مما قدم ، وأشكر القائمين على هذا البرنامج وجعل ذلك في موازين حسناتكم وأتمنى لكم التوفيق .</a:t>
            </a:r>
            <a:endParaRPr lang="en-US" sz="2800" b="1" dirty="0"/>
          </a:p>
          <a:p>
            <a:r>
              <a:rPr lang="ar-SA" sz="2800" b="1" u="sng" dirty="0"/>
              <a:t>أ/منيرة السمحان (موظفة في وحدة الخدمات العامة )</a:t>
            </a:r>
            <a:endParaRPr lang="en-US" sz="2800" b="1" dirty="0"/>
          </a:p>
          <a:p>
            <a:r>
              <a:rPr lang="ar-SA" sz="2800" b="1" dirty="0"/>
              <a:t> 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810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8" y="251520"/>
            <a:ext cx="6336704" cy="85869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en-US" sz="2400" b="1" dirty="0"/>
          </a:p>
          <a:p>
            <a:r>
              <a:rPr lang="ar-SA" sz="2400" b="1" dirty="0"/>
              <a:t>4) إبداع رائع في الدعوة إلى الحق ، وإنارة في طريق المسلمين ، بارك الله فيكم وفي أعمالكم .</a:t>
            </a:r>
            <a:endParaRPr lang="en-US" sz="2400" b="1" dirty="0"/>
          </a:p>
          <a:p>
            <a:r>
              <a:rPr lang="ar-SA" sz="2400" b="1" u="sng" dirty="0"/>
              <a:t>أ/منى الفوزان (وكيلة الكلية لشئون الطالبات )</a:t>
            </a:r>
            <a:endParaRPr lang="en-US" sz="2400" b="1" dirty="0"/>
          </a:p>
          <a:p>
            <a:r>
              <a:rPr lang="ar-SA" sz="2400" b="1" dirty="0"/>
              <a:t>5) أشكركم وإلى الأمام دوماً . ومن المفرح أن نرى في كليتنا برامج توعوية نتمنى أن تكون بشكل شهري .</a:t>
            </a:r>
            <a:endParaRPr lang="en-US" sz="2400" b="1" dirty="0"/>
          </a:p>
          <a:p>
            <a:r>
              <a:rPr lang="ar-SA" sz="2400" b="1" u="sng" dirty="0"/>
              <a:t>أ/نورة العبدالسلام (موظفة في قسم الفيزياء ومشرفة المصلى )</a:t>
            </a:r>
            <a:endParaRPr lang="en-US" sz="2400" b="1" dirty="0"/>
          </a:p>
          <a:p>
            <a:r>
              <a:rPr lang="ar-SA" sz="2400" b="1" dirty="0"/>
              <a:t> </a:t>
            </a:r>
            <a:endParaRPr lang="en-US" sz="2400" b="1" dirty="0"/>
          </a:p>
          <a:p>
            <a:r>
              <a:rPr lang="ar-SA" sz="2400" b="1" dirty="0"/>
              <a:t>6) أتمنى التوفيق والسداد دائماً . برنامج موفق بإذن الله  ومتنوع سيفيد الكثير لاسيما الطالبات . وجزاكم الله خيرا</a:t>
            </a:r>
            <a:r>
              <a:rPr lang="ar-SA" sz="2400" b="1" dirty="0" smtClean="0"/>
              <a:t>.</a:t>
            </a:r>
          </a:p>
          <a:p>
            <a:endParaRPr lang="en-US" sz="2400" b="1" dirty="0"/>
          </a:p>
          <a:p>
            <a:r>
              <a:rPr lang="ar-SA" sz="2400" b="1" dirty="0" smtClean="0"/>
              <a:t>7</a:t>
            </a:r>
            <a:r>
              <a:rPr lang="ar-SA" sz="2400" b="1" dirty="0"/>
              <a:t>) الحمد لله على إقامة مثل هذه البرامج التي تنير دروب المسلمين . وفقكم الله .</a:t>
            </a:r>
            <a:endParaRPr lang="en-US" sz="2400" b="1" dirty="0"/>
          </a:p>
          <a:p>
            <a:r>
              <a:rPr lang="ar-SA" sz="2400" b="1" u="sng" dirty="0"/>
              <a:t>د. فيروز محمد (الدراسات الإسلامية </a:t>
            </a:r>
            <a:r>
              <a:rPr lang="ar-SA" sz="2400" b="1" u="sng" dirty="0" smtClean="0"/>
              <a:t>)</a:t>
            </a:r>
          </a:p>
          <a:p>
            <a:endParaRPr lang="ar-SA" sz="2400" b="1" u="sng" dirty="0" smtClean="0"/>
          </a:p>
          <a:p>
            <a:r>
              <a:rPr lang="ar-SA" sz="2400" b="1" dirty="0" smtClean="0">
                <a:solidFill>
                  <a:srgbClr val="FF0000"/>
                </a:solidFill>
              </a:rPr>
              <a:t>8) </a:t>
            </a:r>
            <a:r>
              <a:rPr lang="ar-SA" sz="2400" b="1" dirty="0">
                <a:solidFill>
                  <a:srgbClr val="FF0000"/>
                </a:solidFill>
              </a:rPr>
              <a:t>أجمل ما قيل عن على لسان طالبة من قسم الدراسات :</a:t>
            </a:r>
          </a:p>
          <a:p>
            <a:r>
              <a:rPr lang="ar-SA" sz="2400" b="1" dirty="0">
                <a:solidFill>
                  <a:srgbClr val="FF0000"/>
                </a:solidFill>
              </a:rPr>
              <a:t> إذا لم أخرج من هذه الكلية إلا بهذا اليوم الدعوي لكفاني.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r>
              <a:rPr lang="ar-SA" sz="2400" b="1" dirty="0" smtClean="0"/>
              <a:t>9) </a:t>
            </a:r>
            <a:r>
              <a:rPr lang="ar-SA" sz="2400" b="1" dirty="0"/>
              <a:t>يوم ناجح . نسأل الله القبول والمزيد من المشاركات الهادفة والنافعة .</a:t>
            </a:r>
            <a:endParaRPr lang="en-US" sz="2400" b="1" dirty="0"/>
          </a:p>
          <a:p>
            <a:r>
              <a:rPr lang="ar-SA" sz="2400" b="1" u="sng" dirty="0"/>
              <a:t>د. نجوى موسى (منسقة الدراسات الإسلامية </a:t>
            </a:r>
            <a:r>
              <a:rPr lang="ar-SA" sz="2400" b="1" u="sng" dirty="0" smtClean="0"/>
              <a:t>)</a:t>
            </a:r>
          </a:p>
          <a:p>
            <a:endParaRPr lang="ar-SA" sz="2400" b="1" u="sng" dirty="0" smtClean="0"/>
          </a:p>
          <a:p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6835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3916833" y="1763688"/>
            <a:ext cx="2608511" cy="1656184"/>
          </a:xfrm>
          <a:prstGeom prst="flowChartMagneticDrum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15000"/>
              </a:lnSpc>
              <a:tabLst>
                <a:tab pos="1245235" algn="l"/>
              </a:tabLst>
            </a:pPr>
            <a:r>
              <a:rPr lang="ar-SA" b="1" dirty="0"/>
              <a:t>بذرة الإرهاب والتطرف في المجتمعات المسلمة</a:t>
            </a:r>
            <a:endParaRPr lang="en-US" sz="1200" b="1" dirty="0"/>
          </a:p>
        </p:txBody>
      </p:sp>
      <p:sp>
        <p:nvSpPr>
          <p:cNvPr id="3" name="Frame 2"/>
          <p:cNvSpPr/>
          <p:nvPr/>
        </p:nvSpPr>
        <p:spPr>
          <a:xfrm>
            <a:off x="3943907" y="6033864"/>
            <a:ext cx="2581437" cy="9144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د. نجوى إبراهيم موسى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a7walmasr.com/article/c380404e07-im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34" y="3998193"/>
            <a:ext cx="2608510" cy="1653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twitter.hawacook.com/wp-content/uploads/2013/09/tim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7236296"/>
            <a:ext cx="2787805" cy="18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AutoShape 4" descr="نتيجة بحث الصور عن الوقت هو الحياة"/>
          <p:cNvSpPr>
            <a:spLocks noChangeAspect="1" noChangeArrowheads="1"/>
          </p:cNvSpPr>
          <p:nvPr/>
        </p:nvSpPr>
        <p:spPr bwMode="auto">
          <a:xfrm>
            <a:off x="6637338" y="-144463"/>
            <a:ext cx="14868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" name="Picture 6" descr="http://www.qeyamhome.net/uploads/16548456456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69" y="1979712"/>
            <a:ext cx="1615789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908720" y="6012160"/>
            <a:ext cx="2592288" cy="100811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أ/علياء أبونواس</a:t>
            </a:r>
            <a:endParaRPr lang="ar-SA" sz="2400" b="1" dirty="0"/>
          </a:p>
        </p:txBody>
      </p:sp>
      <p:sp>
        <p:nvSpPr>
          <p:cNvPr id="9" name="Horizontal Scroll 8"/>
          <p:cNvSpPr/>
          <p:nvPr/>
        </p:nvSpPr>
        <p:spPr>
          <a:xfrm>
            <a:off x="1556792" y="3131840"/>
            <a:ext cx="1405034" cy="79208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إدارة الوقت</a:t>
            </a:r>
            <a:endParaRPr lang="ar-SA" sz="2400" b="1" dirty="0"/>
          </a:p>
        </p:txBody>
      </p:sp>
      <p:pic>
        <p:nvPicPr>
          <p:cNvPr id="10" name="Picture 8" descr="http://4.bp.blogspot.com/-B13TqksRt8w/VkbBSq8cHxI/AAAAAAAAADc/lpXf7gbU1Eg/s1600/tim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3995936"/>
            <a:ext cx="25922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57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aaedah.com/wp-content/uploads/2016/01/%D8%A7%D9%84%D8%AF%D8%B9%D8%A7%D8%A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56" y="3575298"/>
            <a:ext cx="2232248" cy="20768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evel 2"/>
          <p:cNvSpPr/>
          <p:nvPr/>
        </p:nvSpPr>
        <p:spPr>
          <a:xfrm>
            <a:off x="3933056" y="2051720"/>
            <a:ext cx="2232248" cy="108012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أهمية الدعاء في حياة المسلم</a:t>
            </a:r>
            <a:endParaRPr lang="ar-SA" sz="2800" b="1" dirty="0"/>
          </a:p>
        </p:txBody>
      </p:sp>
      <p:sp>
        <p:nvSpPr>
          <p:cNvPr id="4" name="Frame 3"/>
          <p:cNvSpPr/>
          <p:nvPr/>
        </p:nvSpPr>
        <p:spPr>
          <a:xfrm>
            <a:off x="3933056" y="6576269"/>
            <a:ext cx="2232248" cy="1080120"/>
          </a:xfrm>
          <a:prstGeom prst="fra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الطالبة : اسمهان محمد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i.myegy.to/images/abcca36e54a7.340x26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3563888"/>
            <a:ext cx="23762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vel 5"/>
          <p:cNvSpPr/>
          <p:nvPr/>
        </p:nvSpPr>
        <p:spPr>
          <a:xfrm>
            <a:off x="1196752" y="6516216"/>
            <a:ext cx="2127998" cy="108012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الطالبة : خنساء عوض</a:t>
            </a:r>
            <a:endParaRPr lang="ar-SA" sz="2800" b="1" dirty="0"/>
          </a:p>
        </p:txBody>
      </p:sp>
      <p:sp>
        <p:nvSpPr>
          <p:cNvPr id="7" name="Bevel 6"/>
          <p:cNvSpPr/>
          <p:nvPr/>
        </p:nvSpPr>
        <p:spPr>
          <a:xfrm>
            <a:off x="1196752" y="2051720"/>
            <a:ext cx="2166688" cy="1152128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قصة إبراهيم مع النمرود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67288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rjeem.com/uploadcenter/uploads/10-2012/PIC-573-135133564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44" y="3135238"/>
            <a:ext cx="2484276" cy="24448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Horizontal Scroll 2"/>
          <p:cNvSpPr/>
          <p:nvPr/>
        </p:nvSpPr>
        <p:spPr>
          <a:xfrm>
            <a:off x="4149080" y="1835696"/>
            <a:ext cx="1944216" cy="1008112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/>
              <a:t>خططي لحياتك</a:t>
            </a:r>
            <a:endParaRPr lang="ar-SA" sz="2800" b="1" dirty="0"/>
          </a:p>
        </p:txBody>
      </p:sp>
      <p:sp>
        <p:nvSpPr>
          <p:cNvPr id="4" name="Up Arrow Callout 3"/>
          <p:cNvSpPr/>
          <p:nvPr/>
        </p:nvSpPr>
        <p:spPr>
          <a:xfrm>
            <a:off x="4293096" y="5940152"/>
            <a:ext cx="1944216" cy="1152128"/>
          </a:xfrm>
          <a:prstGeom prst="upArrow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الطالبة : أسماء الدويش</a:t>
            </a:r>
            <a:endParaRPr lang="ar-SA" sz="2400" b="1" dirty="0"/>
          </a:p>
        </p:txBody>
      </p:sp>
      <p:pic>
        <p:nvPicPr>
          <p:cNvPr id="5" name="Picture 2" descr="http://2.bp.blogspot.com/-TTR6Ub6K2Nc/UF3olkqDaxI/AAAAAAAAzL0/TE5nCCUWhm4/s1600/%D9%85%D8%A7%D9%87%D9%8A+%D8%A7%D9%84%D9%84%D9%8A%D8%A8%D8%B1%D8%A7%D9%84%D9%8A%D8%A9+-+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7" y="2620687"/>
            <a:ext cx="1168221" cy="2857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4" descr="http://boswtol.com/wp-content/uploads/sites/default/files/11/May/18/llybrly_0-45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2620687"/>
            <a:ext cx="1233829" cy="2857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Bevel 6"/>
          <p:cNvSpPr/>
          <p:nvPr/>
        </p:nvSpPr>
        <p:spPr>
          <a:xfrm>
            <a:off x="2276872" y="1403648"/>
            <a:ext cx="1010882" cy="864096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الليبرالية</a:t>
            </a:r>
            <a:endParaRPr lang="ar-SA" dirty="0"/>
          </a:p>
        </p:txBody>
      </p:sp>
      <p:sp>
        <p:nvSpPr>
          <p:cNvPr id="8" name="Bevel 7"/>
          <p:cNvSpPr/>
          <p:nvPr/>
        </p:nvSpPr>
        <p:spPr>
          <a:xfrm>
            <a:off x="892627" y="6228184"/>
            <a:ext cx="2195720" cy="864096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إعداد الطالبتان :(نورة </a:t>
            </a:r>
            <a:r>
              <a:rPr lang="ar-SA" b="1" dirty="0"/>
              <a:t>العامر – حصه القشعمي).</a:t>
            </a:r>
          </a:p>
        </p:txBody>
      </p:sp>
      <p:sp>
        <p:nvSpPr>
          <p:cNvPr id="9" name="Bevel 8"/>
          <p:cNvSpPr/>
          <p:nvPr/>
        </p:nvSpPr>
        <p:spPr>
          <a:xfrm>
            <a:off x="892628" y="7236296"/>
            <a:ext cx="2195720" cy="72008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تعقيب: د. فايقة زيدان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2532862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644</Words>
  <Application>Microsoft Office PowerPoint</Application>
  <PresentationFormat>عرض على الشاشة (3:4)‏</PresentationFormat>
  <Paragraphs>70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1</dc:creator>
  <cp:lastModifiedBy>1</cp:lastModifiedBy>
  <cp:revision>4</cp:revision>
  <dcterms:created xsi:type="dcterms:W3CDTF">2017-03-26T20:19:26Z</dcterms:created>
  <dcterms:modified xsi:type="dcterms:W3CDTF">2017-03-26T20:34:35Z</dcterms:modified>
</cp:coreProperties>
</file>