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43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2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6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3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4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2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77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2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8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8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2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11C5B-221B-4493-8093-90B42E46EA67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0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100"/>
            <a:ext cx="12192000" cy="702310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189963" y="2021983"/>
            <a:ext cx="1181207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ar-EG" sz="2000" b="1" dirty="0"/>
          </a:p>
          <a:p>
            <a:pPr algn="r" rtl="1"/>
            <a:r>
              <a:rPr lang="ar-EG" sz="2000" b="1" dirty="0" smtClean="0">
                <a:solidFill>
                  <a:schemeClr val="accent6">
                    <a:lumMod val="50000"/>
                  </a:schemeClr>
                </a:solidFill>
              </a:rPr>
              <a:t>              </a:t>
            </a:r>
            <a:r>
              <a:rPr lang="ar-EG" sz="2800" b="1" dirty="0" smtClean="0">
                <a:solidFill>
                  <a:schemeClr val="accent6">
                    <a:lumMod val="50000"/>
                  </a:schemeClr>
                </a:solidFill>
              </a:rPr>
              <a:t>يسر </a:t>
            </a:r>
            <a:r>
              <a:rPr lang="ar-SA" sz="2800" b="1" dirty="0" smtClean="0">
                <a:solidFill>
                  <a:schemeClr val="accent6">
                    <a:lumMod val="50000"/>
                  </a:schemeClr>
                </a:solidFill>
              </a:rPr>
              <a:t>قسم الكيمياء بالتعاون مع وحدة الشؤون العلمية ان يعلن عن أقامه دورة </a:t>
            </a:r>
            <a:endParaRPr lang="ar-EG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r" rtl="1"/>
            <a:r>
              <a:rPr lang="ar-SA" sz="32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</a:t>
            </a:r>
            <a:r>
              <a:rPr lang="ar-EG" sz="3200" b="1" dirty="0" smtClean="0">
                <a:solidFill>
                  <a:schemeClr val="accent6">
                    <a:lumMod val="50000"/>
                  </a:schemeClr>
                </a:solidFill>
              </a:rPr>
              <a:t>بعنوان</a:t>
            </a:r>
          </a:p>
          <a:p>
            <a:pPr algn="ctr" rtl="1"/>
            <a:r>
              <a:rPr lang="ar-SA" sz="3200" b="1" dirty="0" smtClean="0">
                <a:solidFill>
                  <a:schemeClr val="accent6">
                    <a:lumMod val="50000"/>
                  </a:schemeClr>
                </a:solidFill>
              </a:rPr>
              <a:t>مهارات التعامل مع الأخرين</a:t>
            </a:r>
            <a:endParaRPr lang="ar-EG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 rtl="1"/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ar-EG" sz="2400" b="1" dirty="0" smtClean="0">
                <a:solidFill>
                  <a:schemeClr val="accent6">
                    <a:lumMod val="50000"/>
                  </a:schemeClr>
                </a:solidFill>
              </a:rPr>
              <a:t>تقديم</a:t>
            </a:r>
          </a:p>
          <a:p>
            <a:pPr algn="r" rtl="1"/>
            <a:r>
              <a:rPr lang="ar-EG" sz="2800" b="1" dirty="0" smtClean="0">
                <a:solidFill>
                  <a:srgbClr val="FF0000"/>
                </a:solidFill>
              </a:rPr>
              <a:t>                                                 </a:t>
            </a:r>
            <a:r>
              <a:rPr lang="ar-SA" sz="2800" b="1" dirty="0" smtClean="0">
                <a:solidFill>
                  <a:srgbClr val="FF0000"/>
                </a:solidFill>
              </a:rPr>
              <a:t>د. جيهان العميري</a:t>
            </a:r>
          </a:p>
          <a:p>
            <a:pPr algn="r" rtl="1"/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</a:t>
            </a:r>
            <a:r>
              <a:rPr lang="ar-EG" sz="2400" b="1" dirty="0" smtClean="0">
                <a:solidFill>
                  <a:schemeClr val="accent6">
                    <a:lumMod val="75000"/>
                  </a:schemeClr>
                </a:solidFill>
              </a:rPr>
              <a:t>الفئة المستهدفة: </a:t>
            </a: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أعضاء هيئة التدريس ومن في حكمهم</a:t>
            </a:r>
            <a:endParaRPr lang="ar-EG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 rtl="1"/>
            <a:r>
              <a:rPr lang="ar-EG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EG" sz="24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</a:t>
            </a: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ar-EG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</a:rPr>
              <a:t>اليوم و</a:t>
            </a:r>
            <a:r>
              <a:rPr lang="ar-EG" sz="2400" b="1" dirty="0" smtClean="0">
                <a:solidFill>
                  <a:schemeClr val="accent6">
                    <a:lumMod val="50000"/>
                  </a:schemeClr>
                </a:solidFill>
              </a:rPr>
              <a:t>التاريخ: </a:t>
            </a: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</a:rPr>
              <a:t>الأحد </a:t>
            </a:r>
            <a:r>
              <a:rPr lang="ar-EG" sz="2400" b="1" dirty="0" smtClean="0">
                <a:solidFill>
                  <a:schemeClr val="accent6">
                    <a:lumMod val="50000"/>
                  </a:schemeClr>
                </a:solidFill>
              </a:rPr>
              <a:t> الموافق </a:t>
            </a: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</a:rPr>
              <a:t>19/ 3/ 1438</a:t>
            </a:r>
            <a:endParaRPr lang="ar-EG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r" rtl="1"/>
            <a:r>
              <a:rPr lang="ar-EG" sz="24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</a:t>
            </a: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ar-EG" sz="2400" b="1" dirty="0" smtClean="0">
                <a:solidFill>
                  <a:schemeClr val="accent6">
                    <a:lumMod val="50000"/>
                  </a:schemeClr>
                </a:solidFill>
              </a:rPr>
              <a:t>في تمام الساعة </a:t>
            </a: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</a:rPr>
              <a:t>التاسعة والنصف  قاعة (70) المبني الرئيس</a:t>
            </a:r>
            <a:endParaRPr lang="ar-EG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41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61</Words>
  <Application>Microsoft Office PowerPoint</Application>
  <PresentationFormat>ملء الشاشة</PresentationFormat>
  <Paragraphs>9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Mona</dc:creator>
  <cp:lastModifiedBy>Dell-PC</cp:lastModifiedBy>
  <cp:revision>10</cp:revision>
  <dcterms:created xsi:type="dcterms:W3CDTF">2016-11-22T07:55:16Z</dcterms:created>
  <dcterms:modified xsi:type="dcterms:W3CDTF">2016-12-21T04:58:42Z</dcterms:modified>
</cp:coreProperties>
</file>