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206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370C-758A-4233-902C-BA2474658F3C}" type="datetimeFigureOut">
              <a:rPr lang="ar-SA" smtClean="0"/>
              <a:t>15/07/38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23011-2F12-4ABA-8569-6F326CB85F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59692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370C-758A-4233-902C-BA2474658F3C}" type="datetimeFigureOut">
              <a:rPr lang="ar-SA" smtClean="0"/>
              <a:t>15/07/38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23011-2F12-4ABA-8569-6F326CB85F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45493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370C-758A-4233-902C-BA2474658F3C}" type="datetimeFigureOut">
              <a:rPr lang="ar-SA" smtClean="0"/>
              <a:t>15/07/38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23011-2F12-4ABA-8569-6F326CB85F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8813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370C-758A-4233-902C-BA2474658F3C}" type="datetimeFigureOut">
              <a:rPr lang="ar-SA" smtClean="0"/>
              <a:t>15/07/38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23011-2F12-4ABA-8569-6F326CB85F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26344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370C-758A-4233-902C-BA2474658F3C}" type="datetimeFigureOut">
              <a:rPr lang="ar-SA" smtClean="0"/>
              <a:t>15/07/38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23011-2F12-4ABA-8569-6F326CB85F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4962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370C-758A-4233-902C-BA2474658F3C}" type="datetimeFigureOut">
              <a:rPr lang="ar-SA" smtClean="0"/>
              <a:t>15/07/38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23011-2F12-4ABA-8569-6F326CB85F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68902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370C-758A-4233-902C-BA2474658F3C}" type="datetimeFigureOut">
              <a:rPr lang="ar-SA" smtClean="0"/>
              <a:t>15/07/38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23011-2F12-4ABA-8569-6F326CB85F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11676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370C-758A-4233-902C-BA2474658F3C}" type="datetimeFigureOut">
              <a:rPr lang="ar-SA" smtClean="0"/>
              <a:t>15/07/38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23011-2F12-4ABA-8569-6F326CB85F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44100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370C-758A-4233-902C-BA2474658F3C}" type="datetimeFigureOut">
              <a:rPr lang="ar-SA" smtClean="0"/>
              <a:t>15/07/38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23011-2F12-4ABA-8569-6F326CB85F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5429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370C-758A-4233-902C-BA2474658F3C}" type="datetimeFigureOut">
              <a:rPr lang="ar-SA" smtClean="0"/>
              <a:t>15/07/38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23011-2F12-4ABA-8569-6F326CB85F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0038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370C-758A-4233-902C-BA2474658F3C}" type="datetimeFigureOut">
              <a:rPr lang="ar-SA" smtClean="0"/>
              <a:t>15/07/38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23011-2F12-4ABA-8569-6F326CB85F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35818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6370C-758A-4233-902C-BA2474658F3C}" type="datetimeFigureOut">
              <a:rPr lang="ar-SA" smtClean="0"/>
              <a:t>15/07/38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23011-2F12-4ABA-8569-6F326CB85F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1528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2060848"/>
            <a:ext cx="8075240" cy="406531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ar-SA" dirty="0" smtClean="0"/>
              <a:t>     </a:t>
            </a:r>
            <a:r>
              <a:rPr lang="ar-SA" sz="2400" b="1" dirty="0" smtClean="0"/>
              <a:t>يسر وحده خدمه المجتمع بالتعاون مع قسم الكيمياء دعوه سعادتكم لحضور محاضره علميه بعنوان </a:t>
            </a:r>
          </a:p>
          <a:p>
            <a:pPr marL="0" indent="0" algn="ctr">
              <a:buNone/>
            </a:pPr>
            <a:r>
              <a:rPr lang="ar-SA" dirty="0" smtClean="0"/>
              <a:t>  </a:t>
            </a:r>
            <a:r>
              <a:rPr lang="ar-SA" sz="2800" b="1" dirty="0" smtClean="0"/>
              <a:t>(</a:t>
            </a:r>
            <a:r>
              <a:rPr lang="ar-SA" sz="2400" b="1" dirty="0"/>
              <a:t>التوعية بأخطار بعض المواد الكيماوية و المنظفات المستخدمة في </a:t>
            </a:r>
            <a:r>
              <a:rPr lang="ar-SA" sz="2400" b="1" dirty="0" smtClean="0"/>
              <a:t>المنازل)</a:t>
            </a:r>
            <a:endParaRPr lang="ar-SA" sz="2400" b="1" dirty="0"/>
          </a:p>
          <a:p>
            <a:pPr marL="0" indent="0" algn="ctr">
              <a:buNone/>
            </a:pPr>
            <a:r>
              <a:rPr lang="ar-SA" sz="2800" b="1" dirty="0" smtClean="0">
                <a:solidFill>
                  <a:schemeClr val="dk1"/>
                </a:solidFill>
              </a:rPr>
              <a:t>اعداد د. نوال محجوب سليمان </a:t>
            </a:r>
          </a:p>
          <a:p>
            <a:pPr marL="0" indent="0" algn="ctr">
              <a:buNone/>
            </a:pPr>
            <a:r>
              <a:rPr lang="ar-SA" sz="2800" b="1" dirty="0" smtClean="0">
                <a:solidFill>
                  <a:schemeClr val="dk1"/>
                </a:solidFill>
              </a:rPr>
              <a:t>الاستاذ المساعد بقسم الكيمياء</a:t>
            </a:r>
          </a:p>
          <a:p>
            <a:pPr marL="0" indent="0" algn="ctr">
              <a:buNone/>
            </a:pPr>
            <a:endParaRPr lang="ar-SA" sz="2800" b="1" dirty="0">
              <a:solidFill>
                <a:schemeClr val="dk1"/>
              </a:solidFill>
            </a:endParaRPr>
          </a:p>
          <a:p>
            <a:pPr marL="0" indent="0" algn="ctr">
              <a:buNone/>
            </a:pPr>
            <a:r>
              <a:rPr lang="ar-SA" sz="2000" b="1" dirty="0" smtClean="0">
                <a:solidFill>
                  <a:schemeClr val="dk1"/>
                </a:solidFill>
              </a:rPr>
              <a:t>الاحد 19</a:t>
            </a:r>
            <a:r>
              <a:rPr lang="en-US" sz="2000" b="1" dirty="0" smtClean="0">
                <a:solidFill>
                  <a:schemeClr val="dk1"/>
                </a:solidFill>
              </a:rPr>
              <a:t>/</a:t>
            </a:r>
            <a:r>
              <a:rPr lang="ar-SA" sz="2000" b="1" dirty="0">
                <a:solidFill>
                  <a:schemeClr val="dk1"/>
                </a:solidFill>
              </a:rPr>
              <a:t>7</a:t>
            </a:r>
            <a:r>
              <a:rPr lang="en-US" sz="2000" b="1" dirty="0">
                <a:solidFill>
                  <a:prstClr val="black"/>
                </a:solidFill>
              </a:rPr>
              <a:t> /</a:t>
            </a:r>
            <a:r>
              <a:rPr lang="ar-SA" sz="2000" b="1" dirty="0">
                <a:solidFill>
                  <a:prstClr val="black"/>
                </a:solidFill>
              </a:rPr>
              <a:t>1438هـ</a:t>
            </a:r>
            <a:endParaRPr lang="ar-SA" sz="2000" b="1" dirty="0"/>
          </a:p>
          <a:p>
            <a:pPr marL="0" indent="0" algn="ctr">
              <a:buNone/>
            </a:pPr>
            <a:r>
              <a:rPr lang="ar-SA" sz="2000" b="1" dirty="0" smtClean="0">
                <a:solidFill>
                  <a:schemeClr val="dk1"/>
                </a:solidFill>
              </a:rPr>
              <a:t>العاشرة </a:t>
            </a:r>
            <a:r>
              <a:rPr lang="ar-SA" sz="2000" b="1" dirty="0" smtClean="0">
                <a:solidFill>
                  <a:schemeClr val="dk1"/>
                </a:solidFill>
              </a:rPr>
              <a:t>صباحا</a:t>
            </a:r>
          </a:p>
          <a:p>
            <a:pPr marL="0" indent="0" algn="ctr">
              <a:buNone/>
            </a:pPr>
            <a:r>
              <a:rPr lang="ar-SA" sz="2000" b="1" dirty="0" smtClean="0">
                <a:solidFill>
                  <a:schemeClr val="dk1"/>
                </a:solidFill>
              </a:rPr>
              <a:t>المدرج(اعضاء </a:t>
            </a:r>
            <a:r>
              <a:rPr lang="ar-SA" sz="2000" b="1" smtClean="0">
                <a:solidFill>
                  <a:schemeClr val="dk1"/>
                </a:solidFill>
              </a:rPr>
              <a:t>هيئه التدريس)</a:t>
            </a:r>
            <a:endParaRPr lang="ar-SA" sz="2000" b="1" dirty="0" smtClean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60286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50</Words>
  <Application>Microsoft Office PowerPoint</Application>
  <PresentationFormat>عرض على الشاشة (3:4)‏</PresentationFormat>
  <Paragraphs>8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MAX</dc:creator>
  <cp:lastModifiedBy>mai</cp:lastModifiedBy>
  <cp:revision>6</cp:revision>
  <dcterms:created xsi:type="dcterms:W3CDTF">2017-03-14T17:38:35Z</dcterms:created>
  <dcterms:modified xsi:type="dcterms:W3CDTF">2017-04-11T06:46:30Z</dcterms:modified>
</cp:coreProperties>
</file>