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69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549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81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34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96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890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167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0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4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0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58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15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0653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dirty="0" smtClean="0"/>
              <a:t>     </a:t>
            </a:r>
            <a:r>
              <a:rPr lang="ar-SA" sz="2400" b="1" dirty="0" smtClean="0"/>
              <a:t>يسر وحده خدمه المجتمع بالتعاون مع قسم الكيمياء دعوه سعادتكم لحضور محاضره علميه بعنوان </a:t>
            </a:r>
          </a:p>
          <a:p>
            <a:pPr marL="0" indent="0" algn="ctr">
              <a:buNone/>
            </a:pPr>
            <a:r>
              <a:rPr lang="ar-SA" dirty="0" smtClean="0"/>
              <a:t>  </a:t>
            </a:r>
            <a:r>
              <a:rPr lang="ar-SA" sz="2800" b="1" dirty="0" smtClean="0"/>
              <a:t>(</a:t>
            </a:r>
            <a:r>
              <a:rPr lang="ar-SA" sz="2400" b="1" dirty="0"/>
              <a:t>التوعية بأخطار بعض المواد الكيماوية و المنظفات المستخدمة في </a:t>
            </a:r>
            <a:r>
              <a:rPr lang="ar-SA" sz="2400" b="1" dirty="0" smtClean="0"/>
              <a:t>المنازل)</a:t>
            </a:r>
            <a:endParaRPr lang="ar-SA" sz="2400" b="1" dirty="0"/>
          </a:p>
          <a:p>
            <a:pPr marL="0" indent="0" algn="ctr">
              <a:buNone/>
            </a:pPr>
            <a:r>
              <a:rPr lang="ar-SA" sz="2800" b="1" dirty="0" smtClean="0">
                <a:solidFill>
                  <a:schemeClr val="dk1"/>
                </a:solidFill>
              </a:rPr>
              <a:t>اعداد د. نوال محجوب سليمان </a:t>
            </a:r>
          </a:p>
          <a:p>
            <a:pPr marL="0" indent="0" algn="ctr">
              <a:buNone/>
            </a:pPr>
            <a:r>
              <a:rPr lang="ar-SA" sz="2800" b="1" dirty="0" smtClean="0">
                <a:solidFill>
                  <a:schemeClr val="dk1"/>
                </a:solidFill>
              </a:rPr>
              <a:t>الاستاذ المساعد بقسم الكيمياء</a:t>
            </a:r>
          </a:p>
          <a:p>
            <a:pPr marL="0" indent="0" algn="ctr">
              <a:buNone/>
            </a:pPr>
            <a:endParaRPr lang="ar-SA" sz="2800" b="1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الاحد 19</a:t>
            </a:r>
            <a:r>
              <a:rPr lang="en-US" sz="2000" b="1" dirty="0" smtClean="0">
                <a:solidFill>
                  <a:schemeClr val="dk1"/>
                </a:solidFill>
              </a:rPr>
              <a:t>/</a:t>
            </a:r>
            <a:r>
              <a:rPr lang="ar-SA" sz="2000" b="1" dirty="0">
                <a:solidFill>
                  <a:schemeClr val="dk1"/>
                </a:solidFill>
              </a:rPr>
              <a:t>7</a:t>
            </a:r>
            <a:r>
              <a:rPr lang="en-US" sz="2000" b="1" dirty="0">
                <a:solidFill>
                  <a:prstClr val="black"/>
                </a:solidFill>
              </a:rPr>
              <a:t> /</a:t>
            </a:r>
            <a:r>
              <a:rPr lang="ar-SA" sz="2000" b="1" dirty="0">
                <a:solidFill>
                  <a:prstClr val="black"/>
                </a:solidFill>
              </a:rPr>
              <a:t>1438هـ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العاشرة </a:t>
            </a:r>
            <a:r>
              <a:rPr lang="ar-SA" sz="2000" b="1" dirty="0" smtClean="0">
                <a:solidFill>
                  <a:schemeClr val="dk1"/>
                </a:solidFill>
              </a:rPr>
              <a:t>صباحا</a:t>
            </a:r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المدرج(اعضاء </a:t>
            </a:r>
            <a:r>
              <a:rPr lang="ar-SA" sz="2000" b="1" smtClean="0">
                <a:solidFill>
                  <a:schemeClr val="dk1"/>
                </a:solidFill>
              </a:rPr>
              <a:t>هيئه التدريس)</a:t>
            </a:r>
            <a:endParaRPr lang="ar-SA" sz="2000" b="1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028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MAX</dc:creator>
  <cp:lastModifiedBy>mai</cp:lastModifiedBy>
  <cp:revision>6</cp:revision>
  <dcterms:created xsi:type="dcterms:W3CDTF">2017-03-14T17:38:35Z</dcterms:created>
  <dcterms:modified xsi:type="dcterms:W3CDTF">2017-04-11T06:46:30Z</dcterms:modified>
</cp:coreProperties>
</file>