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264" r:id="rId2"/>
    <p:sldId id="314" r:id="rId3"/>
    <p:sldId id="258" r:id="rId4"/>
    <p:sldId id="257" r:id="rId5"/>
    <p:sldId id="260" r:id="rId6"/>
    <p:sldId id="259" r:id="rId7"/>
    <p:sldId id="261" r:id="rId8"/>
    <p:sldId id="266" r:id="rId9"/>
    <p:sldId id="262" r:id="rId10"/>
    <p:sldId id="267" r:id="rId11"/>
    <p:sldId id="268" r:id="rId12"/>
    <p:sldId id="269" r:id="rId13"/>
    <p:sldId id="270" r:id="rId14"/>
    <p:sldId id="271" r:id="rId15"/>
    <p:sldId id="272" r:id="rId16"/>
    <p:sldId id="273" r:id="rId17"/>
    <p:sldId id="274" r:id="rId18"/>
    <p:sldId id="275" r:id="rId19"/>
    <p:sldId id="276" r:id="rId20"/>
    <p:sldId id="277" r:id="rId21"/>
    <p:sldId id="281" r:id="rId22"/>
    <p:sldId id="282" r:id="rId23"/>
    <p:sldId id="280" r:id="rId24"/>
    <p:sldId id="278" r:id="rId25"/>
    <p:sldId id="279"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9" r:id="rId52"/>
    <p:sldId id="308" r:id="rId53"/>
    <p:sldId id="310" r:id="rId54"/>
    <p:sldId id="311" r:id="rId55"/>
    <p:sldId id="312" r:id="rId5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نمط فاتح 3 - تميي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نمط فاتح 3 - تميي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نمط ذو سمات 1 - تميي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2" d="100"/>
          <a:sy n="62" d="100"/>
        </p:scale>
        <p:origin x="-150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A4E071-F6D2-4BA7-B0F4-A74134AAE22D}" type="doc">
      <dgm:prSet loTypeId="urn:microsoft.com/office/officeart/2005/8/layout/cycle3" loCatId="cycle" qsTypeId="urn:microsoft.com/office/officeart/2005/8/quickstyle/simple1" qsCatId="simple" csTypeId="urn:microsoft.com/office/officeart/2005/8/colors/accent1_2" csCatId="accent1" phldr="1"/>
      <dgm:spPr/>
      <dgm:t>
        <a:bodyPr/>
        <a:lstStyle/>
        <a:p>
          <a:pPr rtl="1"/>
          <a:endParaRPr lang="ar-SA"/>
        </a:p>
      </dgm:t>
    </dgm:pt>
    <dgm:pt modelId="{AE60E43F-812D-4D35-9C12-A96F6559F65A}">
      <dgm:prSet phldrT="[نص]" custT="1"/>
      <dgm:spPr/>
      <dgm:t>
        <a:bodyPr/>
        <a:lstStyle/>
        <a:p>
          <a:pPr rtl="1"/>
          <a:r>
            <a:rPr lang="ar-SA" sz="1400" b="1" dirty="0" smtClean="0"/>
            <a:t>النمو </a:t>
          </a:r>
          <a:r>
            <a:rPr lang="ar-SA" sz="1400" b="1" dirty="0"/>
            <a:t>عمليه مستمرة متدرجة تتضمن نواحي التغير الكمي </a:t>
          </a:r>
          <a:r>
            <a:rPr lang="ar-SA" sz="1400" b="1" dirty="0" err="1"/>
            <a:t>والنوعي :</a:t>
          </a:r>
          <a:endParaRPr lang="ar-SA" sz="1400" dirty="0"/>
        </a:p>
      </dgm:t>
    </dgm:pt>
    <dgm:pt modelId="{67335E79-8A0A-4E36-BAB3-B84AA029D844}" type="parTrans" cxnId="{2621BABC-2AA1-48F9-862B-1CD8D0C4321C}">
      <dgm:prSet/>
      <dgm:spPr/>
      <dgm:t>
        <a:bodyPr/>
        <a:lstStyle/>
        <a:p>
          <a:pPr rtl="1"/>
          <a:endParaRPr lang="ar-SA" sz="1400"/>
        </a:p>
      </dgm:t>
    </dgm:pt>
    <dgm:pt modelId="{E4F16446-8FC9-4D91-A8A2-35519B14D09A}" type="sibTrans" cxnId="{2621BABC-2AA1-48F9-862B-1CD8D0C4321C}">
      <dgm:prSet/>
      <dgm:spPr/>
      <dgm:t>
        <a:bodyPr/>
        <a:lstStyle/>
        <a:p>
          <a:pPr rtl="1"/>
          <a:endParaRPr lang="ar-SA" sz="1400"/>
        </a:p>
      </dgm:t>
    </dgm:pt>
    <dgm:pt modelId="{B341A679-6849-42CA-879D-EBDBB47CA701}">
      <dgm:prSet custT="1"/>
      <dgm:spPr/>
      <dgm:t>
        <a:bodyPr/>
        <a:lstStyle/>
        <a:p>
          <a:pPr rtl="1"/>
          <a:r>
            <a:rPr lang="ar-SA" sz="1400" b="1" dirty="0" smtClean="0"/>
            <a:t>النمو </a:t>
          </a:r>
          <a:r>
            <a:rPr lang="ar-SA" sz="1400" b="1" dirty="0"/>
            <a:t>يسير في مراحل</a:t>
          </a:r>
          <a:endParaRPr lang="en-US" sz="1400" dirty="0"/>
        </a:p>
      </dgm:t>
    </dgm:pt>
    <dgm:pt modelId="{81E9DF1E-4B53-4583-84E7-F3A25F903635}" type="parTrans" cxnId="{BA104837-D5CF-4D50-B476-3BD60964976C}">
      <dgm:prSet/>
      <dgm:spPr/>
      <dgm:t>
        <a:bodyPr/>
        <a:lstStyle/>
        <a:p>
          <a:pPr rtl="1"/>
          <a:endParaRPr lang="ar-SA" sz="1400"/>
        </a:p>
      </dgm:t>
    </dgm:pt>
    <dgm:pt modelId="{BA0012B6-A720-4A3F-968E-1FB9A56BB045}" type="sibTrans" cxnId="{BA104837-D5CF-4D50-B476-3BD60964976C}">
      <dgm:prSet/>
      <dgm:spPr/>
      <dgm:t>
        <a:bodyPr/>
        <a:lstStyle/>
        <a:p>
          <a:pPr rtl="1"/>
          <a:endParaRPr lang="ar-SA" sz="1400"/>
        </a:p>
      </dgm:t>
    </dgm:pt>
    <dgm:pt modelId="{BB26760F-609B-4959-975C-7834305F0350}">
      <dgm:prSet custT="1"/>
      <dgm:spPr/>
      <dgm:t>
        <a:bodyPr/>
        <a:lstStyle/>
        <a:p>
          <a:pPr rtl="1"/>
          <a:r>
            <a:rPr lang="ar-AE" sz="1400" b="1" dirty="0" smtClean="0"/>
            <a:t>ك</a:t>
          </a:r>
          <a:r>
            <a:rPr lang="ar-SA" sz="1400" b="1" dirty="0" smtClean="0"/>
            <a:t>ل </a:t>
          </a:r>
          <a:r>
            <a:rPr lang="ar-SA" sz="1400" b="1" dirty="0"/>
            <a:t>مرحله لها سمات خاصة ومظاهر مميزة:</a:t>
          </a:r>
          <a:endParaRPr lang="en-US" sz="1400" dirty="0"/>
        </a:p>
      </dgm:t>
    </dgm:pt>
    <dgm:pt modelId="{06694739-C9BA-4DC0-AD99-030E2850251E}" type="parTrans" cxnId="{082BC702-8923-4450-8515-B0FC0B154ED7}">
      <dgm:prSet/>
      <dgm:spPr/>
      <dgm:t>
        <a:bodyPr/>
        <a:lstStyle/>
        <a:p>
          <a:pPr rtl="1"/>
          <a:endParaRPr lang="ar-SA" sz="1400"/>
        </a:p>
      </dgm:t>
    </dgm:pt>
    <dgm:pt modelId="{40E4E839-100F-41F1-9A7E-FD5BE2E7554F}" type="sibTrans" cxnId="{082BC702-8923-4450-8515-B0FC0B154ED7}">
      <dgm:prSet/>
      <dgm:spPr/>
      <dgm:t>
        <a:bodyPr/>
        <a:lstStyle/>
        <a:p>
          <a:pPr rtl="1"/>
          <a:endParaRPr lang="ar-SA" sz="1400"/>
        </a:p>
      </dgm:t>
    </dgm:pt>
    <dgm:pt modelId="{C9A9148C-1ADD-4435-98B6-C69DDAE86A89}">
      <dgm:prSet custT="1"/>
      <dgm:spPr/>
      <dgm:t>
        <a:bodyPr/>
        <a:lstStyle/>
        <a:p>
          <a:pPr rtl="1"/>
          <a:r>
            <a:rPr lang="ar-SA" sz="1400" b="1" dirty="0" smtClean="0"/>
            <a:t> </a:t>
          </a:r>
          <a:r>
            <a:rPr lang="ar-SA" sz="1400" b="1" dirty="0"/>
            <a:t>مظاهر النمو تسير </a:t>
          </a:r>
          <a:r>
            <a:rPr lang="ar-SA" sz="1400" b="1" dirty="0" err="1" smtClean="0"/>
            <a:t>بسرع</a:t>
          </a:r>
          <a:r>
            <a:rPr lang="ar-AE" sz="1400" b="1" dirty="0" smtClean="0"/>
            <a:t>ة</a:t>
          </a:r>
          <a:r>
            <a:rPr lang="ar-SA" sz="1400" b="1" dirty="0" smtClean="0"/>
            <a:t> مختلفة</a:t>
          </a:r>
          <a:endParaRPr lang="en-US" sz="1400" dirty="0"/>
        </a:p>
      </dgm:t>
    </dgm:pt>
    <dgm:pt modelId="{5C5ACDC2-5E13-41DF-A5BE-B9B89B8C41B6}" type="parTrans" cxnId="{BA177D36-640C-40AB-A2C6-55ADD7EAD1EC}">
      <dgm:prSet/>
      <dgm:spPr/>
      <dgm:t>
        <a:bodyPr/>
        <a:lstStyle/>
        <a:p>
          <a:pPr rtl="1"/>
          <a:endParaRPr lang="ar-SA" sz="1400"/>
        </a:p>
      </dgm:t>
    </dgm:pt>
    <dgm:pt modelId="{CAA7F886-B66B-4B85-B8A5-5A72EBF2AFCC}" type="sibTrans" cxnId="{BA177D36-640C-40AB-A2C6-55ADD7EAD1EC}">
      <dgm:prSet/>
      <dgm:spPr/>
      <dgm:t>
        <a:bodyPr/>
        <a:lstStyle/>
        <a:p>
          <a:pPr rtl="1"/>
          <a:endParaRPr lang="ar-SA" sz="1400"/>
        </a:p>
      </dgm:t>
    </dgm:pt>
    <dgm:pt modelId="{6AF62AC9-90F9-41F0-BB3E-85AC1FB1D3EB}">
      <dgm:prSet custT="1"/>
      <dgm:spPr/>
      <dgm:t>
        <a:bodyPr/>
        <a:lstStyle/>
        <a:p>
          <a:pPr rtl="1"/>
          <a:r>
            <a:rPr lang="ar-SA" sz="1400" b="1" dirty="0" smtClean="0"/>
            <a:t> </a:t>
          </a:r>
          <a:r>
            <a:rPr lang="ar-SA" sz="1400" b="1" dirty="0"/>
            <a:t>النمو يتأثر بالظروف الداخلية </a:t>
          </a:r>
          <a:r>
            <a:rPr lang="ar-SA" sz="1400" b="1" dirty="0" smtClean="0"/>
            <a:t>والخارجية</a:t>
          </a:r>
          <a:r>
            <a:rPr lang="ar-AE" sz="1400" b="1" dirty="0" err="1" smtClean="0"/>
            <a:t>.</a:t>
          </a:r>
          <a:endParaRPr lang="en-US" sz="1400" dirty="0"/>
        </a:p>
      </dgm:t>
    </dgm:pt>
    <dgm:pt modelId="{0AE05808-5647-463E-8B5F-587B89F62F74}" type="parTrans" cxnId="{5909F985-FA6B-4E43-AE3B-77F687892389}">
      <dgm:prSet/>
      <dgm:spPr/>
      <dgm:t>
        <a:bodyPr/>
        <a:lstStyle/>
        <a:p>
          <a:pPr rtl="1"/>
          <a:endParaRPr lang="ar-SA" sz="1400"/>
        </a:p>
      </dgm:t>
    </dgm:pt>
    <dgm:pt modelId="{BA9EE149-C67B-4F2D-A5FF-34AEBA193AA3}" type="sibTrans" cxnId="{5909F985-FA6B-4E43-AE3B-77F687892389}">
      <dgm:prSet/>
      <dgm:spPr/>
      <dgm:t>
        <a:bodyPr/>
        <a:lstStyle/>
        <a:p>
          <a:pPr rtl="1"/>
          <a:endParaRPr lang="ar-SA" sz="1400"/>
        </a:p>
      </dgm:t>
    </dgm:pt>
    <dgm:pt modelId="{CA87A676-FF35-49E9-806B-76561193347C}">
      <dgm:prSet custT="1"/>
      <dgm:spPr/>
      <dgm:t>
        <a:bodyPr/>
        <a:lstStyle/>
        <a:p>
          <a:pPr rtl="1"/>
          <a:r>
            <a:rPr lang="ar-SA" sz="1400" b="1" dirty="0" smtClean="0"/>
            <a:t>ترتبط </a:t>
          </a:r>
          <a:r>
            <a:rPr lang="ar-SA" sz="1400" b="1" dirty="0"/>
            <a:t>مظاهر النمو يبعضها ارتباطاً </a:t>
          </a:r>
          <a:r>
            <a:rPr lang="ar-SA" sz="1400" b="1" dirty="0" err="1"/>
            <a:t>وثيقاً:</a:t>
          </a:r>
          <a:r>
            <a:rPr lang="ar-SA" sz="1400" b="1" dirty="0"/>
            <a:t> </a:t>
          </a:r>
          <a:endParaRPr lang="en-US" sz="1400" dirty="0"/>
        </a:p>
      </dgm:t>
    </dgm:pt>
    <dgm:pt modelId="{1D102E58-54C9-4A07-9C86-8AC46AF1FE34}" type="parTrans" cxnId="{4FBC1023-9A3A-4C76-BA64-7BEC1EEBB1DB}">
      <dgm:prSet/>
      <dgm:spPr/>
      <dgm:t>
        <a:bodyPr/>
        <a:lstStyle/>
        <a:p>
          <a:pPr rtl="1"/>
          <a:endParaRPr lang="ar-SA" sz="1400"/>
        </a:p>
      </dgm:t>
    </dgm:pt>
    <dgm:pt modelId="{7D4B67CF-A217-47A4-A64A-4A508891D15C}" type="sibTrans" cxnId="{4FBC1023-9A3A-4C76-BA64-7BEC1EEBB1DB}">
      <dgm:prSet/>
      <dgm:spPr/>
      <dgm:t>
        <a:bodyPr/>
        <a:lstStyle/>
        <a:p>
          <a:pPr rtl="1"/>
          <a:endParaRPr lang="ar-SA" sz="1400"/>
        </a:p>
      </dgm:t>
    </dgm:pt>
    <dgm:pt modelId="{35C89C06-0B97-4C7F-9D6E-E31EA66CA3C7}">
      <dgm:prSet custT="1"/>
      <dgm:spPr/>
      <dgm:t>
        <a:bodyPr/>
        <a:lstStyle/>
        <a:p>
          <a:pPr rtl="1"/>
          <a:r>
            <a:rPr lang="ar-AE" sz="1400" b="1" dirty="0" smtClean="0"/>
            <a:t>و</a:t>
          </a:r>
          <a:r>
            <a:rPr lang="ar-SA" sz="1400" b="1" dirty="0" smtClean="0"/>
            <a:t>جود </a:t>
          </a:r>
          <a:r>
            <a:rPr lang="ar-SA" sz="1400" b="1" dirty="0"/>
            <a:t>الفروق الفردية في النمو</a:t>
          </a:r>
          <a:endParaRPr lang="en-US" sz="1400" dirty="0"/>
        </a:p>
      </dgm:t>
    </dgm:pt>
    <dgm:pt modelId="{C585C53F-0E0A-4D84-8B1D-DD6244D563B5}" type="parTrans" cxnId="{1B7295C9-F89A-44DA-9720-DEF0B81D655F}">
      <dgm:prSet/>
      <dgm:spPr/>
      <dgm:t>
        <a:bodyPr/>
        <a:lstStyle/>
        <a:p>
          <a:pPr rtl="1"/>
          <a:endParaRPr lang="ar-SA" sz="1400"/>
        </a:p>
      </dgm:t>
    </dgm:pt>
    <dgm:pt modelId="{8340F4AC-8F45-487C-A723-4766BBD0524B}" type="sibTrans" cxnId="{1B7295C9-F89A-44DA-9720-DEF0B81D655F}">
      <dgm:prSet/>
      <dgm:spPr/>
      <dgm:t>
        <a:bodyPr/>
        <a:lstStyle/>
        <a:p>
          <a:pPr rtl="1"/>
          <a:endParaRPr lang="ar-SA" sz="1400"/>
        </a:p>
      </dgm:t>
    </dgm:pt>
    <dgm:pt modelId="{365E60CE-AFD6-45DD-A62F-FFA840D4579D}">
      <dgm:prSet custT="1"/>
      <dgm:spPr/>
      <dgm:t>
        <a:bodyPr/>
        <a:lstStyle/>
        <a:p>
          <a:pPr rtl="1"/>
          <a:r>
            <a:rPr lang="ar-SA" sz="1400" b="1" dirty="0" smtClean="0"/>
            <a:t>النمو </a:t>
          </a:r>
          <a:r>
            <a:rPr lang="ar-SA" sz="1400" b="1" dirty="0"/>
            <a:t>يتخذ اتجاها طولياً من الرأس إلى القدمين</a:t>
          </a:r>
          <a:endParaRPr lang="en-US" sz="1400" dirty="0"/>
        </a:p>
      </dgm:t>
    </dgm:pt>
    <dgm:pt modelId="{51439839-3066-4487-B338-7ECE8E38CE31}" type="parTrans" cxnId="{0D52DF40-F263-4D19-93D6-93AB2C8ABAA6}">
      <dgm:prSet/>
      <dgm:spPr/>
      <dgm:t>
        <a:bodyPr/>
        <a:lstStyle/>
        <a:p>
          <a:pPr rtl="1"/>
          <a:endParaRPr lang="ar-SA" sz="1400"/>
        </a:p>
      </dgm:t>
    </dgm:pt>
    <dgm:pt modelId="{0AC1D1CF-41BC-4470-8786-DF58A2C2C055}" type="sibTrans" cxnId="{0D52DF40-F263-4D19-93D6-93AB2C8ABAA6}">
      <dgm:prSet/>
      <dgm:spPr/>
      <dgm:t>
        <a:bodyPr/>
        <a:lstStyle/>
        <a:p>
          <a:pPr rtl="1"/>
          <a:endParaRPr lang="ar-SA" sz="1400"/>
        </a:p>
      </dgm:t>
    </dgm:pt>
    <dgm:pt modelId="{A9A7594C-1D9A-4175-A424-85D15A52DFD8}">
      <dgm:prSet custT="1"/>
      <dgm:spPr/>
      <dgm:t>
        <a:bodyPr/>
        <a:lstStyle/>
        <a:p>
          <a:pPr rtl="1"/>
          <a:r>
            <a:rPr lang="ar-SA" sz="1400" b="1" dirty="0" smtClean="0"/>
            <a:t>النمو </a:t>
          </a:r>
          <a:r>
            <a:rPr lang="ar-SA" sz="1400" b="1" dirty="0"/>
            <a:t>يتخذ اتجاها مستعرضاً من المحور الرئيسي للجسم إلى الأطراف الخارجية </a:t>
          </a:r>
          <a:endParaRPr lang="en-US" sz="1400" dirty="0"/>
        </a:p>
      </dgm:t>
    </dgm:pt>
    <dgm:pt modelId="{8BA8C294-DCDE-443C-AED2-A81D3593B48F}" type="parTrans" cxnId="{A346F6A8-CB57-438C-9733-E4706B745DFA}">
      <dgm:prSet/>
      <dgm:spPr/>
      <dgm:t>
        <a:bodyPr/>
        <a:lstStyle/>
        <a:p>
          <a:pPr rtl="1"/>
          <a:endParaRPr lang="ar-SA" sz="1400"/>
        </a:p>
      </dgm:t>
    </dgm:pt>
    <dgm:pt modelId="{A863901F-703A-485B-8AB4-33C2A7E3B2FE}" type="sibTrans" cxnId="{A346F6A8-CB57-438C-9733-E4706B745DFA}">
      <dgm:prSet/>
      <dgm:spPr/>
      <dgm:t>
        <a:bodyPr/>
        <a:lstStyle/>
        <a:p>
          <a:pPr rtl="1"/>
          <a:endParaRPr lang="ar-SA" sz="1400"/>
        </a:p>
      </dgm:t>
    </dgm:pt>
    <dgm:pt modelId="{5B6D8F36-81F9-4DE3-B2DC-5AE1EED9029A}" type="pres">
      <dgm:prSet presAssocID="{66A4E071-F6D2-4BA7-B0F4-A74134AAE22D}" presName="Name0" presStyleCnt="0">
        <dgm:presLayoutVars>
          <dgm:dir/>
          <dgm:resizeHandles val="exact"/>
        </dgm:presLayoutVars>
      </dgm:prSet>
      <dgm:spPr/>
      <dgm:t>
        <a:bodyPr/>
        <a:lstStyle/>
        <a:p>
          <a:pPr rtl="1"/>
          <a:endParaRPr lang="ar-AE"/>
        </a:p>
      </dgm:t>
    </dgm:pt>
    <dgm:pt modelId="{C7DF2810-CE20-41F0-A923-944F69759C67}" type="pres">
      <dgm:prSet presAssocID="{66A4E071-F6D2-4BA7-B0F4-A74134AAE22D}" presName="cycle" presStyleCnt="0"/>
      <dgm:spPr/>
    </dgm:pt>
    <dgm:pt modelId="{13AACFEE-6ADA-4685-9B30-8D247E181CEE}" type="pres">
      <dgm:prSet presAssocID="{AE60E43F-812D-4D35-9C12-A96F6559F65A}" presName="nodeFirstNode" presStyleLbl="node1" presStyleIdx="0" presStyleCnt="9" custScaleX="116232" custRadScaleRad="100389" custRadScaleInc="12385">
        <dgm:presLayoutVars>
          <dgm:bulletEnabled val="1"/>
        </dgm:presLayoutVars>
      </dgm:prSet>
      <dgm:spPr/>
      <dgm:t>
        <a:bodyPr/>
        <a:lstStyle/>
        <a:p>
          <a:pPr rtl="1"/>
          <a:endParaRPr lang="ar-SA"/>
        </a:p>
      </dgm:t>
    </dgm:pt>
    <dgm:pt modelId="{E4D135A8-8397-4C97-8217-951A0D8082CD}" type="pres">
      <dgm:prSet presAssocID="{E4F16446-8FC9-4D91-A8A2-35519B14D09A}" presName="sibTransFirstNode" presStyleLbl="bgShp" presStyleIdx="0" presStyleCnt="1" custLinFactNeighborX="-2936" custLinFactNeighborY="-718"/>
      <dgm:spPr/>
      <dgm:t>
        <a:bodyPr/>
        <a:lstStyle/>
        <a:p>
          <a:pPr rtl="1"/>
          <a:endParaRPr lang="ar-AE"/>
        </a:p>
      </dgm:t>
    </dgm:pt>
    <dgm:pt modelId="{55AD1F58-89F6-4983-9EAE-6876C46F1BF9}" type="pres">
      <dgm:prSet presAssocID="{B341A679-6849-42CA-879D-EBDBB47CA701}" presName="nodeFollowingNodes" presStyleLbl="node1" presStyleIdx="1" presStyleCnt="9" custRadScaleRad="106255" custRadScaleInc="17349">
        <dgm:presLayoutVars>
          <dgm:bulletEnabled val="1"/>
        </dgm:presLayoutVars>
      </dgm:prSet>
      <dgm:spPr/>
      <dgm:t>
        <a:bodyPr/>
        <a:lstStyle/>
        <a:p>
          <a:pPr rtl="1"/>
          <a:endParaRPr lang="ar-SA"/>
        </a:p>
      </dgm:t>
    </dgm:pt>
    <dgm:pt modelId="{93879D25-84E4-463C-AC17-52A10CCFAB30}" type="pres">
      <dgm:prSet presAssocID="{BB26760F-609B-4959-975C-7834305F0350}" presName="nodeFollowingNodes" presStyleLbl="node1" presStyleIdx="2" presStyleCnt="9" custScaleX="120035" custRadScaleRad="103244" custRadScaleInc="-8345">
        <dgm:presLayoutVars>
          <dgm:bulletEnabled val="1"/>
        </dgm:presLayoutVars>
      </dgm:prSet>
      <dgm:spPr/>
      <dgm:t>
        <a:bodyPr/>
        <a:lstStyle/>
        <a:p>
          <a:pPr rtl="1"/>
          <a:endParaRPr lang="ar-AE"/>
        </a:p>
      </dgm:t>
    </dgm:pt>
    <dgm:pt modelId="{5C7FB760-EE39-4BBD-80E5-E3961499DE57}" type="pres">
      <dgm:prSet presAssocID="{C9A9148C-1ADD-4435-98B6-C69DDAE86A89}" presName="nodeFollowingNodes" presStyleLbl="node1" presStyleIdx="3" presStyleCnt="9" custRadScaleRad="101116" custRadScaleInc="-40286">
        <dgm:presLayoutVars>
          <dgm:bulletEnabled val="1"/>
        </dgm:presLayoutVars>
      </dgm:prSet>
      <dgm:spPr/>
      <dgm:t>
        <a:bodyPr/>
        <a:lstStyle/>
        <a:p>
          <a:pPr rtl="1"/>
          <a:endParaRPr lang="ar-AE"/>
        </a:p>
      </dgm:t>
    </dgm:pt>
    <dgm:pt modelId="{C06D9002-F9DA-4FB7-A61A-D8029365D069}" type="pres">
      <dgm:prSet presAssocID="{6AF62AC9-90F9-41F0-BB3E-85AC1FB1D3EB}" presName="nodeFollowingNodes" presStyleLbl="node1" presStyleIdx="4" presStyleCnt="9" custRadScaleRad="100648" custRadScaleInc="-62252">
        <dgm:presLayoutVars>
          <dgm:bulletEnabled val="1"/>
        </dgm:presLayoutVars>
      </dgm:prSet>
      <dgm:spPr/>
      <dgm:t>
        <a:bodyPr/>
        <a:lstStyle/>
        <a:p>
          <a:pPr rtl="1"/>
          <a:endParaRPr lang="ar-AE"/>
        </a:p>
      </dgm:t>
    </dgm:pt>
    <dgm:pt modelId="{79CAD3FF-6231-4CA3-8FF3-17552F372192}" type="pres">
      <dgm:prSet presAssocID="{CA87A676-FF35-49E9-806B-76561193347C}" presName="nodeFollowingNodes" presStyleLbl="node1" presStyleIdx="5" presStyleCnt="9" custScaleX="124906" custRadScaleRad="97531" custRadScaleInc="-19236">
        <dgm:presLayoutVars>
          <dgm:bulletEnabled val="1"/>
        </dgm:presLayoutVars>
      </dgm:prSet>
      <dgm:spPr/>
      <dgm:t>
        <a:bodyPr/>
        <a:lstStyle/>
        <a:p>
          <a:pPr rtl="1"/>
          <a:endParaRPr lang="ar-AE"/>
        </a:p>
      </dgm:t>
    </dgm:pt>
    <dgm:pt modelId="{030ED67B-636B-490C-A72F-AE3967B82906}" type="pres">
      <dgm:prSet presAssocID="{35C89C06-0B97-4C7F-9D6E-E31EA66CA3C7}" presName="nodeFollowingNodes" presStyleLbl="node1" presStyleIdx="6" presStyleCnt="9">
        <dgm:presLayoutVars>
          <dgm:bulletEnabled val="1"/>
        </dgm:presLayoutVars>
      </dgm:prSet>
      <dgm:spPr/>
      <dgm:t>
        <a:bodyPr/>
        <a:lstStyle/>
        <a:p>
          <a:pPr rtl="1"/>
          <a:endParaRPr lang="ar-SA"/>
        </a:p>
      </dgm:t>
    </dgm:pt>
    <dgm:pt modelId="{D5022359-64F2-4467-91C3-A4DA2D9736B5}" type="pres">
      <dgm:prSet presAssocID="{365E60CE-AFD6-45DD-A62F-FFA840D4579D}" presName="nodeFollowingNodes" presStyleLbl="node1" presStyleIdx="7" presStyleCnt="9" custScaleX="151221">
        <dgm:presLayoutVars>
          <dgm:bulletEnabled val="1"/>
        </dgm:presLayoutVars>
      </dgm:prSet>
      <dgm:spPr/>
      <dgm:t>
        <a:bodyPr/>
        <a:lstStyle/>
        <a:p>
          <a:pPr rtl="1"/>
          <a:endParaRPr lang="ar-SA"/>
        </a:p>
      </dgm:t>
    </dgm:pt>
    <dgm:pt modelId="{4C996DE2-A515-42E8-9CD1-F2CBDA0D193C}" type="pres">
      <dgm:prSet presAssocID="{A9A7594C-1D9A-4175-A424-85D15A52DFD8}" presName="nodeFollowingNodes" presStyleLbl="node1" presStyleIdx="8" presStyleCnt="9" custScaleX="170431" custRadScaleRad="109797" custRadScaleInc="-24120">
        <dgm:presLayoutVars>
          <dgm:bulletEnabled val="1"/>
        </dgm:presLayoutVars>
      </dgm:prSet>
      <dgm:spPr/>
      <dgm:t>
        <a:bodyPr/>
        <a:lstStyle/>
        <a:p>
          <a:pPr rtl="1"/>
          <a:endParaRPr lang="ar-AE"/>
        </a:p>
      </dgm:t>
    </dgm:pt>
  </dgm:ptLst>
  <dgm:cxnLst>
    <dgm:cxn modelId="{0D52DF40-F263-4D19-93D6-93AB2C8ABAA6}" srcId="{66A4E071-F6D2-4BA7-B0F4-A74134AAE22D}" destId="{365E60CE-AFD6-45DD-A62F-FFA840D4579D}" srcOrd="7" destOrd="0" parTransId="{51439839-3066-4487-B338-7ECE8E38CE31}" sibTransId="{0AC1D1CF-41BC-4470-8786-DF58A2C2C055}"/>
    <dgm:cxn modelId="{98A57AB9-9898-4BEB-BC16-FAE6A1CBFE5B}" type="presOf" srcId="{B341A679-6849-42CA-879D-EBDBB47CA701}" destId="{55AD1F58-89F6-4983-9EAE-6876C46F1BF9}" srcOrd="0" destOrd="0" presId="urn:microsoft.com/office/officeart/2005/8/layout/cycle3"/>
    <dgm:cxn modelId="{FC20D63E-E822-4A11-B839-C8D3528F6F0B}" type="presOf" srcId="{66A4E071-F6D2-4BA7-B0F4-A74134AAE22D}" destId="{5B6D8F36-81F9-4DE3-B2DC-5AE1EED9029A}" srcOrd="0" destOrd="0" presId="urn:microsoft.com/office/officeart/2005/8/layout/cycle3"/>
    <dgm:cxn modelId="{4FBC1023-9A3A-4C76-BA64-7BEC1EEBB1DB}" srcId="{66A4E071-F6D2-4BA7-B0F4-A74134AAE22D}" destId="{CA87A676-FF35-49E9-806B-76561193347C}" srcOrd="5" destOrd="0" parTransId="{1D102E58-54C9-4A07-9C86-8AC46AF1FE34}" sibTransId="{7D4B67CF-A217-47A4-A64A-4A508891D15C}"/>
    <dgm:cxn modelId="{9EEB389B-84E9-4597-9F31-B60CF6BFB21A}" type="presOf" srcId="{C9A9148C-1ADD-4435-98B6-C69DDAE86A89}" destId="{5C7FB760-EE39-4BBD-80E5-E3961499DE57}" srcOrd="0" destOrd="0" presId="urn:microsoft.com/office/officeart/2005/8/layout/cycle3"/>
    <dgm:cxn modelId="{2621BABC-2AA1-48F9-862B-1CD8D0C4321C}" srcId="{66A4E071-F6D2-4BA7-B0F4-A74134AAE22D}" destId="{AE60E43F-812D-4D35-9C12-A96F6559F65A}" srcOrd="0" destOrd="0" parTransId="{67335E79-8A0A-4E36-BAB3-B84AA029D844}" sibTransId="{E4F16446-8FC9-4D91-A8A2-35519B14D09A}"/>
    <dgm:cxn modelId="{CE0868FA-40B8-435F-AD79-2166E139196B}" type="presOf" srcId="{AE60E43F-812D-4D35-9C12-A96F6559F65A}" destId="{13AACFEE-6ADA-4685-9B30-8D247E181CEE}" srcOrd="0" destOrd="0" presId="urn:microsoft.com/office/officeart/2005/8/layout/cycle3"/>
    <dgm:cxn modelId="{A346F6A8-CB57-438C-9733-E4706B745DFA}" srcId="{66A4E071-F6D2-4BA7-B0F4-A74134AAE22D}" destId="{A9A7594C-1D9A-4175-A424-85D15A52DFD8}" srcOrd="8" destOrd="0" parTransId="{8BA8C294-DCDE-443C-AED2-A81D3593B48F}" sibTransId="{A863901F-703A-485B-8AB4-33C2A7E3B2FE}"/>
    <dgm:cxn modelId="{BA177D36-640C-40AB-A2C6-55ADD7EAD1EC}" srcId="{66A4E071-F6D2-4BA7-B0F4-A74134AAE22D}" destId="{C9A9148C-1ADD-4435-98B6-C69DDAE86A89}" srcOrd="3" destOrd="0" parTransId="{5C5ACDC2-5E13-41DF-A5BE-B9B89B8C41B6}" sibTransId="{CAA7F886-B66B-4B85-B8A5-5A72EBF2AFCC}"/>
    <dgm:cxn modelId="{C91F2B50-4500-4657-85C2-6037E5545A3D}" type="presOf" srcId="{BB26760F-609B-4959-975C-7834305F0350}" destId="{93879D25-84E4-463C-AC17-52A10CCFAB30}" srcOrd="0" destOrd="0" presId="urn:microsoft.com/office/officeart/2005/8/layout/cycle3"/>
    <dgm:cxn modelId="{C633A1E5-0EF4-4D70-B8A5-71B25366AE2D}" type="presOf" srcId="{A9A7594C-1D9A-4175-A424-85D15A52DFD8}" destId="{4C996DE2-A515-42E8-9CD1-F2CBDA0D193C}" srcOrd="0" destOrd="0" presId="urn:microsoft.com/office/officeart/2005/8/layout/cycle3"/>
    <dgm:cxn modelId="{BA104837-D5CF-4D50-B476-3BD60964976C}" srcId="{66A4E071-F6D2-4BA7-B0F4-A74134AAE22D}" destId="{B341A679-6849-42CA-879D-EBDBB47CA701}" srcOrd="1" destOrd="0" parTransId="{81E9DF1E-4B53-4583-84E7-F3A25F903635}" sibTransId="{BA0012B6-A720-4A3F-968E-1FB9A56BB045}"/>
    <dgm:cxn modelId="{082BC702-8923-4450-8515-B0FC0B154ED7}" srcId="{66A4E071-F6D2-4BA7-B0F4-A74134AAE22D}" destId="{BB26760F-609B-4959-975C-7834305F0350}" srcOrd="2" destOrd="0" parTransId="{06694739-C9BA-4DC0-AD99-030E2850251E}" sibTransId="{40E4E839-100F-41F1-9A7E-FD5BE2E7554F}"/>
    <dgm:cxn modelId="{5909F985-FA6B-4E43-AE3B-77F687892389}" srcId="{66A4E071-F6D2-4BA7-B0F4-A74134AAE22D}" destId="{6AF62AC9-90F9-41F0-BB3E-85AC1FB1D3EB}" srcOrd="4" destOrd="0" parTransId="{0AE05808-5647-463E-8B5F-587B89F62F74}" sibTransId="{BA9EE149-C67B-4F2D-A5FF-34AEBA193AA3}"/>
    <dgm:cxn modelId="{65BBD1D5-7479-4E04-849E-F15A525BD71E}" type="presOf" srcId="{E4F16446-8FC9-4D91-A8A2-35519B14D09A}" destId="{E4D135A8-8397-4C97-8217-951A0D8082CD}" srcOrd="0" destOrd="0" presId="urn:microsoft.com/office/officeart/2005/8/layout/cycle3"/>
    <dgm:cxn modelId="{CD1117BD-5516-401B-8B8C-4B26033350E2}" type="presOf" srcId="{365E60CE-AFD6-45DD-A62F-FFA840D4579D}" destId="{D5022359-64F2-4467-91C3-A4DA2D9736B5}" srcOrd="0" destOrd="0" presId="urn:microsoft.com/office/officeart/2005/8/layout/cycle3"/>
    <dgm:cxn modelId="{8B4FA5BC-BBFA-461C-AB56-C43B7D7BB3A0}" type="presOf" srcId="{35C89C06-0B97-4C7F-9D6E-E31EA66CA3C7}" destId="{030ED67B-636B-490C-A72F-AE3967B82906}" srcOrd="0" destOrd="0" presId="urn:microsoft.com/office/officeart/2005/8/layout/cycle3"/>
    <dgm:cxn modelId="{23976397-099C-4D95-936B-54048E131C13}" type="presOf" srcId="{CA87A676-FF35-49E9-806B-76561193347C}" destId="{79CAD3FF-6231-4CA3-8FF3-17552F372192}" srcOrd="0" destOrd="0" presId="urn:microsoft.com/office/officeart/2005/8/layout/cycle3"/>
    <dgm:cxn modelId="{300CD4FA-9B14-480F-83DE-DC5F58B6F1E0}" type="presOf" srcId="{6AF62AC9-90F9-41F0-BB3E-85AC1FB1D3EB}" destId="{C06D9002-F9DA-4FB7-A61A-D8029365D069}" srcOrd="0" destOrd="0" presId="urn:microsoft.com/office/officeart/2005/8/layout/cycle3"/>
    <dgm:cxn modelId="{1B7295C9-F89A-44DA-9720-DEF0B81D655F}" srcId="{66A4E071-F6D2-4BA7-B0F4-A74134AAE22D}" destId="{35C89C06-0B97-4C7F-9D6E-E31EA66CA3C7}" srcOrd="6" destOrd="0" parTransId="{C585C53F-0E0A-4D84-8B1D-DD6244D563B5}" sibTransId="{8340F4AC-8F45-487C-A723-4766BBD0524B}"/>
    <dgm:cxn modelId="{0B5484F7-9451-484B-8E66-5BCD53631EE3}" type="presParOf" srcId="{5B6D8F36-81F9-4DE3-B2DC-5AE1EED9029A}" destId="{C7DF2810-CE20-41F0-A923-944F69759C67}" srcOrd="0" destOrd="0" presId="urn:microsoft.com/office/officeart/2005/8/layout/cycle3"/>
    <dgm:cxn modelId="{458C0C23-5E74-4874-A5E8-1A89295F7F75}" type="presParOf" srcId="{C7DF2810-CE20-41F0-A923-944F69759C67}" destId="{13AACFEE-6ADA-4685-9B30-8D247E181CEE}" srcOrd="0" destOrd="0" presId="urn:microsoft.com/office/officeart/2005/8/layout/cycle3"/>
    <dgm:cxn modelId="{C00868BB-BDDD-4D98-856D-862D2191719E}" type="presParOf" srcId="{C7DF2810-CE20-41F0-A923-944F69759C67}" destId="{E4D135A8-8397-4C97-8217-951A0D8082CD}" srcOrd="1" destOrd="0" presId="urn:microsoft.com/office/officeart/2005/8/layout/cycle3"/>
    <dgm:cxn modelId="{8A57751A-6379-42ED-82AB-437C870682F9}" type="presParOf" srcId="{C7DF2810-CE20-41F0-A923-944F69759C67}" destId="{55AD1F58-89F6-4983-9EAE-6876C46F1BF9}" srcOrd="2" destOrd="0" presId="urn:microsoft.com/office/officeart/2005/8/layout/cycle3"/>
    <dgm:cxn modelId="{34C9668A-866B-48CD-937F-BC173FF82B05}" type="presParOf" srcId="{C7DF2810-CE20-41F0-A923-944F69759C67}" destId="{93879D25-84E4-463C-AC17-52A10CCFAB30}" srcOrd="3" destOrd="0" presId="urn:microsoft.com/office/officeart/2005/8/layout/cycle3"/>
    <dgm:cxn modelId="{E92A3D40-5F38-450B-B00E-22BDA34B57D0}" type="presParOf" srcId="{C7DF2810-CE20-41F0-A923-944F69759C67}" destId="{5C7FB760-EE39-4BBD-80E5-E3961499DE57}" srcOrd="4" destOrd="0" presId="urn:microsoft.com/office/officeart/2005/8/layout/cycle3"/>
    <dgm:cxn modelId="{A36C745C-0552-4A44-AE3A-0B8B0FE65898}" type="presParOf" srcId="{C7DF2810-CE20-41F0-A923-944F69759C67}" destId="{C06D9002-F9DA-4FB7-A61A-D8029365D069}" srcOrd="5" destOrd="0" presId="urn:microsoft.com/office/officeart/2005/8/layout/cycle3"/>
    <dgm:cxn modelId="{2A5A9A50-1E06-42C3-AC14-17EFFA12F9C5}" type="presParOf" srcId="{C7DF2810-CE20-41F0-A923-944F69759C67}" destId="{79CAD3FF-6231-4CA3-8FF3-17552F372192}" srcOrd="6" destOrd="0" presId="urn:microsoft.com/office/officeart/2005/8/layout/cycle3"/>
    <dgm:cxn modelId="{3C3FEB7E-54E1-4A06-B3B3-6335E3A9B01C}" type="presParOf" srcId="{C7DF2810-CE20-41F0-A923-944F69759C67}" destId="{030ED67B-636B-490C-A72F-AE3967B82906}" srcOrd="7" destOrd="0" presId="urn:microsoft.com/office/officeart/2005/8/layout/cycle3"/>
    <dgm:cxn modelId="{EC5D29A5-D46D-4F5B-960E-AE0D6F75B4CF}" type="presParOf" srcId="{C7DF2810-CE20-41F0-A923-944F69759C67}" destId="{D5022359-64F2-4467-91C3-A4DA2D9736B5}" srcOrd="8" destOrd="0" presId="urn:microsoft.com/office/officeart/2005/8/layout/cycle3"/>
    <dgm:cxn modelId="{CC375405-EE9B-4AD8-BE0D-215EBD602BAA}" type="presParOf" srcId="{C7DF2810-CE20-41F0-A923-944F69759C67}" destId="{4C996DE2-A515-42E8-9CD1-F2CBDA0D193C}" srcOrd="9" destOrd="0" presId="urn:microsoft.com/office/officeart/2005/8/layout/cycle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1EB534-492A-4971-ACEC-9DB100AB91B5}" type="doc">
      <dgm:prSet loTypeId="urn:microsoft.com/office/officeart/2005/8/layout/target3" loCatId="list" qsTypeId="urn:microsoft.com/office/officeart/2005/8/quickstyle/simple4" qsCatId="simple" csTypeId="urn:microsoft.com/office/officeart/2005/8/colors/colorful2" csCatId="colorful" phldr="1"/>
      <dgm:spPr/>
      <dgm:t>
        <a:bodyPr/>
        <a:lstStyle/>
        <a:p>
          <a:pPr rtl="1"/>
          <a:endParaRPr lang="ar-AE"/>
        </a:p>
      </dgm:t>
    </dgm:pt>
    <dgm:pt modelId="{0DFC89A1-85EA-4F34-A359-0E504149B5D7}">
      <dgm:prSet phldrT="[نص]" custT="1"/>
      <dgm:spPr/>
      <dgm:t>
        <a:bodyPr/>
        <a:lstStyle/>
        <a:p>
          <a:pPr algn="r" rtl="1"/>
          <a:r>
            <a:rPr lang="ar-SA" sz="2800" dirty="0" err="1" smtClean="0">
              <a:cs typeface="AL-Mohanad Bold" pitchFamily="2" charset="-78"/>
            </a:rPr>
            <a:t>معارفي </a:t>
          </a:r>
          <a:r>
            <a:rPr lang="ar-SA" sz="2800" dirty="0" smtClean="0">
              <a:cs typeface="AL-Mohanad Bold" pitchFamily="2" charset="-78"/>
            </a:rPr>
            <a:t>(ما تعلمته من معارف وخبرات جديدة</a:t>
          </a:r>
          <a:r>
            <a:rPr lang="ar-SA" sz="2800" dirty="0" err="1" smtClean="0">
              <a:cs typeface="AL-Mohanad Bold" pitchFamily="2" charset="-78"/>
            </a:rPr>
            <a:t>)</a:t>
          </a:r>
          <a:endParaRPr lang="ar-AE" sz="2800" dirty="0"/>
        </a:p>
      </dgm:t>
    </dgm:pt>
    <dgm:pt modelId="{999131BF-F165-4F82-8BD1-DF9B9BDFF939}" type="parTrans" cxnId="{E95D4FED-832B-4992-8603-D4D5A9080E2C}">
      <dgm:prSet/>
      <dgm:spPr/>
      <dgm:t>
        <a:bodyPr/>
        <a:lstStyle/>
        <a:p>
          <a:pPr rtl="1"/>
          <a:endParaRPr lang="ar-AE" sz="2800"/>
        </a:p>
      </dgm:t>
    </dgm:pt>
    <dgm:pt modelId="{98881C4F-31F9-4078-9AF0-9AA3A1B6CB07}" type="sibTrans" cxnId="{E95D4FED-832B-4992-8603-D4D5A9080E2C}">
      <dgm:prSet/>
      <dgm:spPr/>
      <dgm:t>
        <a:bodyPr/>
        <a:lstStyle/>
        <a:p>
          <a:pPr rtl="1"/>
          <a:endParaRPr lang="ar-AE" sz="2800"/>
        </a:p>
      </dgm:t>
    </dgm:pt>
    <dgm:pt modelId="{2DCA4412-F1E9-453D-B61B-9B9DF8CDCD19}">
      <dgm:prSet custT="1"/>
      <dgm:spPr/>
      <dgm:t>
        <a:bodyPr/>
        <a:lstStyle/>
        <a:p>
          <a:pPr algn="r" rtl="1"/>
          <a:r>
            <a:rPr lang="ar-SA" sz="2800" dirty="0" err="1" smtClean="0">
              <a:cs typeface="AL-Mohanad Bold" pitchFamily="2" charset="-78"/>
            </a:rPr>
            <a:t>مهارتي</a:t>
          </a:r>
          <a:r>
            <a:rPr lang="ar-SA" sz="2800" dirty="0" smtClean="0">
              <a:cs typeface="AL-Mohanad Bold" pitchFamily="2" charset="-78"/>
            </a:rPr>
            <a:t> (ما سأفعله بشكل مختلف </a:t>
          </a:r>
          <a:r>
            <a:rPr lang="ar-SA" sz="2800" dirty="0" err="1" smtClean="0">
              <a:cs typeface="AL-Mohanad Bold" pitchFamily="2" charset="-78"/>
            </a:rPr>
            <a:t>مستقبلاً )</a:t>
          </a:r>
          <a:endParaRPr lang="en-US" sz="2800" dirty="0" smtClean="0">
            <a:cs typeface="AL-Mohanad Bold" pitchFamily="2" charset="-78"/>
          </a:endParaRPr>
        </a:p>
      </dgm:t>
    </dgm:pt>
    <dgm:pt modelId="{DA806904-E263-45B2-B49C-6635EA0787BF}" type="parTrans" cxnId="{101B21CD-79C0-4C66-B50D-9DC04C64A156}">
      <dgm:prSet/>
      <dgm:spPr/>
      <dgm:t>
        <a:bodyPr/>
        <a:lstStyle/>
        <a:p>
          <a:pPr rtl="1"/>
          <a:endParaRPr lang="ar-AE" sz="2800"/>
        </a:p>
      </dgm:t>
    </dgm:pt>
    <dgm:pt modelId="{EC6BED98-CCF2-4741-B78A-59E08F581E3A}" type="sibTrans" cxnId="{101B21CD-79C0-4C66-B50D-9DC04C64A156}">
      <dgm:prSet/>
      <dgm:spPr/>
      <dgm:t>
        <a:bodyPr/>
        <a:lstStyle/>
        <a:p>
          <a:pPr rtl="1"/>
          <a:endParaRPr lang="ar-AE" sz="2800"/>
        </a:p>
      </dgm:t>
    </dgm:pt>
    <dgm:pt modelId="{732DFC03-A644-444D-A1B3-5E71274BF513}">
      <dgm:prSet custT="1"/>
      <dgm:spPr/>
      <dgm:t>
        <a:bodyPr/>
        <a:lstStyle/>
        <a:p>
          <a:pPr algn="r" rtl="1"/>
          <a:r>
            <a:rPr lang="ar-SA" sz="2800" dirty="0" err="1" smtClean="0">
              <a:cs typeface="AL-Mohanad Bold" pitchFamily="2" charset="-78"/>
            </a:rPr>
            <a:t>مشاعري </a:t>
          </a:r>
          <a:r>
            <a:rPr lang="ar-SA" sz="2800" dirty="0" smtClean="0">
              <a:cs typeface="AL-Mohanad Bold" pitchFamily="2" charset="-78"/>
            </a:rPr>
            <a:t>( نهاية اليوم </a:t>
          </a:r>
          <a:r>
            <a:rPr lang="ar-SA" sz="2800" dirty="0" err="1" smtClean="0">
              <a:cs typeface="AL-Mohanad Bold" pitchFamily="2" charset="-78"/>
            </a:rPr>
            <a:t>التدريبي )</a:t>
          </a:r>
          <a:r>
            <a:rPr lang="ar-SA" sz="2800" b="1" dirty="0" smtClean="0"/>
            <a:t> </a:t>
          </a:r>
          <a:endParaRPr lang="en-US" sz="2800" dirty="0" smtClean="0"/>
        </a:p>
      </dgm:t>
    </dgm:pt>
    <dgm:pt modelId="{40254829-AB45-4EF7-B960-29E48283302F}" type="parTrans" cxnId="{EC52D711-F9BF-4E77-BD44-08240DDA4A49}">
      <dgm:prSet/>
      <dgm:spPr/>
      <dgm:t>
        <a:bodyPr/>
        <a:lstStyle/>
        <a:p>
          <a:pPr rtl="1"/>
          <a:endParaRPr lang="ar-AE" sz="2800"/>
        </a:p>
      </dgm:t>
    </dgm:pt>
    <dgm:pt modelId="{C2175A60-D018-40AA-A1D4-F7BADBFE07A0}" type="sibTrans" cxnId="{EC52D711-F9BF-4E77-BD44-08240DDA4A49}">
      <dgm:prSet/>
      <dgm:spPr/>
      <dgm:t>
        <a:bodyPr/>
        <a:lstStyle/>
        <a:p>
          <a:pPr rtl="1"/>
          <a:endParaRPr lang="ar-AE" sz="2800"/>
        </a:p>
      </dgm:t>
    </dgm:pt>
    <dgm:pt modelId="{0263B45F-5AC1-492C-AC0E-C4C3F62E2AD4}" type="pres">
      <dgm:prSet presAssocID="{F91EB534-492A-4971-ACEC-9DB100AB91B5}" presName="Name0" presStyleCnt="0">
        <dgm:presLayoutVars>
          <dgm:chMax val="7"/>
          <dgm:dir/>
          <dgm:animLvl val="lvl"/>
          <dgm:resizeHandles val="exact"/>
        </dgm:presLayoutVars>
      </dgm:prSet>
      <dgm:spPr/>
      <dgm:t>
        <a:bodyPr/>
        <a:lstStyle/>
        <a:p>
          <a:pPr rtl="1"/>
          <a:endParaRPr lang="ar-AE"/>
        </a:p>
      </dgm:t>
    </dgm:pt>
    <dgm:pt modelId="{2E1CEBE1-0653-4B15-A4E3-8007A6CC617F}" type="pres">
      <dgm:prSet presAssocID="{0DFC89A1-85EA-4F34-A359-0E504149B5D7}" presName="circle1" presStyleLbl="node1" presStyleIdx="0" presStyleCnt="3"/>
      <dgm:spPr/>
    </dgm:pt>
    <dgm:pt modelId="{F259DAED-F04D-485A-B4CC-8B259D61F1E4}" type="pres">
      <dgm:prSet presAssocID="{0DFC89A1-85EA-4F34-A359-0E504149B5D7}" presName="space" presStyleCnt="0"/>
      <dgm:spPr/>
    </dgm:pt>
    <dgm:pt modelId="{20B15129-7681-4C8A-8592-57A3DFE12854}" type="pres">
      <dgm:prSet presAssocID="{0DFC89A1-85EA-4F34-A359-0E504149B5D7}" presName="rect1" presStyleLbl="alignAcc1" presStyleIdx="0" presStyleCnt="3" custLinFactNeighborY="-2439"/>
      <dgm:spPr/>
      <dgm:t>
        <a:bodyPr/>
        <a:lstStyle/>
        <a:p>
          <a:pPr rtl="1"/>
          <a:endParaRPr lang="ar-AE"/>
        </a:p>
      </dgm:t>
    </dgm:pt>
    <dgm:pt modelId="{64887082-7281-4D20-AA3C-877C6C310DA8}" type="pres">
      <dgm:prSet presAssocID="{2DCA4412-F1E9-453D-B61B-9B9DF8CDCD19}" presName="vertSpace2" presStyleLbl="node1" presStyleIdx="0" presStyleCnt="3"/>
      <dgm:spPr/>
    </dgm:pt>
    <dgm:pt modelId="{804822AD-F2D7-457D-9B91-E99AA2E8AA63}" type="pres">
      <dgm:prSet presAssocID="{2DCA4412-F1E9-453D-B61B-9B9DF8CDCD19}" presName="circle2" presStyleLbl="node1" presStyleIdx="1" presStyleCnt="3"/>
      <dgm:spPr/>
    </dgm:pt>
    <dgm:pt modelId="{83E5D50C-5C70-4E50-9DD1-0148C71B541D}" type="pres">
      <dgm:prSet presAssocID="{2DCA4412-F1E9-453D-B61B-9B9DF8CDCD19}" presName="rect2" presStyleLbl="alignAcc1" presStyleIdx="1" presStyleCnt="3"/>
      <dgm:spPr/>
      <dgm:t>
        <a:bodyPr/>
        <a:lstStyle/>
        <a:p>
          <a:pPr rtl="1"/>
          <a:endParaRPr lang="ar-AE"/>
        </a:p>
      </dgm:t>
    </dgm:pt>
    <dgm:pt modelId="{9DAE2249-F8B4-44C4-827D-5F151690A740}" type="pres">
      <dgm:prSet presAssocID="{732DFC03-A644-444D-A1B3-5E71274BF513}" presName="vertSpace3" presStyleLbl="node1" presStyleIdx="1" presStyleCnt="3"/>
      <dgm:spPr/>
    </dgm:pt>
    <dgm:pt modelId="{AA58C768-8A72-4CAC-B77D-0D3EBE35CEDD}" type="pres">
      <dgm:prSet presAssocID="{732DFC03-A644-444D-A1B3-5E71274BF513}" presName="circle3" presStyleLbl="node1" presStyleIdx="2" presStyleCnt="3"/>
      <dgm:spPr/>
    </dgm:pt>
    <dgm:pt modelId="{8B65150B-82DC-452A-AFCD-27F9BC7A41A5}" type="pres">
      <dgm:prSet presAssocID="{732DFC03-A644-444D-A1B3-5E71274BF513}" presName="rect3" presStyleLbl="alignAcc1" presStyleIdx="2" presStyleCnt="3"/>
      <dgm:spPr/>
      <dgm:t>
        <a:bodyPr/>
        <a:lstStyle/>
        <a:p>
          <a:pPr rtl="1"/>
          <a:endParaRPr lang="ar-AE"/>
        </a:p>
      </dgm:t>
    </dgm:pt>
    <dgm:pt modelId="{FC4DA101-C5A8-4FFB-8C40-A68AF14E8F1C}" type="pres">
      <dgm:prSet presAssocID="{0DFC89A1-85EA-4F34-A359-0E504149B5D7}" presName="rect1ParTxNoCh" presStyleLbl="alignAcc1" presStyleIdx="2" presStyleCnt="3">
        <dgm:presLayoutVars>
          <dgm:chMax val="1"/>
          <dgm:bulletEnabled val="1"/>
        </dgm:presLayoutVars>
      </dgm:prSet>
      <dgm:spPr/>
      <dgm:t>
        <a:bodyPr/>
        <a:lstStyle/>
        <a:p>
          <a:pPr rtl="1"/>
          <a:endParaRPr lang="ar-AE"/>
        </a:p>
      </dgm:t>
    </dgm:pt>
    <dgm:pt modelId="{219AB3C8-752C-4138-ACA3-F425597412CA}" type="pres">
      <dgm:prSet presAssocID="{2DCA4412-F1E9-453D-B61B-9B9DF8CDCD19}" presName="rect2ParTxNoCh" presStyleLbl="alignAcc1" presStyleIdx="2" presStyleCnt="3">
        <dgm:presLayoutVars>
          <dgm:chMax val="1"/>
          <dgm:bulletEnabled val="1"/>
        </dgm:presLayoutVars>
      </dgm:prSet>
      <dgm:spPr/>
      <dgm:t>
        <a:bodyPr/>
        <a:lstStyle/>
        <a:p>
          <a:pPr rtl="1"/>
          <a:endParaRPr lang="ar-AE"/>
        </a:p>
      </dgm:t>
    </dgm:pt>
    <dgm:pt modelId="{1F5C359D-A557-40C8-8192-3D0AA21032D4}" type="pres">
      <dgm:prSet presAssocID="{732DFC03-A644-444D-A1B3-5E71274BF513}" presName="rect3ParTxNoCh" presStyleLbl="alignAcc1" presStyleIdx="2" presStyleCnt="3">
        <dgm:presLayoutVars>
          <dgm:chMax val="1"/>
          <dgm:bulletEnabled val="1"/>
        </dgm:presLayoutVars>
      </dgm:prSet>
      <dgm:spPr/>
      <dgm:t>
        <a:bodyPr/>
        <a:lstStyle/>
        <a:p>
          <a:pPr rtl="1"/>
          <a:endParaRPr lang="ar-AE"/>
        </a:p>
      </dgm:t>
    </dgm:pt>
  </dgm:ptLst>
  <dgm:cxnLst>
    <dgm:cxn modelId="{737818E4-02C1-4B98-BD53-AD521609DF9D}" type="presOf" srcId="{2DCA4412-F1E9-453D-B61B-9B9DF8CDCD19}" destId="{83E5D50C-5C70-4E50-9DD1-0148C71B541D}" srcOrd="0" destOrd="0" presId="urn:microsoft.com/office/officeart/2005/8/layout/target3"/>
    <dgm:cxn modelId="{DFF3A4F7-65B7-464C-97F6-A7F39B13AD45}" type="presOf" srcId="{2DCA4412-F1E9-453D-B61B-9B9DF8CDCD19}" destId="{219AB3C8-752C-4138-ACA3-F425597412CA}" srcOrd="1" destOrd="0" presId="urn:microsoft.com/office/officeart/2005/8/layout/target3"/>
    <dgm:cxn modelId="{914812EE-4B08-45ED-8B4A-4C74E1612054}" type="presOf" srcId="{F91EB534-492A-4971-ACEC-9DB100AB91B5}" destId="{0263B45F-5AC1-492C-AC0E-C4C3F62E2AD4}" srcOrd="0" destOrd="0" presId="urn:microsoft.com/office/officeart/2005/8/layout/target3"/>
    <dgm:cxn modelId="{CA0E2D54-5FB4-4A41-ACE6-F2E9CDB12D4C}" type="presOf" srcId="{0DFC89A1-85EA-4F34-A359-0E504149B5D7}" destId="{FC4DA101-C5A8-4FFB-8C40-A68AF14E8F1C}" srcOrd="1" destOrd="0" presId="urn:microsoft.com/office/officeart/2005/8/layout/target3"/>
    <dgm:cxn modelId="{B4B9ABA8-A6B1-4298-9C02-30D0341B2DFE}" type="presOf" srcId="{732DFC03-A644-444D-A1B3-5E71274BF513}" destId="{8B65150B-82DC-452A-AFCD-27F9BC7A41A5}" srcOrd="0" destOrd="0" presId="urn:microsoft.com/office/officeart/2005/8/layout/target3"/>
    <dgm:cxn modelId="{7CEEE91E-7BE2-45A9-9BA1-72D7411C3F02}" type="presOf" srcId="{0DFC89A1-85EA-4F34-A359-0E504149B5D7}" destId="{20B15129-7681-4C8A-8592-57A3DFE12854}" srcOrd="0" destOrd="0" presId="urn:microsoft.com/office/officeart/2005/8/layout/target3"/>
    <dgm:cxn modelId="{E95D4FED-832B-4992-8603-D4D5A9080E2C}" srcId="{F91EB534-492A-4971-ACEC-9DB100AB91B5}" destId="{0DFC89A1-85EA-4F34-A359-0E504149B5D7}" srcOrd="0" destOrd="0" parTransId="{999131BF-F165-4F82-8BD1-DF9B9BDFF939}" sibTransId="{98881C4F-31F9-4078-9AF0-9AA3A1B6CB07}"/>
    <dgm:cxn modelId="{101B21CD-79C0-4C66-B50D-9DC04C64A156}" srcId="{F91EB534-492A-4971-ACEC-9DB100AB91B5}" destId="{2DCA4412-F1E9-453D-B61B-9B9DF8CDCD19}" srcOrd="1" destOrd="0" parTransId="{DA806904-E263-45B2-B49C-6635EA0787BF}" sibTransId="{EC6BED98-CCF2-4741-B78A-59E08F581E3A}"/>
    <dgm:cxn modelId="{3D1C73D7-326B-4F8D-967B-345B33924A2A}" type="presOf" srcId="{732DFC03-A644-444D-A1B3-5E71274BF513}" destId="{1F5C359D-A557-40C8-8192-3D0AA21032D4}" srcOrd="1" destOrd="0" presId="urn:microsoft.com/office/officeart/2005/8/layout/target3"/>
    <dgm:cxn modelId="{EC52D711-F9BF-4E77-BD44-08240DDA4A49}" srcId="{F91EB534-492A-4971-ACEC-9DB100AB91B5}" destId="{732DFC03-A644-444D-A1B3-5E71274BF513}" srcOrd="2" destOrd="0" parTransId="{40254829-AB45-4EF7-B960-29E48283302F}" sibTransId="{C2175A60-D018-40AA-A1D4-F7BADBFE07A0}"/>
    <dgm:cxn modelId="{71CCA7F6-3314-4F82-9E05-DB7B87D91B2C}" type="presParOf" srcId="{0263B45F-5AC1-492C-AC0E-C4C3F62E2AD4}" destId="{2E1CEBE1-0653-4B15-A4E3-8007A6CC617F}" srcOrd="0" destOrd="0" presId="urn:microsoft.com/office/officeart/2005/8/layout/target3"/>
    <dgm:cxn modelId="{870CDAA5-7F66-4F67-8397-0A90AE47DEBD}" type="presParOf" srcId="{0263B45F-5AC1-492C-AC0E-C4C3F62E2AD4}" destId="{F259DAED-F04D-485A-B4CC-8B259D61F1E4}" srcOrd="1" destOrd="0" presId="urn:microsoft.com/office/officeart/2005/8/layout/target3"/>
    <dgm:cxn modelId="{D3AD4401-C7A5-4239-B213-24D5B37E72A5}" type="presParOf" srcId="{0263B45F-5AC1-492C-AC0E-C4C3F62E2AD4}" destId="{20B15129-7681-4C8A-8592-57A3DFE12854}" srcOrd="2" destOrd="0" presId="urn:microsoft.com/office/officeart/2005/8/layout/target3"/>
    <dgm:cxn modelId="{0A514F18-9F83-404E-B2CB-9D2D2058C145}" type="presParOf" srcId="{0263B45F-5AC1-492C-AC0E-C4C3F62E2AD4}" destId="{64887082-7281-4D20-AA3C-877C6C310DA8}" srcOrd="3" destOrd="0" presId="urn:microsoft.com/office/officeart/2005/8/layout/target3"/>
    <dgm:cxn modelId="{456677F2-EDA0-453B-A139-0300340AD25A}" type="presParOf" srcId="{0263B45F-5AC1-492C-AC0E-C4C3F62E2AD4}" destId="{804822AD-F2D7-457D-9B91-E99AA2E8AA63}" srcOrd="4" destOrd="0" presId="urn:microsoft.com/office/officeart/2005/8/layout/target3"/>
    <dgm:cxn modelId="{43953B74-8FA9-4AEC-A523-AAE1C928AA6A}" type="presParOf" srcId="{0263B45F-5AC1-492C-AC0E-C4C3F62E2AD4}" destId="{83E5D50C-5C70-4E50-9DD1-0148C71B541D}" srcOrd="5" destOrd="0" presId="urn:microsoft.com/office/officeart/2005/8/layout/target3"/>
    <dgm:cxn modelId="{AD40422E-CFB2-406F-A8A7-7BC1361CB957}" type="presParOf" srcId="{0263B45F-5AC1-492C-AC0E-C4C3F62E2AD4}" destId="{9DAE2249-F8B4-44C4-827D-5F151690A740}" srcOrd="6" destOrd="0" presId="urn:microsoft.com/office/officeart/2005/8/layout/target3"/>
    <dgm:cxn modelId="{27ACB8F4-3163-454E-9C97-EB14F936304C}" type="presParOf" srcId="{0263B45F-5AC1-492C-AC0E-C4C3F62E2AD4}" destId="{AA58C768-8A72-4CAC-B77D-0D3EBE35CEDD}" srcOrd="7" destOrd="0" presId="urn:microsoft.com/office/officeart/2005/8/layout/target3"/>
    <dgm:cxn modelId="{99230208-43AF-41F2-857C-BEDB3B6C6EC2}" type="presParOf" srcId="{0263B45F-5AC1-492C-AC0E-C4C3F62E2AD4}" destId="{8B65150B-82DC-452A-AFCD-27F9BC7A41A5}" srcOrd="8" destOrd="0" presId="urn:microsoft.com/office/officeart/2005/8/layout/target3"/>
    <dgm:cxn modelId="{4841FF5E-AE7B-4881-B58E-A2D55D7588C1}" type="presParOf" srcId="{0263B45F-5AC1-492C-AC0E-C4C3F62E2AD4}" destId="{FC4DA101-C5A8-4FFB-8C40-A68AF14E8F1C}" srcOrd="9" destOrd="0" presId="urn:microsoft.com/office/officeart/2005/8/layout/target3"/>
    <dgm:cxn modelId="{80B6A266-0535-4518-9632-756A68C55C24}" type="presParOf" srcId="{0263B45F-5AC1-492C-AC0E-C4C3F62E2AD4}" destId="{219AB3C8-752C-4138-ACA3-F425597412CA}" srcOrd="10" destOrd="0" presId="urn:microsoft.com/office/officeart/2005/8/layout/target3"/>
    <dgm:cxn modelId="{CCDBE31A-ED19-4F58-8067-52E2F84D718F}" type="presParOf" srcId="{0263B45F-5AC1-492C-AC0E-C4C3F62E2AD4}" destId="{1F5C359D-A557-40C8-8192-3D0AA21032D4}" srcOrd="11"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85E201-4702-4DE4-8163-56DF226E1BEF}" type="doc">
      <dgm:prSet loTypeId="urn:microsoft.com/office/officeart/2005/8/layout/vList4" loCatId="list" qsTypeId="urn:microsoft.com/office/officeart/2005/8/quickstyle/simple1" qsCatId="simple" csTypeId="urn:microsoft.com/office/officeart/2005/8/colors/accent1_2" csCatId="accent1" phldr="1"/>
      <dgm:spPr/>
      <dgm:t>
        <a:bodyPr/>
        <a:lstStyle/>
        <a:p>
          <a:pPr rtl="1"/>
          <a:endParaRPr lang="ar-AE"/>
        </a:p>
      </dgm:t>
    </dgm:pt>
    <dgm:pt modelId="{481F6972-F159-421D-BF61-7EAC80C5FAA7}">
      <dgm:prSet phldrT="[نص]" custT="1"/>
      <dgm:spPr/>
      <dgm:t>
        <a:bodyPr/>
        <a:lstStyle/>
        <a:p>
          <a:pPr rtl="1"/>
          <a:r>
            <a:rPr lang="ar-SA" sz="2800" dirty="0" smtClean="0">
              <a:cs typeface="AL-Mohanad Bold" pitchFamily="2" charset="-78"/>
            </a:rPr>
            <a:t>دور المعلم يقتصر على الاهتمام بالنمو العقلي المعرفي للطالب </a:t>
          </a:r>
          <a:r>
            <a:rPr lang="ar-SA" sz="2800" dirty="0" err="1" smtClean="0">
              <a:cs typeface="AL-Mohanad Bold" pitchFamily="2" charset="-78"/>
            </a:rPr>
            <a:t>فقط .</a:t>
          </a:r>
          <a:endParaRPr lang="ar-AE" sz="2800" dirty="0">
            <a:cs typeface="AL-Mohanad Bold" pitchFamily="2" charset="-78"/>
          </a:endParaRPr>
        </a:p>
      </dgm:t>
    </dgm:pt>
    <dgm:pt modelId="{8FB61A89-E2A1-43DF-B8BE-74518B7ABC86}" type="parTrans" cxnId="{B3066D1B-B21A-4132-89F8-EC3908F20776}">
      <dgm:prSet/>
      <dgm:spPr/>
      <dgm:t>
        <a:bodyPr/>
        <a:lstStyle/>
        <a:p>
          <a:pPr rtl="1"/>
          <a:endParaRPr lang="ar-AE" sz="2800">
            <a:cs typeface="AL-Mohanad Bold" pitchFamily="2" charset="-78"/>
          </a:endParaRPr>
        </a:p>
      </dgm:t>
    </dgm:pt>
    <dgm:pt modelId="{FEDF0A44-64DE-4C25-AD45-C9A0111D1FC0}" type="sibTrans" cxnId="{B3066D1B-B21A-4132-89F8-EC3908F20776}">
      <dgm:prSet/>
      <dgm:spPr/>
      <dgm:t>
        <a:bodyPr/>
        <a:lstStyle/>
        <a:p>
          <a:pPr rtl="1"/>
          <a:endParaRPr lang="ar-AE" sz="2800">
            <a:cs typeface="AL-Mohanad Bold" pitchFamily="2" charset="-78"/>
          </a:endParaRPr>
        </a:p>
      </dgm:t>
    </dgm:pt>
    <dgm:pt modelId="{1EF832DB-227A-40C3-81BC-4F714B0CC810}">
      <dgm:prSet custT="1"/>
      <dgm:spPr/>
      <dgm:t>
        <a:bodyPr/>
        <a:lstStyle/>
        <a:p>
          <a:pPr rtl="1"/>
          <a:r>
            <a:rPr lang="ar-SA" sz="2800" dirty="0" smtClean="0">
              <a:cs typeface="AL-Mohanad Bold" pitchFamily="2" charset="-78"/>
            </a:rPr>
            <a:t>الأسرة هي المعنية بتلبية احتياجات الطالب </a:t>
          </a:r>
          <a:r>
            <a:rPr lang="ar-SA" sz="2800" dirty="0" err="1" smtClean="0">
              <a:cs typeface="AL-Mohanad Bold" pitchFamily="2" charset="-78"/>
            </a:rPr>
            <a:t>المختلفة .</a:t>
          </a:r>
          <a:r>
            <a:rPr lang="ar-SA" sz="2800" dirty="0" smtClean="0">
              <a:cs typeface="AL-Mohanad Bold" pitchFamily="2" charset="-78"/>
            </a:rPr>
            <a:t> </a:t>
          </a:r>
          <a:endParaRPr lang="en-US" sz="2800" dirty="0" smtClean="0">
            <a:cs typeface="AL-Mohanad Bold" pitchFamily="2" charset="-78"/>
          </a:endParaRPr>
        </a:p>
      </dgm:t>
    </dgm:pt>
    <dgm:pt modelId="{D4F4C9FF-FDD7-4B1A-8329-A427720CE768}" type="parTrans" cxnId="{A2C6FFE5-7717-4814-A516-F770216E2102}">
      <dgm:prSet/>
      <dgm:spPr/>
      <dgm:t>
        <a:bodyPr/>
        <a:lstStyle/>
        <a:p>
          <a:pPr rtl="1"/>
          <a:endParaRPr lang="ar-AE" sz="2800">
            <a:cs typeface="AL-Mohanad Bold" pitchFamily="2" charset="-78"/>
          </a:endParaRPr>
        </a:p>
      </dgm:t>
    </dgm:pt>
    <dgm:pt modelId="{7D685DBD-B714-4758-A259-FBFEC756D298}" type="sibTrans" cxnId="{A2C6FFE5-7717-4814-A516-F770216E2102}">
      <dgm:prSet/>
      <dgm:spPr/>
      <dgm:t>
        <a:bodyPr/>
        <a:lstStyle/>
        <a:p>
          <a:pPr rtl="1"/>
          <a:endParaRPr lang="ar-AE" sz="2800">
            <a:cs typeface="AL-Mohanad Bold" pitchFamily="2" charset="-78"/>
          </a:endParaRPr>
        </a:p>
      </dgm:t>
    </dgm:pt>
    <dgm:pt modelId="{8ACA66FA-E7AB-4B18-8E6F-A389B296393E}">
      <dgm:prSet custT="1"/>
      <dgm:spPr/>
      <dgm:t>
        <a:bodyPr/>
        <a:lstStyle/>
        <a:p>
          <a:pPr rtl="1"/>
          <a:r>
            <a:rPr lang="ar-SA" sz="2800" dirty="0" smtClean="0">
              <a:cs typeface="AL-Mohanad Bold" pitchFamily="2" charset="-78"/>
            </a:rPr>
            <a:t>المرشد الطلابي هو المعني بحل مشكلات الطلاب الناتجة عن خصائص نموه واحتياجاته.</a:t>
          </a:r>
          <a:endParaRPr lang="en-US" sz="2800" dirty="0" smtClean="0">
            <a:cs typeface="AL-Mohanad Bold" pitchFamily="2" charset="-78"/>
          </a:endParaRPr>
        </a:p>
      </dgm:t>
    </dgm:pt>
    <dgm:pt modelId="{29169525-0608-471E-8773-C638D749B479}" type="parTrans" cxnId="{410E4FAE-55D8-4522-848F-8DC6FE424722}">
      <dgm:prSet/>
      <dgm:spPr/>
      <dgm:t>
        <a:bodyPr/>
        <a:lstStyle/>
        <a:p>
          <a:pPr rtl="1"/>
          <a:endParaRPr lang="ar-AE" sz="2800">
            <a:cs typeface="AL-Mohanad Bold" pitchFamily="2" charset="-78"/>
          </a:endParaRPr>
        </a:p>
      </dgm:t>
    </dgm:pt>
    <dgm:pt modelId="{83C97241-E8C4-4E56-BB6B-C365E49141E1}" type="sibTrans" cxnId="{410E4FAE-55D8-4522-848F-8DC6FE424722}">
      <dgm:prSet/>
      <dgm:spPr/>
      <dgm:t>
        <a:bodyPr/>
        <a:lstStyle/>
        <a:p>
          <a:pPr rtl="1"/>
          <a:endParaRPr lang="ar-AE" sz="2800">
            <a:cs typeface="AL-Mohanad Bold" pitchFamily="2" charset="-78"/>
          </a:endParaRPr>
        </a:p>
      </dgm:t>
    </dgm:pt>
    <dgm:pt modelId="{4A32FA86-8BC1-4394-BB83-08A4E77986E9}" type="pres">
      <dgm:prSet presAssocID="{2C85E201-4702-4DE4-8163-56DF226E1BEF}" presName="linear" presStyleCnt="0">
        <dgm:presLayoutVars>
          <dgm:dir/>
          <dgm:resizeHandles val="exact"/>
        </dgm:presLayoutVars>
      </dgm:prSet>
      <dgm:spPr/>
      <dgm:t>
        <a:bodyPr/>
        <a:lstStyle/>
        <a:p>
          <a:pPr rtl="1"/>
          <a:endParaRPr lang="ar-AE"/>
        </a:p>
      </dgm:t>
    </dgm:pt>
    <dgm:pt modelId="{8410E5F9-C26F-4673-A9B1-6A4A6B7A16C3}" type="pres">
      <dgm:prSet presAssocID="{481F6972-F159-421D-BF61-7EAC80C5FAA7}" presName="comp" presStyleCnt="0"/>
      <dgm:spPr/>
    </dgm:pt>
    <dgm:pt modelId="{744251B0-BFB3-425B-834C-A95C0F68E6B0}" type="pres">
      <dgm:prSet presAssocID="{481F6972-F159-421D-BF61-7EAC80C5FAA7}" presName="box" presStyleLbl="node1" presStyleIdx="0" presStyleCnt="3"/>
      <dgm:spPr/>
      <dgm:t>
        <a:bodyPr/>
        <a:lstStyle/>
        <a:p>
          <a:pPr rtl="1"/>
          <a:endParaRPr lang="ar-AE"/>
        </a:p>
      </dgm:t>
    </dgm:pt>
    <dgm:pt modelId="{C7DE02D3-B616-4D01-BA4B-55B649F8FA85}" type="pres">
      <dgm:prSet presAssocID="{481F6972-F159-421D-BF61-7EAC80C5FAA7}" presName="img" presStyleLbl="fgImgPlace1" presStyleIdx="0" presStyleCnt="3"/>
      <dgm:spPr>
        <a:blipFill rotWithShape="0">
          <a:blip xmlns:r="http://schemas.openxmlformats.org/officeDocument/2006/relationships" r:embed="rId1"/>
          <a:stretch>
            <a:fillRect/>
          </a:stretch>
        </a:blipFill>
      </dgm:spPr>
    </dgm:pt>
    <dgm:pt modelId="{78F12F2D-C4FA-469A-B8F9-9757B582E7FD}" type="pres">
      <dgm:prSet presAssocID="{481F6972-F159-421D-BF61-7EAC80C5FAA7}" presName="text" presStyleLbl="node1" presStyleIdx="0" presStyleCnt="3">
        <dgm:presLayoutVars>
          <dgm:bulletEnabled val="1"/>
        </dgm:presLayoutVars>
      </dgm:prSet>
      <dgm:spPr/>
      <dgm:t>
        <a:bodyPr/>
        <a:lstStyle/>
        <a:p>
          <a:pPr rtl="1"/>
          <a:endParaRPr lang="ar-AE"/>
        </a:p>
      </dgm:t>
    </dgm:pt>
    <dgm:pt modelId="{5AEBDFFE-F0A3-44D0-AE49-9BA33BF712D8}" type="pres">
      <dgm:prSet presAssocID="{FEDF0A44-64DE-4C25-AD45-C9A0111D1FC0}" presName="spacer" presStyleCnt="0"/>
      <dgm:spPr/>
    </dgm:pt>
    <dgm:pt modelId="{4B22403F-063C-4EF4-88F1-39E1AEF87373}" type="pres">
      <dgm:prSet presAssocID="{1EF832DB-227A-40C3-81BC-4F714B0CC810}" presName="comp" presStyleCnt="0"/>
      <dgm:spPr/>
    </dgm:pt>
    <dgm:pt modelId="{01E138D8-5F44-4E55-AE6C-B40BDFBD402E}" type="pres">
      <dgm:prSet presAssocID="{1EF832DB-227A-40C3-81BC-4F714B0CC810}" presName="box" presStyleLbl="node1" presStyleIdx="1" presStyleCnt="3"/>
      <dgm:spPr/>
      <dgm:t>
        <a:bodyPr/>
        <a:lstStyle/>
        <a:p>
          <a:pPr rtl="1"/>
          <a:endParaRPr lang="ar-AE"/>
        </a:p>
      </dgm:t>
    </dgm:pt>
    <dgm:pt modelId="{6BCCFC4E-7DC7-4D0C-9802-375AE3D22AC2}" type="pres">
      <dgm:prSet presAssocID="{1EF832DB-227A-40C3-81BC-4F714B0CC810}" presName="img" presStyleLbl="fgImgPlace1" presStyleIdx="1" presStyleCnt="3"/>
      <dgm:spPr>
        <a:blipFill rotWithShape="0">
          <a:blip xmlns:r="http://schemas.openxmlformats.org/officeDocument/2006/relationships" r:embed="rId2"/>
          <a:stretch>
            <a:fillRect/>
          </a:stretch>
        </a:blipFill>
      </dgm:spPr>
    </dgm:pt>
    <dgm:pt modelId="{83C19BE3-6634-4FCA-8C68-951D95BAF333}" type="pres">
      <dgm:prSet presAssocID="{1EF832DB-227A-40C3-81BC-4F714B0CC810}" presName="text" presStyleLbl="node1" presStyleIdx="1" presStyleCnt="3">
        <dgm:presLayoutVars>
          <dgm:bulletEnabled val="1"/>
        </dgm:presLayoutVars>
      </dgm:prSet>
      <dgm:spPr/>
      <dgm:t>
        <a:bodyPr/>
        <a:lstStyle/>
        <a:p>
          <a:pPr rtl="1"/>
          <a:endParaRPr lang="ar-AE"/>
        </a:p>
      </dgm:t>
    </dgm:pt>
    <dgm:pt modelId="{9B6F0509-D77F-4549-86B6-6836D7DF7F80}" type="pres">
      <dgm:prSet presAssocID="{7D685DBD-B714-4758-A259-FBFEC756D298}" presName="spacer" presStyleCnt="0"/>
      <dgm:spPr/>
    </dgm:pt>
    <dgm:pt modelId="{B2016ED0-25D9-4137-A81C-855B7ACE8954}" type="pres">
      <dgm:prSet presAssocID="{8ACA66FA-E7AB-4B18-8E6F-A389B296393E}" presName="comp" presStyleCnt="0"/>
      <dgm:spPr/>
    </dgm:pt>
    <dgm:pt modelId="{942B17ED-FA98-47AB-83FA-C26E3AA5B7BF}" type="pres">
      <dgm:prSet presAssocID="{8ACA66FA-E7AB-4B18-8E6F-A389B296393E}" presName="box" presStyleLbl="node1" presStyleIdx="2" presStyleCnt="3"/>
      <dgm:spPr/>
      <dgm:t>
        <a:bodyPr/>
        <a:lstStyle/>
        <a:p>
          <a:pPr rtl="1"/>
          <a:endParaRPr lang="ar-AE"/>
        </a:p>
      </dgm:t>
    </dgm:pt>
    <dgm:pt modelId="{7FFE4C87-9C7A-4901-9968-25566471EC4F}" type="pres">
      <dgm:prSet presAssocID="{8ACA66FA-E7AB-4B18-8E6F-A389B296393E}" presName="img" presStyleLbl="fgImgPlace1" presStyleIdx="2" presStyleCnt="3"/>
      <dgm:spPr>
        <a:blipFill rotWithShape="0">
          <a:blip xmlns:r="http://schemas.openxmlformats.org/officeDocument/2006/relationships" r:embed="rId3"/>
          <a:stretch>
            <a:fillRect/>
          </a:stretch>
        </a:blipFill>
      </dgm:spPr>
    </dgm:pt>
    <dgm:pt modelId="{C06EB7C6-D7CF-42AE-B1CA-3528FAAEA2BF}" type="pres">
      <dgm:prSet presAssocID="{8ACA66FA-E7AB-4B18-8E6F-A389B296393E}" presName="text" presStyleLbl="node1" presStyleIdx="2" presStyleCnt="3">
        <dgm:presLayoutVars>
          <dgm:bulletEnabled val="1"/>
        </dgm:presLayoutVars>
      </dgm:prSet>
      <dgm:spPr/>
      <dgm:t>
        <a:bodyPr/>
        <a:lstStyle/>
        <a:p>
          <a:pPr rtl="1"/>
          <a:endParaRPr lang="ar-AE"/>
        </a:p>
      </dgm:t>
    </dgm:pt>
  </dgm:ptLst>
  <dgm:cxnLst>
    <dgm:cxn modelId="{A6FD4953-EF09-4429-82AD-B6CDAA0FF809}" type="presOf" srcId="{1EF832DB-227A-40C3-81BC-4F714B0CC810}" destId="{01E138D8-5F44-4E55-AE6C-B40BDFBD402E}" srcOrd="0" destOrd="0" presId="urn:microsoft.com/office/officeart/2005/8/layout/vList4"/>
    <dgm:cxn modelId="{0F5A4A97-B53A-40BD-8429-4437332DED92}" type="presOf" srcId="{481F6972-F159-421D-BF61-7EAC80C5FAA7}" destId="{744251B0-BFB3-425B-834C-A95C0F68E6B0}" srcOrd="0" destOrd="0" presId="urn:microsoft.com/office/officeart/2005/8/layout/vList4"/>
    <dgm:cxn modelId="{D40ADCDD-6891-4B54-A5D9-5A9B2FD0E11E}" type="presOf" srcId="{481F6972-F159-421D-BF61-7EAC80C5FAA7}" destId="{78F12F2D-C4FA-469A-B8F9-9757B582E7FD}" srcOrd="1" destOrd="0" presId="urn:microsoft.com/office/officeart/2005/8/layout/vList4"/>
    <dgm:cxn modelId="{1F1C781C-B415-4819-9968-8713E8F321B9}" type="presOf" srcId="{1EF832DB-227A-40C3-81BC-4F714B0CC810}" destId="{83C19BE3-6634-4FCA-8C68-951D95BAF333}" srcOrd="1" destOrd="0" presId="urn:microsoft.com/office/officeart/2005/8/layout/vList4"/>
    <dgm:cxn modelId="{72244B25-4A46-4FED-974E-D91E7FDE8E4D}" type="presOf" srcId="{8ACA66FA-E7AB-4B18-8E6F-A389B296393E}" destId="{C06EB7C6-D7CF-42AE-B1CA-3528FAAEA2BF}" srcOrd="1" destOrd="0" presId="urn:microsoft.com/office/officeart/2005/8/layout/vList4"/>
    <dgm:cxn modelId="{DAB54650-FB8E-4ADB-965E-B88102EB56E5}" type="presOf" srcId="{2C85E201-4702-4DE4-8163-56DF226E1BEF}" destId="{4A32FA86-8BC1-4394-BB83-08A4E77986E9}" srcOrd="0" destOrd="0" presId="urn:microsoft.com/office/officeart/2005/8/layout/vList4"/>
    <dgm:cxn modelId="{410E4FAE-55D8-4522-848F-8DC6FE424722}" srcId="{2C85E201-4702-4DE4-8163-56DF226E1BEF}" destId="{8ACA66FA-E7AB-4B18-8E6F-A389B296393E}" srcOrd="2" destOrd="0" parTransId="{29169525-0608-471E-8773-C638D749B479}" sibTransId="{83C97241-E8C4-4E56-BB6B-C365E49141E1}"/>
    <dgm:cxn modelId="{A2C6FFE5-7717-4814-A516-F770216E2102}" srcId="{2C85E201-4702-4DE4-8163-56DF226E1BEF}" destId="{1EF832DB-227A-40C3-81BC-4F714B0CC810}" srcOrd="1" destOrd="0" parTransId="{D4F4C9FF-FDD7-4B1A-8329-A427720CE768}" sibTransId="{7D685DBD-B714-4758-A259-FBFEC756D298}"/>
    <dgm:cxn modelId="{B3066D1B-B21A-4132-89F8-EC3908F20776}" srcId="{2C85E201-4702-4DE4-8163-56DF226E1BEF}" destId="{481F6972-F159-421D-BF61-7EAC80C5FAA7}" srcOrd="0" destOrd="0" parTransId="{8FB61A89-E2A1-43DF-B8BE-74518B7ABC86}" sibTransId="{FEDF0A44-64DE-4C25-AD45-C9A0111D1FC0}"/>
    <dgm:cxn modelId="{DCE229CC-C2CB-4DF0-A43F-AD0E68A15037}" type="presOf" srcId="{8ACA66FA-E7AB-4B18-8E6F-A389B296393E}" destId="{942B17ED-FA98-47AB-83FA-C26E3AA5B7BF}" srcOrd="0" destOrd="0" presId="urn:microsoft.com/office/officeart/2005/8/layout/vList4"/>
    <dgm:cxn modelId="{068FFA77-48C3-46C2-AA5A-E9DB272F2806}" type="presParOf" srcId="{4A32FA86-8BC1-4394-BB83-08A4E77986E9}" destId="{8410E5F9-C26F-4673-A9B1-6A4A6B7A16C3}" srcOrd="0" destOrd="0" presId="urn:microsoft.com/office/officeart/2005/8/layout/vList4"/>
    <dgm:cxn modelId="{98C34A0E-6061-4E38-8C96-843F31294AE5}" type="presParOf" srcId="{8410E5F9-C26F-4673-A9B1-6A4A6B7A16C3}" destId="{744251B0-BFB3-425B-834C-A95C0F68E6B0}" srcOrd="0" destOrd="0" presId="urn:microsoft.com/office/officeart/2005/8/layout/vList4"/>
    <dgm:cxn modelId="{2C49ACEE-0B06-442C-A7AA-D15F9CA2B87D}" type="presParOf" srcId="{8410E5F9-C26F-4673-A9B1-6A4A6B7A16C3}" destId="{C7DE02D3-B616-4D01-BA4B-55B649F8FA85}" srcOrd="1" destOrd="0" presId="urn:microsoft.com/office/officeart/2005/8/layout/vList4"/>
    <dgm:cxn modelId="{18ED93B4-E393-4648-B937-DC8F2B38F866}" type="presParOf" srcId="{8410E5F9-C26F-4673-A9B1-6A4A6B7A16C3}" destId="{78F12F2D-C4FA-469A-B8F9-9757B582E7FD}" srcOrd="2" destOrd="0" presId="urn:microsoft.com/office/officeart/2005/8/layout/vList4"/>
    <dgm:cxn modelId="{05EEBD54-FD21-4BF3-829A-A1FC3ACE952C}" type="presParOf" srcId="{4A32FA86-8BC1-4394-BB83-08A4E77986E9}" destId="{5AEBDFFE-F0A3-44D0-AE49-9BA33BF712D8}" srcOrd="1" destOrd="0" presId="urn:microsoft.com/office/officeart/2005/8/layout/vList4"/>
    <dgm:cxn modelId="{B2CBE334-2BDA-4021-8587-875A0BAEB5DF}" type="presParOf" srcId="{4A32FA86-8BC1-4394-BB83-08A4E77986E9}" destId="{4B22403F-063C-4EF4-88F1-39E1AEF87373}" srcOrd="2" destOrd="0" presId="urn:microsoft.com/office/officeart/2005/8/layout/vList4"/>
    <dgm:cxn modelId="{7BF2FBBA-DF05-46F9-A49F-547C0AC20764}" type="presParOf" srcId="{4B22403F-063C-4EF4-88F1-39E1AEF87373}" destId="{01E138D8-5F44-4E55-AE6C-B40BDFBD402E}" srcOrd="0" destOrd="0" presId="urn:microsoft.com/office/officeart/2005/8/layout/vList4"/>
    <dgm:cxn modelId="{61E73638-E664-4181-96A8-90D48B5CE217}" type="presParOf" srcId="{4B22403F-063C-4EF4-88F1-39E1AEF87373}" destId="{6BCCFC4E-7DC7-4D0C-9802-375AE3D22AC2}" srcOrd="1" destOrd="0" presId="urn:microsoft.com/office/officeart/2005/8/layout/vList4"/>
    <dgm:cxn modelId="{8DF5DB1C-4F4B-40C5-B814-BA15C7C0B35C}" type="presParOf" srcId="{4B22403F-063C-4EF4-88F1-39E1AEF87373}" destId="{83C19BE3-6634-4FCA-8C68-951D95BAF333}" srcOrd="2" destOrd="0" presId="urn:microsoft.com/office/officeart/2005/8/layout/vList4"/>
    <dgm:cxn modelId="{A6882A8D-04F3-40CA-9BF6-711892DFB846}" type="presParOf" srcId="{4A32FA86-8BC1-4394-BB83-08A4E77986E9}" destId="{9B6F0509-D77F-4549-86B6-6836D7DF7F80}" srcOrd="3" destOrd="0" presId="urn:microsoft.com/office/officeart/2005/8/layout/vList4"/>
    <dgm:cxn modelId="{0B496928-843D-4AE4-B39C-A0B34137B3BE}" type="presParOf" srcId="{4A32FA86-8BC1-4394-BB83-08A4E77986E9}" destId="{B2016ED0-25D9-4137-A81C-855B7ACE8954}" srcOrd="4" destOrd="0" presId="urn:microsoft.com/office/officeart/2005/8/layout/vList4"/>
    <dgm:cxn modelId="{02DF89FA-9475-4CD1-970F-4AE7740AA18B}" type="presParOf" srcId="{B2016ED0-25D9-4137-A81C-855B7ACE8954}" destId="{942B17ED-FA98-47AB-83FA-C26E3AA5B7BF}" srcOrd="0" destOrd="0" presId="urn:microsoft.com/office/officeart/2005/8/layout/vList4"/>
    <dgm:cxn modelId="{F3342114-CF80-4185-AFA2-437BBFC3AE4E}" type="presParOf" srcId="{B2016ED0-25D9-4137-A81C-855B7ACE8954}" destId="{7FFE4C87-9C7A-4901-9968-25566471EC4F}" srcOrd="1" destOrd="0" presId="urn:microsoft.com/office/officeart/2005/8/layout/vList4"/>
    <dgm:cxn modelId="{00FAB94A-82F2-4119-B6EE-350129CB98B8}" type="presParOf" srcId="{B2016ED0-25D9-4137-A81C-855B7ACE8954}" destId="{C06EB7C6-D7CF-42AE-B1CA-3528FAAEA2BF}" srcOrd="2" destOrd="0" presId="urn:microsoft.com/office/officeart/2005/8/layout/vList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2779B2-4204-44E0-A1B5-C7DB92D01E72}" type="doc">
      <dgm:prSet loTypeId="urn:microsoft.com/office/officeart/2005/8/layout/cycle6" loCatId="cycle" qsTypeId="urn:microsoft.com/office/officeart/2005/8/quickstyle/simple1" qsCatId="simple" csTypeId="urn:microsoft.com/office/officeart/2005/8/colors/colorful2" csCatId="colorful" phldr="1"/>
      <dgm:spPr/>
      <dgm:t>
        <a:bodyPr/>
        <a:lstStyle/>
        <a:p>
          <a:pPr rtl="1"/>
          <a:endParaRPr lang="ar-AE"/>
        </a:p>
      </dgm:t>
    </dgm:pt>
    <dgm:pt modelId="{DCF14832-9C8B-4BF6-9EF4-616C55A30076}">
      <dgm:prSet phldrT="[نص]" custT="1"/>
      <dgm:spPr/>
      <dgm:t>
        <a:bodyPr/>
        <a:lstStyle/>
        <a:p>
          <a:pPr rtl="1"/>
          <a:r>
            <a:rPr lang="ar-SA" sz="2000" smtClean="0">
              <a:cs typeface="AL-Mohanad Bold" pitchFamily="2" charset="-78"/>
            </a:rPr>
            <a:t>الحاجة إلى التقدير </a:t>
          </a:r>
          <a:endParaRPr lang="ar-AE" sz="2000" dirty="0">
            <a:cs typeface="AL-Mohanad Bold" pitchFamily="2" charset="-78"/>
          </a:endParaRPr>
        </a:p>
      </dgm:t>
    </dgm:pt>
    <dgm:pt modelId="{2E2DDFC3-999D-47F2-A1C1-C5C4602B8054}" type="parTrans" cxnId="{D5BD7ED2-258A-4AFA-A6E7-24A9D46CDFFA}">
      <dgm:prSet/>
      <dgm:spPr/>
      <dgm:t>
        <a:bodyPr/>
        <a:lstStyle/>
        <a:p>
          <a:pPr rtl="1"/>
          <a:endParaRPr lang="ar-AE" sz="2400">
            <a:cs typeface="AL-Mohanad Bold" pitchFamily="2" charset="-78"/>
          </a:endParaRPr>
        </a:p>
      </dgm:t>
    </dgm:pt>
    <dgm:pt modelId="{55E38002-2029-4B7A-808C-2AC57E416553}" type="sibTrans" cxnId="{D5BD7ED2-258A-4AFA-A6E7-24A9D46CDFFA}">
      <dgm:prSet/>
      <dgm:spPr/>
      <dgm:t>
        <a:bodyPr/>
        <a:lstStyle/>
        <a:p>
          <a:pPr rtl="1"/>
          <a:endParaRPr lang="ar-AE" sz="2400">
            <a:cs typeface="AL-Mohanad Bold" pitchFamily="2" charset="-78"/>
          </a:endParaRPr>
        </a:p>
      </dgm:t>
    </dgm:pt>
    <dgm:pt modelId="{77926614-C19F-40F0-8B9E-21F9D5CE7869}">
      <dgm:prSet custT="1"/>
      <dgm:spPr/>
      <dgm:t>
        <a:bodyPr/>
        <a:lstStyle/>
        <a:p>
          <a:pPr rtl="1"/>
          <a:r>
            <a:rPr lang="ar-SA" sz="2000" smtClean="0">
              <a:cs typeface="AL-Mohanad Bold" pitchFamily="2" charset="-78"/>
            </a:rPr>
            <a:t>الحاجة إلى الإرشاد والتوجيه</a:t>
          </a:r>
          <a:endParaRPr lang="en-US" sz="2000">
            <a:cs typeface="AL-Mohanad Bold" pitchFamily="2" charset="-78"/>
          </a:endParaRPr>
        </a:p>
      </dgm:t>
    </dgm:pt>
    <dgm:pt modelId="{243EA287-6BE5-4AC1-8623-050B436C703C}" type="parTrans" cxnId="{5591FB3E-4595-447D-AAC0-D8F16FAC01B6}">
      <dgm:prSet/>
      <dgm:spPr/>
      <dgm:t>
        <a:bodyPr/>
        <a:lstStyle/>
        <a:p>
          <a:pPr rtl="1"/>
          <a:endParaRPr lang="ar-AE" sz="2400">
            <a:cs typeface="AL-Mohanad Bold" pitchFamily="2" charset="-78"/>
          </a:endParaRPr>
        </a:p>
      </dgm:t>
    </dgm:pt>
    <dgm:pt modelId="{CA6C4BCA-3C7F-44AB-AB06-EACD09E1A68E}" type="sibTrans" cxnId="{5591FB3E-4595-447D-AAC0-D8F16FAC01B6}">
      <dgm:prSet/>
      <dgm:spPr/>
      <dgm:t>
        <a:bodyPr/>
        <a:lstStyle/>
        <a:p>
          <a:pPr rtl="1"/>
          <a:endParaRPr lang="ar-AE" sz="2400">
            <a:cs typeface="AL-Mohanad Bold" pitchFamily="2" charset="-78"/>
          </a:endParaRPr>
        </a:p>
      </dgm:t>
    </dgm:pt>
    <dgm:pt modelId="{2BFF6486-0747-4A39-8B09-1334E3D11ED3}">
      <dgm:prSet custT="1"/>
      <dgm:spPr/>
      <dgm:t>
        <a:bodyPr/>
        <a:lstStyle/>
        <a:p>
          <a:pPr rtl="1"/>
          <a:r>
            <a:rPr lang="ar-SA" sz="2000" smtClean="0">
              <a:cs typeface="AL-Mohanad Bold" pitchFamily="2" charset="-78"/>
            </a:rPr>
            <a:t>الحاجة إلى العمل </a:t>
          </a:r>
          <a:endParaRPr lang="en-US" sz="2000">
            <a:cs typeface="AL-Mohanad Bold" pitchFamily="2" charset="-78"/>
          </a:endParaRPr>
        </a:p>
      </dgm:t>
    </dgm:pt>
    <dgm:pt modelId="{B5A80FF0-E721-45D9-A96A-78303F97FA47}" type="parTrans" cxnId="{774EC971-F2E1-40CA-81BC-AACEEF416A1E}">
      <dgm:prSet/>
      <dgm:spPr/>
      <dgm:t>
        <a:bodyPr/>
        <a:lstStyle/>
        <a:p>
          <a:pPr rtl="1"/>
          <a:endParaRPr lang="ar-AE" sz="2400">
            <a:cs typeface="AL-Mohanad Bold" pitchFamily="2" charset="-78"/>
          </a:endParaRPr>
        </a:p>
      </dgm:t>
    </dgm:pt>
    <dgm:pt modelId="{DC873A65-4B33-4517-B039-94F2F707C68E}" type="sibTrans" cxnId="{774EC971-F2E1-40CA-81BC-AACEEF416A1E}">
      <dgm:prSet/>
      <dgm:spPr/>
      <dgm:t>
        <a:bodyPr/>
        <a:lstStyle/>
        <a:p>
          <a:pPr rtl="1"/>
          <a:endParaRPr lang="ar-AE" sz="2400">
            <a:cs typeface="AL-Mohanad Bold" pitchFamily="2" charset="-78"/>
          </a:endParaRPr>
        </a:p>
      </dgm:t>
    </dgm:pt>
    <dgm:pt modelId="{C5A020BA-887C-45D3-8DD5-DFB19B9CFE09}">
      <dgm:prSet custT="1"/>
      <dgm:spPr/>
      <dgm:t>
        <a:bodyPr/>
        <a:lstStyle/>
        <a:p>
          <a:pPr rtl="1"/>
          <a:r>
            <a:rPr lang="ar-SA" sz="2000" smtClean="0">
              <a:cs typeface="AL-Mohanad Bold" pitchFamily="2" charset="-78"/>
            </a:rPr>
            <a:t>الحاجة إلى الاستقلالية</a:t>
          </a:r>
          <a:endParaRPr lang="en-US" sz="2000">
            <a:cs typeface="AL-Mohanad Bold" pitchFamily="2" charset="-78"/>
          </a:endParaRPr>
        </a:p>
      </dgm:t>
    </dgm:pt>
    <dgm:pt modelId="{3E2B9AEA-EB65-4DD4-A748-DC27D46DF10A}" type="parTrans" cxnId="{7BD342E7-A6D4-4F4E-A438-3E1775119073}">
      <dgm:prSet/>
      <dgm:spPr/>
      <dgm:t>
        <a:bodyPr/>
        <a:lstStyle/>
        <a:p>
          <a:pPr rtl="1"/>
          <a:endParaRPr lang="ar-AE" sz="2400">
            <a:cs typeface="AL-Mohanad Bold" pitchFamily="2" charset="-78"/>
          </a:endParaRPr>
        </a:p>
      </dgm:t>
    </dgm:pt>
    <dgm:pt modelId="{E9F06467-5E61-4147-8034-BBD872320903}" type="sibTrans" cxnId="{7BD342E7-A6D4-4F4E-A438-3E1775119073}">
      <dgm:prSet/>
      <dgm:spPr/>
      <dgm:t>
        <a:bodyPr/>
        <a:lstStyle/>
        <a:p>
          <a:pPr rtl="1"/>
          <a:endParaRPr lang="ar-AE" sz="2400">
            <a:cs typeface="AL-Mohanad Bold" pitchFamily="2" charset="-78"/>
          </a:endParaRPr>
        </a:p>
      </dgm:t>
    </dgm:pt>
    <dgm:pt modelId="{5C95578B-86A0-45BA-8FB9-FCC954FC8A9B}">
      <dgm:prSet custT="1"/>
      <dgm:spPr/>
      <dgm:t>
        <a:bodyPr/>
        <a:lstStyle/>
        <a:p>
          <a:pPr rtl="1"/>
          <a:r>
            <a:rPr lang="ar-SA" sz="2000" smtClean="0">
              <a:cs typeface="AL-Mohanad Bold" pitchFamily="2" charset="-78"/>
            </a:rPr>
            <a:t>الحاجة إلى الاستيعاب الاجتماعي</a:t>
          </a:r>
          <a:endParaRPr lang="en-US" sz="2000">
            <a:cs typeface="AL-Mohanad Bold" pitchFamily="2" charset="-78"/>
          </a:endParaRPr>
        </a:p>
      </dgm:t>
    </dgm:pt>
    <dgm:pt modelId="{9000891F-92C0-419B-A79B-32E9B6B6560A}" type="parTrans" cxnId="{E73D4568-CC67-4CD1-A62C-B970B10EF4C4}">
      <dgm:prSet/>
      <dgm:spPr/>
      <dgm:t>
        <a:bodyPr/>
        <a:lstStyle/>
        <a:p>
          <a:pPr rtl="1"/>
          <a:endParaRPr lang="ar-AE" sz="2400">
            <a:cs typeface="AL-Mohanad Bold" pitchFamily="2" charset="-78"/>
          </a:endParaRPr>
        </a:p>
      </dgm:t>
    </dgm:pt>
    <dgm:pt modelId="{B1A20F39-DDE6-4F64-84CE-C719C67BA68D}" type="sibTrans" cxnId="{E73D4568-CC67-4CD1-A62C-B970B10EF4C4}">
      <dgm:prSet/>
      <dgm:spPr/>
      <dgm:t>
        <a:bodyPr/>
        <a:lstStyle/>
        <a:p>
          <a:pPr rtl="1"/>
          <a:endParaRPr lang="ar-AE" sz="2400">
            <a:cs typeface="AL-Mohanad Bold" pitchFamily="2" charset="-78"/>
          </a:endParaRPr>
        </a:p>
      </dgm:t>
    </dgm:pt>
    <dgm:pt modelId="{74481D0B-666D-4CDD-94DC-7310FAC1C8F2}">
      <dgm:prSet custT="1"/>
      <dgm:spPr/>
      <dgm:t>
        <a:bodyPr/>
        <a:lstStyle/>
        <a:p>
          <a:pPr rtl="1"/>
          <a:r>
            <a:rPr lang="ar-SA" sz="2000" smtClean="0">
              <a:cs typeface="AL-Mohanad Bold" pitchFamily="2" charset="-78"/>
            </a:rPr>
            <a:t>الحاجة إلى الشعور بالأمن والاستقرار </a:t>
          </a:r>
          <a:endParaRPr lang="en-US" sz="2000">
            <a:cs typeface="AL-Mohanad Bold" pitchFamily="2" charset="-78"/>
          </a:endParaRPr>
        </a:p>
      </dgm:t>
    </dgm:pt>
    <dgm:pt modelId="{80AB2DDB-230E-4032-AF3A-035B9AB144E6}" type="parTrans" cxnId="{E9E5D5C1-1F3C-48F5-B0BD-4A4EE3AB6CFD}">
      <dgm:prSet/>
      <dgm:spPr/>
      <dgm:t>
        <a:bodyPr/>
        <a:lstStyle/>
        <a:p>
          <a:pPr rtl="1"/>
          <a:endParaRPr lang="ar-AE" sz="2400">
            <a:cs typeface="AL-Mohanad Bold" pitchFamily="2" charset="-78"/>
          </a:endParaRPr>
        </a:p>
      </dgm:t>
    </dgm:pt>
    <dgm:pt modelId="{8DC38E5F-66E9-47F5-A58D-A4D543C55758}" type="sibTrans" cxnId="{E9E5D5C1-1F3C-48F5-B0BD-4A4EE3AB6CFD}">
      <dgm:prSet/>
      <dgm:spPr/>
      <dgm:t>
        <a:bodyPr/>
        <a:lstStyle/>
        <a:p>
          <a:pPr rtl="1"/>
          <a:endParaRPr lang="ar-AE" sz="2400">
            <a:cs typeface="AL-Mohanad Bold" pitchFamily="2" charset="-78"/>
          </a:endParaRPr>
        </a:p>
      </dgm:t>
    </dgm:pt>
    <dgm:pt modelId="{20B8D511-E5C4-4F3C-8FA2-CF4E7EC76408}" type="pres">
      <dgm:prSet presAssocID="{E72779B2-4204-44E0-A1B5-C7DB92D01E72}" presName="cycle" presStyleCnt="0">
        <dgm:presLayoutVars>
          <dgm:dir/>
          <dgm:resizeHandles val="exact"/>
        </dgm:presLayoutVars>
      </dgm:prSet>
      <dgm:spPr/>
    </dgm:pt>
    <dgm:pt modelId="{0145796E-E8F7-4483-935B-F6CD433BA95D}" type="pres">
      <dgm:prSet presAssocID="{DCF14832-9C8B-4BF6-9EF4-616C55A30076}" presName="node" presStyleLbl="node1" presStyleIdx="0" presStyleCnt="6">
        <dgm:presLayoutVars>
          <dgm:bulletEnabled val="1"/>
        </dgm:presLayoutVars>
      </dgm:prSet>
      <dgm:spPr/>
      <dgm:t>
        <a:bodyPr/>
        <a:lstStyle/>
        <a:p>
          <a:pPr rtl="1"/>
          <a:endParaRPr lang="ar-AE"/>
        </a:p>
      </dgm:t>
    </dgm:pt>
    <dgm:pt modelId="{41288E39-6FAE-4AA4-86AE-E810C3D6F389}" type="pres">
      <dgm:prSet presAssocID="{DCF14832-9C8B-4BF6-9EF4-616C55A30076}" presName="spNode" presStyleCnt="0"/>
      <dgm:spPr/>
    </dgm:pt>
    <dgm:pt modelId="{5FCA074A-05D1-430A-9A07-ED44C3C1F940}" type="pres">
      <dgm:prSet presAssocID="{55E38002-2029-4B7A-808C-2AC57E416553}" presName="sibTrans" presStyleLbl="sibTrans1D1" presStyleIdx="0" presStyleCnt="6"/>
      <dgm:spPr/>
    </dgm:pt>
    <dgm:pt modelId="{E03E1C0F-2AFB-47BE-82A6-BB5CFDDF9074}" type="pres">
      <dgm:prSet presAssocID="{77926614-C19F-40F0-8B9E-21F9D5CE7869}" presName="node" presStyleLbl="node1" presStyleIdx="1" presStyleCnt="6" custScaleX="122396">
        <dgm:presLayoutVars>
          <dgm:bulletEnabled val="1"/>
        </dgm:presLayoutVars>
      </dgm:prSet>
      <dgm:spPr/>
    </dgm:pt>
    <dgm:pt modelId="{1391D7EB-C448-4281-BE3A-96A7E30F5A1F}" type="pres">
      <dgm:prSet presAssocID="{77926614-C19F-40F0-8B9E-21F9D5CE7869}" presName="spNode" presStyleCnt="0"/>
      <dgm:spPr/>
    </dgm:pt>
    <dgm:pt modelId="{019EE1BF-0BC2-4395-A1BF-6ECB6A4E8297}" type="pres">
      <dgm:prSet presAssocID="{CA6C4BCA-3C7F-44AB-AB06-EACD09E1A68E}" presName="sibTrans" presStyleLbl="sibTrans1D1" presStyleIdx="1" presStyleCnt="6"/>
      <dgm:spPr/>
    </dgm:pt>
    <dgm:pt modelId="{B221A553-D3DD-423B-9101-5BD8AA1FC77C}" type="pres">
      <dgm:prSet presAssocID="{2BFF6486-0747-4A39-8B09-1334E3D11ED3}" presName="node" presStyleLbl="node1" presStyleIdx="2" presStyleCnt="6">
        <dgm:presLayoutVars>
          <dgm:bulletEnabled val="1"/>
        </dgm:presLayoutVars>
      </dgm:prSet>
      <dgm:spPr/>
    </dgm:pt>
    <dgm:pt modelId="{7CF112F5-1EB9-4BB8-99C5-79D3994C5E09}" type="pres">
      <dgm:prSet presAssocID="{2BFF6486-0747-4A39-8B09-1334E3D11ED3}" presName="spNode" presStyleCnt="0"/>
      <dgm:spPr/>
    </dgm:pt>
    <dgm:pt modelId="{B4B13E23-450D-42E6-B298-350ABF1F7B1B}" type="pres">
      <dgm:prSet presAssocID="{DC873A65-4B33-4517-B039-94F2F707C68E}" presName="sibTrans" presStyleLbl="sibTrans1D1" presStyleIdx="2" presStyleCnt="6"/>
      <dgm:spPr/>
    </dgm:pt>
    <dgm:pt modelId="{2FEF695A-84B3-4991-A898-1CD8A680B8B6}" type="pres">
      <dgm:prSet presAssocID="{C5A020BA-887C-45D3-8DD5-DFB19B9CFE09}" presName="node" presStyleLbl="node1" presStyleIdx="3" presStyleCnt="6">
        <dgm:presLayoutVars>
          <dgm:bulletEnabled val="1"/>
        </dgm:presLayoutVars>
      </dgm:prSet>
      <dgm:spPr/>
    </dgm:pt>
    <dgm:pt modelId="{1C08AA57-6FE4-45C6-8E17-3EEFEAD38DF8}" type="pres">
      <dgm:prSet presAssocID="{C5A020BA-887C-45D3-8DD5-DFB19B9CFE09}" presName="spNode" presStyleCnt="0"/>
      <dgm:spPr/>
    </dgm:pt>
    <dgm:pt modelId="{D803BB78-E0A7-4776-BD29-2169F96018D5}" type="pres">
      <dgm:prSet presAssocID="{E9F06467-5E61-4147-8034-BBD872320903}" presName="sibTrans" presStyleLbl="sibTrans1D1" presStyleIdx="3" presStyleCnt="6"/>
      <dgm:spPr/>
    </dgm:pt>
    <dgm:pt modelId="{6B7EBE28-9CDF-49FF-A594-4E1269ECAF5B}" type="pres">
      <dgm:prSet presAssocID="{5C95578B-86A0-45BA-8FB9-FCC954FC8A9B}" presName="node" presStyleLbl="node1" presStyleIdx="4" presStyleCnt="6" custScaleX="143594">
        <dgm:presLayoutVars>
          <dgm:bulletEnabled val="1"/>
        </dgm:presLayoutVars>
      </dgm:prSet>
      <dgm:spPr/>
    </dgm:pt>
    <dgm:pt modelId="{86B5FC4E-A14E-4082-829E-75F0AD03CAAB}" type="pres">
      <dgm:prSet presAssocID="{5C95578B-86A0-45BA-8FB9-FCC954FC8A9B}" presName="spNode" presStyleCnt="0"/>
      <dgm:spPr/>
    </dgm:pt>
    <dgm:pt modelId="{CB506E6F-758A-49B8-B9B9-4D0F7B959162}" type="pres">
      <dgm:prSet presAssocID="{B1A20F39-DDE6-4F64-84CE-C719C67BA68D}" presName="sibTrans" presStyleLbl="sibTrans1D1" presStyleIdx="4" presStyleCnt="6"/>
      <dgm:spPr/>
    </dgm:pt>
    <dgm:pt modelId="{FABBA65B-8C00-4F6D-A024-5EF67968EB39}" type="pres">
      <dgm:prSet presAssocID="{74481D0B-666D-4CDD-94DC-7310FAC1C8F2}" presName="node" presStyleLbl="node1" presStyleIdx="5" presStyleCnt="6" custScaleX="119174">
        <dgm:presLayoutVars>
          <dgm:bulletEnabled val="1"/>
        </dgm:presLayoutVars>
      </dgm:prSet>
      <dgm:spPr/>
    </dgm:pt>
    <dgm:pt modelId="{4E1058F3-C233-43C9-BEBE-1D91B1DC0981}" type="pres">
      <dgm:prSet presAssocID="{74481D0B-666D-4CDD-94DC-7310FAC1C8F2}" presName="spNode" presStyleCnt="0"/>
      <dgm:spPr/>
    </dgm:pt>
    <dgm:pt modelId="{A7D73914-EE83-48CB-A594-0AAF6129FF10}" type="pres">
      <dgm:prSet presAssocID="{8DC38E5F-66E9-47F5-A58D-A4D543C55758}" presName="sibTrans" presStyleLbl="sibTrans1D1" presStyleIdx="5" presStyleCnt="6"/>
      <dgm:spPr/>
    </dgm:pt>
  </dgm:ptLst>
  <dgm:cxnLst>
    <dgm:cxn modelId="{AE02E094-1C30-4C91-950D-856E0ADF6ADB}" type="presOf" srcId="{55E38002-2029-4B7A-808C-2AC57E416553}" destId="{5FCA074A-05D1-430A-9A07-ED44C3C1F940}" srcOrd="0" destOrd="0" presId="urn:microsoft.com/office/officeart/2005/8/layout/cycle6"/>
    <dgm:cxn modelId="{E9E5D5C1-1F3C-48F5-B0BD-4A4EE3AB6CFD}" srcId="{E72779B2-4204-44E0-A1B5-C7DB92D01E72}" destId="{74481D0B-666D-4CDD-94DC-7310FAC1C8F2}" srcOrd="5" destOrd="0" parTransId="{80AB2DDB-230E-4032-AF3A-035B9AB144E6}" sibTransId="{8DC38E5F-66E9-47F5-A58D-A4D543C55758}"/>
    <dgm:cxn modelId="{8405761F-8269-446B-A50F-B977241E9224}" type="presOf" srcId="{77926614-C19F-40F0-8B9E-21F9D5CE7869}" destId="{E03E1C0F-2AFB-47BE-82A6-BB5CFDDF9074}" srcOrd="0" destOrd="0" presId="urn:microsoft.com/office/officeart/2005/8/layout/cycle6"/>
    <dgm:cxn modelId="{E73D4568-CC67-4CD1-A62C-B970B10EF4C4}" srcId="{E72779B2-4204-44E0-A1B5-C7DB92D01E72}" destId="{5C95578B-86A0-45BA-8FB9-FCC954FC8A9B}" srcOrd="4" destOrd="0" parTransId="{9000891F-92C0-419B-A79B-32E9B6B6560A}" sibTransId="{B1A20F39-DDE6-4F64-84CE-C719C67BA68D}"/>
    <dgm:cxn modelId="{1ED215D9-0411-454A-945A-4AF0471FDB26}" type="presOf" srcId="{DCF14832-9C8B-4BF6-9EF4-616C55A30076}" destId="{0145796E-E8F7-4483-935B-F6CD433BA95D}" srcOrd="0" destOrd="0" presId="urn:microsoft.com/office/officeart/2005/8/layout/cycle6"/>
    <dgm:cxn modelId="{E682FD21-6E97-45E4-A467-636597DADFE8}" type="presOf" srcId="{74481D0B-666D-4CDD-94DC-7310FAC1C8F2}" destId="{FABBA65B-8C00-4F6D-A024-5EF67968EB39}" srcOrd="0" destOrd="0" presId="urn:microsoft.com/office/officeart/2005/8/layout/cycle6"/>
    <dgm:cxn modelId="{7BD342E7-A6D4-4F4E-A438-3E1775119073}" srcId="{E72779B2-4204-44E0-A1B5-C7DB92D01E72}" destId="{C5A020BA-887C-45D3-8DD5-DFB19B9CFE09}" srcOrd="3" destOrd="0" parTransId="{3E2B9AEA-EB65-4DD4-A748-DC27D46DF10A}" sibTransId="{E9F06467-5E61-4147-8034-BBD872320903}"/>
    <dgm:cxn modelId="{5E501231-1E9B-4716-951B-872BEEB7A89E}" type="presOf" srcId="{C5A020BA-887C-45D3-8DD5-DFB19B9CFE09}" destId="{2FEF695A-84B3-4991-A898-1CD8A680B8B6}" srcOrd="0" destOrd="0" presId="urn:microsoft.com/office/officeart/2005/8/layout/cycle6"/>
    <dgm:cxn modelId="{774EC971-F2E1-40CA-81BC-AACEEF416A1E}" srcId="{E72779B2-4204-44E0-A1B5-C7DB92D01E72}" destId="{2BFF6486-0747-4A39-8B09-1334E3D11ED3}" srcOrd="2" destOrd="0" parTransId="{B5A80FF0-E721-45D9-A96A-78303F97FA47}" sibTransId="{DC873A65-4B33-4517-B039-94F2F707C68E}"/>
    <dgm:cxn modelId="{CF2B667A-BA1E-4093-81EA-E4C1E17150CF}" type="presOf" srcId="{DC873A65-4B33-4517-B039-94F2F707C68E}" destId="{B4B13E23-450D-42E6-B298-350ABF1F7B1B}" srcOrd="0" destOrd="0" presId="urn:microsoft.com/office/officeart/2005/8/layout/cycle6"/>
    <dgm:cxn modelId="{7637926F-43B8-4EA1-82E3-D3A187C7C1BA}" type="presOf" srcId="{CA6C4BCA-3C7F-44AB-AB06-EACD09E1A68E}" destId="{019EE1BF-0BC2-4395-A1BF-6ECB6A4E8297}" srcOrd="0" destOrd="0" presId="urn:microsoft.com/office/officeart/2005/8/layout/cycle6"/>
    <dgm:cxn modelId="{5591FB3E-4595-447D-AAC0-D8F16FAC01B6}" srcId="{E72779B2-4204-44E0-A1B5-C7DB92D01E72}" destId="{77926614-C19F-40F0-8B9E-21F9D5CE7869}" srcOrd="1" destOrd="0" parTransId="{243EA287-6BE5-4AC1-8623-050B436C703C}" sibTransId="{CA6C4BCA-3C7F-44AB-AB06-EACD09E1A68E}"/>
    <dgm:cxn modelId="{17B44DEE-8AD2-45C0-AE9E-DEEC60743C48}" type="presOf" srcId="{2BFF6486-0747-4A39-8B09-1334E3D11ED3}" destId="{B221A553-D3DD-423B-9101-5BD8AA1FC77C}" srcOrd="0" destOrd="0" presId="urn:microsoft.com/office/officeart/2005/8/layout/cycle6"/>
    <dgm:cxn modelId="{590149EE-5014-4009-9F94-24BDF369F96F}" type="presOf" srcId="{B1A20F39-DDE6-4F64-84CE-C719C67BA68D}" destId="{CB506E6F-758A-49B8-B9B9-4D0F7B959162}" srcOrd="0" destOrd="0" presId="urn:microsoft.com/office/officeart/2005/8/layout/cycle6"/>
    <dgm:cxn modelId="{5B02D114-DE0A-44A9-99B0-A9AF83F2BB8A}" type="presOf" srcId="{8DC38E5F-66E9-47F5-A58D-A4D543C55758}" destId="{A7D73914-EE83-48CB-A594-0AAF6129FF10}" srcOrd="0" destOrd="0" presId="urn:microsoft.com/office/officeart/2005/8/layout/cycle6"/>
    <dgm:cxn modelId="{8C94D819-BE21-4E25-9683-3FB4AF34A11C}" type="presOf" srcId="{E72779B2-4204-44E0-A1B5-C7DB92D01E72}" destId="{20B8D511-E5C4-4F3C-8FA2-CF4E7EC76408}" srcOrd="0" destOrd="0" presId="urn:microsoft.com/office/officeart/2005/8/layout/cycle6"/>
    <dgm:cxn modelId="{D5BD7ED2-258A-4AFA-A6E7-24A9D46CDFFA}" srcId="{E72779B2-4204-44E0-A1B5-C7DB92D01E72}" destId="{DCF14832-9C8B-4BF6-9EF4-616C55A30076}" srcOrd="0" destOrd="0" parTransId="{2E2DDFC3-999D-47F2-A1C1-C5C4602B8054}" sibTransId="{55E38002-2029-4B7A-808C-2AC57E416553}"/>
    <dgm:cxn modelId="{61861D31-C27D-481B-98C2-5A19D51F82F0}" type="presOf" srcId="{5C95578B-86A0-45BA-8FB9-FCC954FC8A9B}" destId="{6B7EBE28-9CDF-49FF-A594-4E1269ECAF5B}" srcOrd="0" destOrd="0" presId="urn:microsoft.com/office/officeart/2005/8/layout/cycle6"/>
    <dgm:cxn modelId="{FA494353-1575-4290-B16E-AB441F907F55}" type="presOf" srcId="{E9F06467-5E61-4147-8034-BBD872320903}" destId="{D803BB78-E0A7-4776-BD29-2169F96018D5}" srcOrd="0" destOrd="0" presId="urn:microsoft.com/office/officeart/2005/8/layout/cycle6"/>
    <dgm:cxn modelId="{46CDA9EA-CA27-4E52-B882-5C9999D30500}" type="presParOf" srcId="{20B8D511-E5C4-4F3C-8FA2-CF4E7EC76408}" destId="{0145796E-E8F7-4483-935B-F6CD433BA95D}" srcOrd="0" destOrd="0" presId="urn:microsoft.com/office/officeart/2005/8/layout/cycle6"/>
    <dgm:cxn modelId="{A9F6C2CC-B42C-4DA8-B525-2D8C61DED391}" type="presParOf" srcId="{20B8D511-E5C4-4F3C-8FA2-CF4E7EC76408}" destId="{41288E39-6FAE-4AA4-86AE-E810C3D6F389}" srcOrd="1" destOrd="0" presId="urn:microsoft.com/office/officeart/2005/8/layout/cycle6"/>
    <dgm:cxn modelId="{04C870CA-7293-431B-9714-04496AC66CFD}" type="presParOf" srcId="{20B8D511-E5C4-4F3C-8FA2-CF4E7EC76408}" destId="{5FCA074A-05D1-430A-9A07-ED44C3C1F940}" srcOrd="2" destOrd="0" presId="urn:microsoft.com/office/officeart/2005/8/layout/cycle6"/>
    <dgm:cxn modelId="{A71E9288-EB34-4AF4-A5E0-71078036DB1F}" type="presParOf" srcId="{20B8D511-E5C4-4F3C-8FA2-CF4E7EC76408}" destId="{E03E1C0F-2AFB-47BE-82A6-BB5CFDDF9074}" srcOrd="3" destOrd="0" presId="urn:microsoft.com/office/officeart/2005/8/layout/cycle6"/>
    <dgm:cxn modelId="{6BDE6935-9FD9-4AB6-B6CD-52B58FA72507}" type="presParOf" srcId="{20B8D511-E5C4-4F3C-8FA2-CF4E7EC76408}" destId="{1391D7EB-C448-4281-BE3A-96A7E30F5A1F}" srcOrd="4" destOrd="0" presId="urn:microsoft.com/office/officeart/2005/8/layout/cycle6"/>
    <dgm:cxn modelId="{E0B66C9C-4A01-4BFF-B43E-04F9672E997B}" type="presParOf" srcId="{20B8D511-E5C4-4F3C-8FA2-CF4E7EC76408}" destId="{019EE1BF-0BC2-4395-A1BF-6ECB6A4E8297}" srcOrd="5" destOrd="0" presId="urn:microsoft.com/office/officeart/2005/8/layout/cycle6"/>
    <dgm:cxn modelId="{A6D47E86-1230-4E92-A9F7-13E974A8830D}" type="presParOf" srcId="{20B8D511-E5C4-4F3C-8FA2-CF4E7EC76408}" destId="{B221A553-D3DD-423B-9101-5BD8AA1FC77C}" srcOrd="6" destOrd="0" presId="urn:microsoft.com/office/officeart/2005/8/layout/cycle6"/>
    <dgm:cxn modelId="{EE37CB76-BD40-4B71-93A9-8E3849FAA90B}" type="presParOf" srcId="{20B8D511-E5C4-4F3C-8FA2-CF4E7EC76408}" destId="{7CF112F5-1EB9-4BB8-99C5-79D3994C5E09}" srcOrd="7" destOrd="0" presId="urn:microsoft.com/office/officeart/2005/8/layout/cycle6"/>
    <dgm:cxn modelId="{BD007F8F-6C6F-47DC-80AD-3D6BFB932B26}" type="presParOf" srcId="{20B8D511-E5C4-4F3C-8FA2-CF4E7EC76408}" destId="{B4B13E23-450D-42E6-B298-350ABF1F7B1B}" srcOrd="8" destOrd="0" presId="urn:microsoft.com/office/officeart/2005/8/layout/cycle6"/>
    <dgm:cxn modelId="{63FC88CA-667D-4619-A210-F3571483488D}" type="presParOf" srcId="{20B8D511-E5C4-4F3C-8FA2-CF4E7EC76408}" destId="{2FEF695A-84B3-4991-A898-1CD8A680B8B6}" srcOrd="9" destOrd="0" presId="urn:microsoft.com/office/officeart/2005/8/layout/cycle6"/>
    <dgm:cxn modelId="{FBFC18CA-85B1-4482-A58D-04AB6564983C}" type="presParOf" srcId="{20B8D511-E5C4-4F3C-8FA2-CF4E7EC76408}" destId="{1C08AA57-6FE4-45C6-8E17-3EEFEAD38DF8}" srcOrd="10" destOrd="0" presId="urn:microsoft.com/office/officeart/2005/8/layout/cycle6"/>
    <dgm:cxn modelId="{D1D29E80-7569-48CD-8864-CEA51D481037}" type="presParOf" srcId="{20B8D511-E5C4-4F3C-8FA2-CF4E7EC76408}" destId="{D803BB78-E0A7-4776-BD29-2169F96018D5}" srcOrd="11" destOrd="0" presId="urn:microsoft.com/office/officeart/2005/8/layout/cycle6"/>
    <dgm:cxn modelId="{7CC65952-C655-469C-872B-1D03BCEBDD2A}" type="presParOf" srcId="{20B8D511-E5C4-4F3C-8FA2-CF4E7EC76408}" destId="{6B7EBE28-9CDF-49FF-A594-4E1269ECAF5B}" srcOrd="12" destOrd="0" presId="urn:microsoft.com/office/officeart/2005/8/layout/cycle6"/>
    <dgm:cxn modelId="{7125A548-6EE7-4E77-A0AC-3DB37BF26B6A}" type="presParOf" srcId="{20B8D511-E5C4-4F3C-8FA2-CF4E7EC76408}" destId="{86B5FC4E-A14E-4082-829E-75F0AD03CAAB}" srcOrd="13" destOrd="0" presId="urn:microsoft.com/office/officeart/2005/8/layout/cycle6"/>
    <dgm:cxn modelId="{9EA8DCD7-B12A-4B8C-90B8-288C257F7E98}" type="presParOf" srcId="{20B8D511-E5C4-4F3C-8FA2-CF4E7EC76408}" destId="{CB506E6F-758A-49B8-B9B9-4D0F7B959162}" srcOrd="14" destOrd="0" presId="urn:microsoft.com/office/officeart/2005/8/layout/cycle6"/>
    <dgm:cxn modelId="{9E30A2FE-3F16-4860-AFF3-E05A87FB04F5}" type="presParOf" srcId="{20B8D511-E5C4-4F3C-8FA2-CF4E7EC76408}" destId="{FABBA65B-8C00-4F6D-A024-5EF67968EB39}" srcOrd="15" destOrd="0" presId="urn:microsoft.com/office/officeart/2005/8/layout/cycle6"/>
    <dgm:cxn modelId="{67F82890-7A43-49DB-B052-A0A50BD8021E}" type="presParOf" srcId="{20B8D511-E5C4-4F3C-8FA2-CF4E7EC76408}" destId="{4E1058F3-C233-43C9-BEBE-1D91B1DC0981}" srcOrd="16" destOrd="0" presId="urn:microsoft.com/office/officeart/2005/8/layout/cycle6"/>
    <dgm:cxn modelId="{CB559862-CF81-401D-AE4F-2F7649E98D00}" type="presParOf" srcId="{20B8D511-E5C4-4F3C-8FA2-CF4E7EC76408}" destId="{A7D73914-EE83-48CB-A594-0AAF6129FF10}" srcOrd="17" destOrd="0" presId="urn:microsoft.com/office/officeart/2005/8/layout/cycle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1EB534-492A-4971-ACEC-9DB100AB91B5}" type="doc">
      <dgm:prSet loTypeId="urn:microsoft.com/office/officeart/2005/8/layout/target3" loCatId="list" qsTypeId="urn:microsoft.com/office/officeart/2005/8/quickstyle/simple4" qsCatId="simple" csTypeId="urn:microsoft.com/office/officeart/2005/8/colors/colorful2" csCatId="colorful" phldr="1"/>
      <dgm:spPr/>
      <dgm:t>
        <a:bodyPr/>
        <a:lstStyle/>
        <a:p>
          <a:pPr rtl="1"/>
          <a:endParaRPr lang="ar-AE"/>
        </a:p>
      </dgm:t>
    </dgm:pt>
    <dgm:pt modelId="{0DFC89A1-85EA-4F34-A359-0E504149B5D7}">
      <dgm:prSet phldrT="[نص]" custT="1"/>
      <dgm:spPr/>
      <dgm:t>
        <a:bodyPr/>
        <a:lstStyle/>
        <a:p>
          <a:pPr algn="r" rtl="1"/>
          <a:r>
            <a:rPr lang="ar-SA" sz="2800" dirty="0" err="1" smtClean="0">
              <a:cs typeface="AL-Mohanad Bold" pitchFamily="2" charset="-78"/>
            </a:rPr>
            <a:t>معارفي </a:t>
          </a:r>
          <a:r>
            <a:rPr lang="ar-SA" sz="2800" dirty="0" smtClean="0">
              <a:cs typeface="AL-Mohanad Bold" pitchFamily="2" charset="-78"/>
            </a:rPr>
            <a:t>(ما تعلمته من معارف وخبرات جديدة</a:t>
          </a:r>
          <a:r>
            <a:rPr lang="ar-SA" sz="2800" dirty="0" err="1" smtClean="0">
              <a:cs typeface="AL-Mohanad Bold" pitchFamily="2" charset="-78"/>
            </a:rPr>
            <a:t>)</a:t>
          </a:r>
          <a:endParaRPr lang="ar-AE" sz="2800" dirty="0"/>
        </a:p>
      </dgm:t>
    </dgm:pt>
    <dgm:pt modelId="{999131BF-F165-4F82-8BD1-DF9B9BDFF939}" type="parTrans" cxnId="{E95D4FED-832B-4992-8603-D4D5A9080E2C}">
      <dgm:prSet/>
      <dgm:spPr/>
      <dgm:t>
        <a:bodyPr/>
        <a:lstStyle/>
        <a:p>
          <a:pPr rtl="1"/>
          <a:endParaRPr lang="ar-AE" sz="2800"/>
        </a:p>
      </dgm:t>
    </dgm:pt>
    <dgm:pt modelId="{98881C4F-31F9-4078-9AF0-9AA3A1B6CB07}" type="sibTrans" cxnId="{E95D4FED-832B-4992-8603-D4D5A9080E2C}">
      <dgm:prSet/>
      <dgm:spPr/>
      <dgm:t>
        <a:bodyPr/>
        <a:lstStyle/>
        <a:p>
          <a:pPr rtl="1"/>
          <a:endParaRPr lang="ar-AE" sz="2800"/>
        </a:p>
      </dgm:t>
    </dgm:pt>
    <dgm:pt modelId="{2DCA4412-F1E9-453D-B61B-9B9DF8CDCD19}">
      <dgm:prSet custT="1"/>
      <dgm:spPr/>
      <dgm:t>
        <a:bodyPr/>
        <a:lstStyle/>
        <a:p>
          <a:pPr algn="r" rtl="1"/>
          <a:r>
            <a:rPr lang="ar-SA" sz="2800" dirty="0" err="1" smtClean="0">
              <a:cs typeface="AL-Mohanad Bold" pitchFamily="2" charset="-78"/>
            </a:rPr>
            <a:t>مهارتي</a:t>
          </a:r>
          <a:r>
            <a:rPr lang="ar-SA" sz="2800" dirty="0" smtClean="0">
              <a:cs typeface="AL-Mohanad Bold" pitchFamily="2" charset="-78"/>
            </a:rPr>
            <a:t> (ما سأفعله بشكل مختلف </a:t>
          </a:r>
          <a:r>
            <a:rPr lang="ar-SA" sz="2800" dirty="0" err="1" smtClean="0">
              <a:cs typeface="AL-Mohanad Bold" pitchFamily="2" charset="-78"/>
            </a:rPr>
            <a:t>مستقبلاً )</a:t>
          </a:r>
          <a:endParaRPr lang="en-US" sz="2800" dirty="0" smtClean="0">
            <a:cs typeface="AL-Mohanad Bold" pitchFamily="2" charset="-78"/>
          </a:endParaRPr>
        </a:p>
      </dgm:t>
    </dgm:pt>
    <dgm:pt modelId="{DA806904-E263-45B2-B49C-6635EA0787BF}" type="parTrans" cxnId="{101B21CD-79C0-4C66-B50D-9DC04C64A156}">
      <dgm:prSet/>
      <dgm:spPr/>
      <dgm:t>
        <a:bodyPr/>
        <a:lstStyle/>
        <a:p>
          <a:pPr rtl="1"/>
          <a:endParaRPr lang="ar-AE" sz="2800"/>
        </a:p>
      </dgm:t>
    </dgm:pt>
    <dgm:pt modelId="{EC6BED98-CCF2-4741-B78A-59E08F581E3A}" type="sibTrans" cxnId="{101B21CD-79C0-4C66-B50D-9DC04C64A156}">
      <dgm:prSet/>
      <dgm:spPr/>
      <dgm:t>
        <a:bodyPr/>
        <a:lstStyle/>
        <a:p>
          <a:pPr rtl="1"/>
          <a:endParaRPr lang="ar-AE" sz="2800"/>
        </a:p>
      </dgm:t>
    </dgm:pt>
    <dgm:pt modelId="{732DFC03-A644-444D-A1B3-5E71274BF513}">
      <dgm:prSet custT="1"/>
      <dgm:spPr/>
      <dgm:t>
        <a:bodyPr/>
        <a:lstStyle/>
        <a:p>
          <a:pPr algn="r" rtl="1"/>
          <a:r>
            <a:rPr lang="ar-SA" sz="2800" dirty="0" err="1" smtClean="0">
              <a:cs typeface="AL-Mohanad Bold" pitchFamily="2" charset="-78"/>
            </a:rPr>
            <a:t>مشاعري </a:t>
          </a:r>
          <a:r>
            <a:rPr lang="ar-SA" sz="2800" dirty="0" smtClean="0">
              <a:cs typeface="AL-Mohanad Bold" pitchFamily="2" charset="-78"/>
            </a:rPr>
            <a:t>( نهاية اليوم </a:t>
          </a:r>
          <a:r>
            <a:rPr lang="ar-SA" sz="2800" dirty="0" err="1" smtClean="0">
              <a:cs typeface="AL-Mohanad Bold" pitchFamily="2" charset="-78"/>
            </a:rPr>
            <a:t>التدريبي )</a:t>
          </a:r>
          <a:r>
            <a:rPr lang="ar-SA" sz="2800" b="1" dirty="0" smtClean="0"/>
            <a:t> </a:t>
          </a:r>
          <a:endParaRPr lang="en-US" sz="2800" dirty="0" smtClean="0"/>
        </a:p>
      </dgm:t>
    </dgm:pt>
    <dgm:pt modelId="{40254829-AB45-4EF7-B960-29E48283302F}" type="parTrans" cxnId="{EC52D711-F9BF-4E77-BD44-08240DDA4A49}">
      <dgm:prSet/>
      <dgm:spPr/>
      <dgm:t>
        <a:bodyPr/>
        <a:lstStyle/>
        <a:p>
          <a:pPr rtl="1"/>
          <a:endParaRPr lang="ar-AE" sz="2800"/>
        </a:p>
      </dgm:t>
    </dgm:pt>
    <dgm:pt modelId="{C2175A60-D018-40AA-A1D4-F7BADBFE07A0}" type="sibTrans" cxnId="{EC52D711-F9BF-4E77-BD44-08240DDA4A49}">
      <dgm:prSet/>
      <dgm:spPr/>
      <dgm:t>
        <a:bodyPr/>
        <a:lstStyle/>
        <a:p>
          <a:pPr rtl="1"/>
          <a:endParaRPr lang="ar-AE" sz="2800"/>
        </a:p>
      </dgm:t>
    </dgm:pt>
    <dgm:pt modelId="{0263B45F-5AC1-492C-AC0E-C4C3F62E2AD4}" type="pres">
      <dgm:prSet presAssocID="{F91EB534-492A-4971-ACEC-9DB100AB91B5}" presName="Name0" presStyleCnt="0">
        <dgm:presLayoutVars>
          <dgm:chMax val="7"/>
          <dgm:dir/>
          <dgm:animLvl val="lvl"/>
          <dgm:resizeHandles val="exact"/>
        </dgm:presLayoutVars>
      </dgm:prSet>
      <dgm:spPr/>
      <dgm:t>
        <a:bodyPr/>
        <a:lstStyle/>
        <a:p>
          <a:pPr rtl="1"/>
          <a:endParaRPr lang="ar-AE"/>
        </a:p>
      </dgm:t>
    </dgm:pt>
    <dgm:pt modelId="{2E1CEBE1-0653-4B15-A4E3-8007A6CC617F}" type="pres">
      <dgm:prSet presAssocID="{0DFC89A1-85EA-4F34-A359-0E504149B5D7}" presName="circle1" presStyleLbl="node1" presStyleIdx="0" presStyleCnt="3"/>
      <dgm:spPr/>
    </dgm:pt>
    <dgm:pt modelId="{F259DAED-F04D-485A-B4CC-8B259D61F1E4}" type="pres">
      <dgm:prSet presAssocID="{0DFC89A1-85EA-4F34-A359-0E504149B5D7}" presName="space" presStyleCnt="0"/>
      <dgm:spPr/>
    </dgm:pt>
    <dgm:pt modelId="{20B15129-7681-4C8A-8592-57A3DFE12854}" type="pres">
      <dgm:prSet presAssocID="{0DFC89A1-85EA-4F34-A359-0E504149B5D7}" presName="rect1" presStyleLbl="alignAcc1" presStyleIdx="0" presStyleCnt="3" custLinFactNeighborY="-2439"/>
      <dgm:spPr/>
      <dgm:t>
        <a:bodyPr/>
        <a:lstStyle/>
        <a:p>
          <a:pPr rtl="1"/>
          <a:endParaRPr lang="ar-AE"/>
        </a:p>
      </dgm:t>
    </dgm:pt>
    <dgm:pt modelId="{64887082-7281-4D20-AA3C-877C6C310DA8}" type="pres">
      <dgm:prSet presAssocID="{2DCA4412-F1E9-453D-B61B-9B9DF8CDCD19}" presName="vertSpace2" presStyleLbl="node1" presStyleIdx="0" presStyleCnt="3"/>
      <dgm:spPr/>
    </dgm:pt>
    <dgm:pt modelId="{804822AD-F2D7-457D-9B91-E99AA2E8AA63}" type="pres">
      <dgm:prSet presAssocID="{2DCA4412-F1E9-453D-B61B-9B9DF8CDCD19}" presName="circle2" presStyleLbl="node1" presStyleIdx="1" presStyleCnt="3"/>
      <dgm:spPr/>
    </dgm:pt>
    <dgm:pt modelId="{83E5D50C-5C70-4E50-9DD1-0148C71B541D}" type="pres">
      <dgm:prSet presAssocID="{2DCA4412-F1E9-453D-B61B-9B9DF8CDCD19}" presName="rect2" presStyleLbl="alignAcc1" presStyleIdx="1" presStyleCnt="3"/>
      <dgm:spPr/>
      <dgm:t>
        <a:bodyPr/>
        <a:lstStyle/>
        <a:p>
          <a:pPr rtl="1"/>
          <a:endParaRPr lang="ar-AE"/>
        </a:p>
      </dgm:t>
    </dgm:pt>
    <dgm:pt modelId="{9DAE2249-F8B4-44C4-827D-5F151690A740}" type="pres">
      <dgm:prSet presAssocID="{732DFC03-A644-444D-A1B3-5E71274BF513}" presName="vertSpace3" presStyleLbl="node1" presStyleIdx="1" presStyleCnt="3"/>
      <dgm:spPr/>
    </dgm:pt>
    <dgm:pt modelId="{AA58C768-8A72-4CAC-B77D-0D3EBE35CEDD}" type="pres">
      <dgm:prSet presAssocID="{732DFC03-A644-444D-A1B3-5E71274BF513}" presName="circle3" presStyleLbl="node1" presStyleIdx="2" presStyleCnt="3"/>
      <dgm:spPr/>
    </dgm:pt>
    <dgm:pt modelId="{8B65150B-82DC-452A-AFCD-27F9BC7A41A5}" type="pres">
      <dgm:prSet presAssocID="{732DFC03-A644-444D-A1B3-5E71274BF513}" presName="rect3" presStyleLbl="alignAcc1" presStyleIdx="2" presStyleCnt="3"/>
      <dgm:spPr/>
      <dgm:t>
        <a:bodyPr/>
        <a:lstStyle/>
        <a:p>
          <a:pPr rtl="1"/>
          <a:endParaRPr lang="ar-AE"/>
        </a:p>
      </dgm:t>
    </dgm:pt>
    <dgm:pt modelId="{FC4DA101-C5A8-4FFB-8C40-A68AF14E8F1C}" type="pres">
      <dgm:prSet presAssocID="{0DFC89A1-85EA-4F34-A359-0E504149B5D7}" presName="rect1ParTxNoCh" presStyleLbl="alignAcc1" presStyleIdx="2" presStyleCnt="3">
        <dgm:presLayoutVars>
          <dgm:chMax val="1"/>
          <dgm:bulletEnabled val="1"/>
        </dgm:presLayoutVars>
      </dgm:prSet>
      <dgm:spPr/>
      <dgm:t>
        <a:bodyPr/>
        <a:lstStyle/>
        <a:p>
          <a:pPr rtl="1"/>
          <a:endParaRPr lang="ar-AE"/>
        </a:p>
      </dgm:t>
    </dgm:pt>
    <dgm:pt modelId="{219AB3C8-752C-4138-ACA3-F425597412CA}" type="pres">
      <dgm:prSet presAssocID="{2DCA4412-F1E9-453D-B61B-9B9DF8CDCD19}" presName="rect2ParTxNoCh" presStyleLbl="alignAcc1" presStyleIdx="2" presStyleCnt="3">
        <dgm:presLayoutVars>
          <dgm:chMax val="1"/>
          <dgm:bulletEnabled val="1"/>
        </dgm:presLayoutVars>
      </dgm:prSet>
      <dgm:spPr/>
      <dgm:t>
        <a:bodyPr/>
        <a:lstStyle/>
        <a:p>
          <a:pPr rtl="1"/>
          <a:endParaRPr lang="ar-AE"/>
        </a:p>
      </dgm:t>
    </dgm:pt>
    <dgm:pt modelId="{1F5C359D-A557-40C8-8192-3D0AA21032D4}" type="pres">
      <dgm:prSet presAssocID="{732DFC03-A644-444D-A1B3-5E71274BF513}" presName="rect3ParTxNoCh" presStyleLbl="alignAcc1" presStyleIdx="2" presStyleCnt="3">
        <dgm:presLayoutVars>
          <dgm:chMax val="1"/>
          <dgm:bulletEnabled val="1"/>
        </dgm:presLayoutVars>
      </dgm:prSet>
      <dgm:spPr/>
      <dgm:t>
        <a:bodyPr/>
        <a:lstStyle/>
        <a:p>
          <a:pPr rtl="1"/>
          <a:endParaRPr lang="ar-AE"/>
        </a:p>
      </dgm:t>
    </dgm:pt>
  </dgm:ptLst>
  <dgm:cxnLst>
    <dgm:cxn modelId="{61EA3246-4FEC-4058-AF37-93F390D50BBA}" type="presOf" srcId="{0DFC89A1-85EA-4F34-A359-0E504149B5D7}" destId="{20B15129-7681-4C8A-8592-57A3DFE12854}" srcOrd="0" destOrd="0" presId="urn:microsoft.com/office/officeart/2005/8/layout/target3"/>
    <dgm:cxn modelId="{C38F987E-0839-42C0-BF77-4289C881FBA8}" type="presOf" srcId="{2DCA4412-F1E9-453D-B61B-9B9DF8CDCD19}" destId="{219AB3C8-752C-4138-ACA3-F425597412CA}" srcOrd="1" destOrd="0" presId="urn:microsoft.com/office/officeart/2005/8/layout/target3"/>
    <dgm:cxn modelId="{53139121-0797-4E56-9E83-B8BADBD123E2}" type="presOf" srcId="{F91EB534-492A-4971-ACEC-9DB100AB91B5}" destId="{0263B45F-5AC1-492C-AC0E-C4C3F62E2AD4}" srcOrd="0" destOrd="0" presId="urn:microsoft.com/office/officeart/2005/8/layout/target3"/>
    <dgm:cxn modelId="{7C24B4A3-54FA-496F-8FFD-3FF1DE51757C}" type="presOf" srcId="{732DFC03-A644-444D-A1B3-5E71274BF513}" destId="{8B65150B-82DC-452A-AFCD-27F9BC7A41A5}" srcOrd="0" destOrd="0" presId="urn:microsoft.com/office/officeart/2005/8/layout/target3"/>
    <dgm:cxn modelId="{96E711DC-84C7-44C2-86E6-3B1B51D0B390}" type="presOf" srcId="{2DCA4412-F1E9-453D-B61B-9B9DF8CDCD19}" destId="{83E5D50C-5C70-4E50-9DD1-0148C71B541D}" srcOrd="0" destOrd="0" presId="urn:microsoft.com/office/officeart/2005/8/layout/target3"/>
    <dgm:cxn modelId="{07D18E73-918D-4558-8C8E-C43C8300FBA8}" type="presOf" srcId="{732DFC03-A644-444D-A1B3-5E71274BF513}" destId="{1F5C359D-A557-40C8-8192-3D0AA21032D4}" srcOrd="1" destOrd="0" presId="urn:microsoft.com/office/officeart/2005/8/layout/target3"/>
    <dgm:cxn modelId="{E95D4FED-832B-4992-8603-D4D5A9080E2C}" srcId="{F91EB534-492A-4971-ACEC-9DB100AB91B5}" destId="{0DFC89A1-85EA-4F34-A359-0E504149B5D7}" srcOrd="0" destOrd="0" parTransId="{999131BF-F165-4F82-8BD1-DF9B9BDFF939}" sibTransId="{98881C4F-31F9-4078-9AF0-9AA3A1B6CB07}"/>
    <dgm:cxn modelId="{101B21CD-79C0-4C66-B50D-9DC04C64A156}" srcId="{F91EB534-492A-4971-ACEC-9DB100AB91B5}" destId="{2DCA4412-F1E9-453D-B61B-9B9DF8CDCD19}" srcOrd="1" destOrd="0" parTransId="{DA806904-E263-45B2-B49C-6635EA0787BF}" sibTransId="{EC6BED98-CCF2-4741-B78A-59E08F581E3A}"/>
    <dgm:cxn modelId="{52E72C04-28AE-444E-8C1B-C8F81BD03756}" type="presOf" srcId="{0DFC89A1-85EA-4F34-A359-0E504149B5D7}" destId="{FC4DA101-C5A8-4FFB-8C40-A68AF14E8F1C}" srcOrd="1" destOrd="0" presId="urn:microsoft.com/office/officeart/2005/8/layout/target3"/>
    <dgm:cxn modelId="{EC52D711-F9BF-4E77-BD44-08240DDA4A49}" srcId="{F91EB534-492A-4971-ACEC-9DB100AB91B5}" destId="{732DFC03-A644-444D-A1B3-5E71274BF513}" srcOrd="2" destOrd="0" parTransId="{40254829-AB45-4EF7-B960-29E48283302F}" sibTransId="{C2175A60-D018-40AA-A1D4-F7BADBFE07A0}"/>
    <dgm:cxn modelId="{1A07F4CE-3165-487C-AD1D-5B8C2D85E9D9}" type="presParOf" srcId="{0263B45F-5AC1-492C-AC0E-C4C3F62E2AD4}" destId="{2E1CEBE1-0653-4B15-A4E3-8007A6CC617F}" srcOrd="0" destOrd="0" presId="urn:microsoft.com/office/officeart/2005/8/layout/target3"/>
    <dgm:cxn modelId="{F4EE7A18-3E79-45B6-AFA8-311E3785C697}" type="presParOf" srcId="{0263B45F-5AC1-492C-AC0E-C4C3F62E2AD4}" destId="{F259DAED-F04D-485A-B4CC-8B259D61F1E4}" srcOrd="1" destOrd="0" presId="urn:microsoft.com/office/officeart/2005/8/layout/target3"/>
    <dgm:cxn modelId="{9AC9E618-9331-4EFF-90D7-C274668A8594}" type="presParOf" srcId="{0263B45F-5AC1-492C-AC0E-C4C3F62E2AD4}" destId="{20B15129-7681-4C8A-8592-57A3DFE12854}" srcOrd="2" destOrd="0" presId="urn:microsoft.com/office/officeart/2005/8/layout/target3"/>
    <dgm:cxn modelId="{F0B1C69C-5926-459D-984E-A2ACD9E1DB4F}" type="presParOf" srcId="{0263B45F-5AC1-492C-AC0E-C4C3F62E2AD4}" destId="{64887082-7281-4D20-AA3C-877C6C310DA8}" srcOrd="3" destOrd="0" presId="urn:microsoft.com/office/officeart/2005/8/layout/target3"/>
    <dgm:cxn modelId="{1385446A-6F4B-4C53-9053-7B71DA65015F}" type="presParOf" srcId="{0263B45F-5AC1-492C-AC0E-C4C3F62E2AD4}" destId="{804822AD-F2D7-457D-9B91-E99AA2E8AA63}" srcOrd="4" destOrd="0" presId="urn:microsoft.com/office/officeart/2005/8/layout/target3"/>
    <dgm:cxn modelId="{7769B8F6-55C3-4269-ADB9-631716C143A8}" type="presParOf" srcId="{0263B45F-5AC1-492C-AC0E-C4C3F62E2AD4}" destId="{83E5D50C-5C70-4E50-9DD1-0148C71B541D}" srcOrd="5" destOrd="0" presId="urn:microsoft.com/office/officeart/2005/8/layout/target3"/>
    <dgm:cxn modelId="{4BEC687D-D590-4541-98CF-7F8322C641D2}" type="presParOf" srcId="{0263B45F-5AC1-492C-AC0E-C4C3F62E2AD4}" destId="{9DAE2249-F8B4-44C4-827D-5F151690A740}" srcOrd="6" destOrd="0" presId="urn:microsoft.com/office/officeart/2005/8/layout/target3"/>
    <dgm:cxn modelId="{22B8EEC0-E84F-4A02-A455-C2DB3784CBD6}" type="presParOf" srcId="{0263B45F-5AC1-492C-AC0E-C4C3F62E2AD4}" destId="{AA58C768-8A72-4CAC-B77D-0D3EBE35CEDD}" srcOrd="7" destOrd="0" presId="urn:microsoft.com/office/officeart/2005/8/layout/target3"/>
    <dgm:cxn modelId="{D910A219-FAF6-4161-843C-8EEF12EF0874}" type="presParOf" srcId="{0263B45F-5AC1-492C-AC0E-C4C3F62E2AD4}" destId="{8B65150B-82DC-452A-AFCD-27F9BC7A41A5}" srcOrd="8" destOrd="0" presId="urn:microsoft.com/office/officeart/2005/8/layout/target3"/>
    <dgm:cxn modelId="{64E2E03D-B060-4CD1-BAF6-CE4D459505FA}" type="presParOf" srcId="{0263B45F-5AC1-492C-AC0E-C4C3F62E2AD4}" destId="{FC4DA101-C5A8-4FFB-8C40-A68AF14E8F1C}" srcOrd="9" destOrd="0" presId="urn:microsoft.com/office/officeart/2005/8/layout/target3"/>
    <dgm:cxn modelId="{3F3BF23C-7B22-4D0D-A05C-84840164FE7F}" type="presParOf" srcId="{0263B45F-5AC1-492C-AC0E-C4C3F62E2AD4}" destId="{219AB3C8-752C-4138-ACA3-F425597412CA}" srcOrd="10" destOrd="0" presId="urn:microsoft.com/office/officeart/2005/8/layout/target3"/>
    <dgm:cxn modelId="{7A22D700-EE9B-40EA-8E28-5B182AF2B590}" type="presParOf" srcId="{0263B45F-5AC1-492C-AC0E-C4C3F62E2AD4}" destId="{1F5C359D-A557-40C8-8192-3D0AA21032D4}" srcOrd="11"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4B05F2-F312-4615-B30A-A145129BCAB8}" type="doc">
      <dgm:prSet loTypeId="urn:microsoft.com/office/officeart/2005/8/layout/cycle6" loCatId="cycle" qsTypeId="urn:microsoft.com/office/officeart/2005/8/quickstyle/simple1" qsCatId="simple" csTypeId="urn:microsoft.com/office/officeart/2005/8/colors/colorful1" csCatId="colorful" phldr="1"/>
      <dgm:spPr/>
      <dgm:t>
        <a:bodyPr/>
        <a:lstStyle/>
        <a:p>
          <a:pPr rtl="1"/>
          <a:endParaRPr lang="ar-AE"/>
        </a:p>
      </dgm:t>
    </dgm:pt>
    <dgm:pt modelId="{AC48F114-4497-4A47-820E-4B327F098DAC}">
      <dgm:prSet phldrT="[نص]" custT="1"/>
      <dgm:spPr/>
      <dgm:t>
        <a:bodyPr/>
        <a:lstStyle/>
        <a:p>
          <a:pPr rtl="1"/>
          <a:r>
            <a:rPr lang="ar-SA" sz="2400" dirty="0" smtClean="0">
              <a:cs typeface="AL-Mohanad Bold" pitchFamily="2" charset="-78"/>
            </a:rPr>
            <a:t>الصراع </a:t>
          </a:r>
          <a:r>
            <a:rPr lang="ar-SA" sz="2400" dirty="0" err="1" smtClean="0">
              <a:cs typeface="AL-Mohanad Bold" pitchFamily="2" charset="-78"/>
            </a:rPr>
            <a:t>الداخلي.</a:t>
          </a:r>
          <a:r>
            <a:rPr lang="ar-SA" sz="2400" dirty="0" smtClean="0">
              <a:cs typeface="AL-Mohanad Bold" pitchFamily="2" charset="-78"/>
            </a:rPr>
            <a:t> </a:t>
          </a:r>
          <a:endParaRPr lang="ar-AE" sz="2400" dirty="0">
            <a:cs typeface="AL-Mohanad Bold" pitchFamily="2" charset="-78"/>
          </a:endParaRPr>
        </a:p>
      </dgm:t>
    </dgm:pt>
    <dgm:pt modelId="{619DAD4A-3FDD-48F2-9383-B5AB101D4738}" type="parTrans" cxnId="{4A67F116-60CC-468D-85C6-3637ECE6CF1D}">
      <dgm:prSet/>
      <dgm:spPr/>
      <dgm:t>
        <a:bodyPr/>
        <a:lstStyle/>
        <a:p>
          <a:pPr rtl="1"/>
          <a:endParaRPr lang="ar-AE" sz="2400">
            <a:cs typeface="AL-Mohanad Bold" pitchFamily="2" charset="-78"/>
          </a:endParaRPr>
        </a:p>
      </dgm:t>
    </dgm:pt>
    <dgm:pt modelId="{652BA686-AC1E-4A20-94C4-E696E65C2863}" type="sibTrans" cxnId="{4A67F116-60CC-468D-85C6-3637ECE6CF1D}">
      <dgm:prSet/>
      <dgm:spPr/>
      <dgm:t>
        <a:bodyPr/>
        <a:lstStyle/>
        <a:p>
          <a:pPr rtl="1"/>
          <a:endParaRPr lang="ar-AE" sz="2400">
            <a:cs typeface="AL-Mohanad Bold" pitchFamily="2" charset="-78"/>
          </a:endParaRPr>
        </a:p>
      </dgm:t>
    </dgm:pt>
    <dgm:pt modelId="{7E44FA99-272B-444D-B2C1-641A75A6632F}">
      <dgm:prSet custT="1"/>
      <dgm:spPr/>
      <dgm:t>
        <a:bodyPr/>
        <a:lstStyle/>
        <a:p>
          <a:pPr rtl="1"/>
          <a:r>
            <a:rPr lang="ar-SA" sz="2400" smtClean="0">
              <a:cs typeface="AL-Mohanad Bold" pitchFamily="2" charset="-78"/>
            </a:rPr>
            <a:t>الاغتراب والتمرد.</a:t>
          </a:r>
          <a:endParaRPr lang="en-US" sz="2400">
            <a:cs typeface="AL-Mohanad Bold" pitchFamily="2" charset="-78"/>
          </a:endParaRPr>
        </a:p>
      </dgm:t>
    </dgm:pt>
    <dgm:pt modelId="{9F3779AC-292A-4841-A1F1-5CAC668B6361}" type="parTrans" cxnId="{A9658429-EBF0-4CC1-9B97-4EC01AFB4341}">
      <dgm:prSet/>
      <dgm:spPr/>
      <dgm:t>
        <a:bodyPr/>
        <a:lstStyle/>
        <a:p>
          <a:pPr rtl="1"/>
          <a:endParaRPr lang="ar-AE" sz="2400">
            <a:cs typeface="AL-Mohanad Bold" pitchFamily="2" charset="-78"/>
          </a:endParaRPr>
        </a:p>
      </dgm:t>
    </dgm:pt>
    <dgm:pt modelId="{B9196979-1FE8-48CC-8EEE-832DA04A3BDC}" type="sibTrans" cxnId="{A9658429-EBF0-4CC1-9B97-4EC01AFB4341}">
      <dgm:prSet/>
      <dgm:spPr/>
      <dgm:t>
        <a:bodyPr/>
        <a:lstStyle/>
        <a:p>
          <a:pPr rtl="1"/>
          <a:endParaRPr lang="ar-AE" sz="2400">
            <a:cs typeface="AL-Mohanad Bold" pitchFamily="2" charset="-78"/>
          </a:endParaRPr>
        </a:p>
      </dgm:t>
    </dgm:pt>
    <dgm:pt modelId="{B7F7E607-B1E3-450F-A583-097CCEE1C521}">
      <dgm:prSet custT="1"/>
      <dgm:spPr/>
      <dgm:t>
        <a:bodyPr/>
        <a:lstStyle/>
        <a:p>
          <a:pPr rtl="1"/>
          <a:r>
            <a:rPr lang="ar-SA" sz="2400" smtClean="0">
              <a:cs typeface="AL-Mohanad Bold" pitchFamily="2" charset="-78"/>
            </a:rPr>
            <a:t>الخجل والانطواء. </a:t>
          </a:r>
          <a:endParaRPr lang="en-US" sz="2400">
            <a:cs typeface="AL-Mohanad Bold" pitchFamily="2" charset="-78"/>
          </a:endParaRPr>
        </a:p>
      </dgm:t>
    </dgm:pt>
    <dgm:pt modelId="{6BE045C3-F29E-46EB-B719-6BBE78FB018D}" type="parTrans" cxnId="{A96A8D4C-667E-4928-9CC7-A02D76E2FBEC}">
      <dgm:prSet/>
      <dgm:spPr/>
      <dgm:t>
        <a:bodyPr/>
        <a:lstStyle/>
        <a:p>
          <a:pPr rtl="1"/>
          <a:endParaRPr lang="ar-AE" sz="2400">
            <a:cs typeface="AL-Mohanad Bold" pitchFamily="2" charset="-78"/>
          </a:endParaRPr>
        </a:p>
      </dgm:t>
    </dgm:pt>
    <dgm:pt modelId="{59FBD9DA-9EA2-4BFA-A841-51AFFFACFF69}" type="sibTrans" cxnId="{A96A8D4C-667E-4928-9CC7-A02D76E2FBEC}">
      <dgm:prSet/>
      <dgm:spPr/>
      <dgm:t>
        <a:bodyPr/>
        <a:lstStyle/>
        <a:p>
          <a:pPr rtl="1"/>
          <a:endParaRPr lang="ar-AE" sz="2400">
            <a:cs typeface="AL-Mohanad Bold" pitchFamily="2" charset="-78"/>
          </a:endParaRPr>
        </a:p>
      </dgm:t>
    </dgm:pt>
    <dgm:pt modelId="{E24611F3-5923-4D80-890B-F4630201D086}">
      <dgm:prSet custT="1"/>
      <dgm:spPr/>
      <dgm:t>
        <a:bodyPr/>
        <a:lstStyle/>
        <a:p>
          <a:pPr rtl="1"/>
          <a:r>
            <a:rPr lang="ar-SA" sz="2400" smtClean="0">
              <a:cs typeface="AL-Mohanad Bold" pitchFamily="2" charset="-78"/>
            </a:rPr>
            <a:t>السلوك المزعج. </a:t>
          </a:r>
          <a:endParaRPr lang="en-US" sz="2400">
            <a:cs typeface="AL-Mohanad Bold" pitchFamily="2" charset="-78"/>
          </a:endParaRPr>
        </a:p>
      </dgm:t>
    </dgm:pt>
    <dgm:pt modelId="{399C8B4B-9EBF-44DB-A14B-17322D70FA52}" type="parTrans" cxnId="{65D65969-0AF8-421A-9AAD-C0F7172FF5A6}">
      <dgm:prSet/>
      <dgm:spPr/>
      <dgm:t>
        <a:bodyPr/>
        <a:lstStyle/>
        <a:p>
          <a:pPr rtl="1"/>
          <a:endParaRPr lang="ar-AE" sz="2400">
            <a:cs typeface="AL-Mohanad Bold" pitchFamily="2" charset="-78"/>
          </a:endParaRPr>
        </a:p>
      </dgm:t>
    </dgm:pt>
    <dgm:pt modelId="{07E63819-2479-4744-B832-87CBB2DC3F9C}" type="sibTrans" cxnId="{65D65969-0AF8-421A-9AAD-C0F7172FF5A6}">
      <dgm:prSet/>
      <dgm:spPr/>
      <dgm:t>
        <a:bodyPr/>
        <a:lstStyle/>
        <a:p>
          <a:pPr rtl="1"/>
          <a:endParaRPr lang="ar-AE" sz="2400">
            <a:cs typeface="AL-Mohanad Bold" pitchFamily="2" charset="-78"/>
          </a:endParaRPr>
        </a:p>
      </dgm:t>
    </dgm:pt>
    <dgm:pt modelId="{BCA80B55-0802-4BE4-8128-08AAD3F01841}">
      <dgm:prSet custT="1"/>
      <dgm:spPr/>
      <dgm:t>
        <a:bodyPr/>
        <a:lstStyle/>
        <a:p>
          <a:pPr rtl="1"/>
          <a:r>
            <a:rPr lang="ar-SA" sz="2400" smtClean="0">
              <a:cs typeface="AL-Mohanad Bold" pitchFamily="2" charset="-78"/>
            </a:rPr>
            <a:t>العصبية وحدة الطباع. </a:t>
          </a:r>
          <a:endParaRPr lang="ar-AE" sz="2400">
            <a:cs typeface="AL-Mohanad Bold" pitchFamily="2" charset="-78"/>
          </a:endParaRPr>
        </a:p>
      </dgm:t>
    </dgm:pt>
    <dgm:pt modelId="{1E039620-4C2F-4550-89C2-CEB133D51D48}" type="parTrans" cxnId="{0210719F-D21D-4443-BAA4-2AD10368311E}">
      <dgm:prSet/>
      <dgm:spPr/>
      <dgm:t>
        <a:bodyPr/>
        <a:lstStyle/>
        <a:p>
          <a:pPr rtl="1"/>
          <a:endParaRPr lang="ar-AE" sz="2400">
            <a:cs typeface="AL-Mohanad Bold" pitchFamily="2" charset="-78"/>
          </a:endParaRPr>
        </a:p>
      </dgm:t>
    </dgm:pt>
    <dgm:pt modelId="{DB3C5195-F991-47BC-866A-6149F63CEEFE}" type="sibTrans" cxnId="{0210719F-D21D-4443-BAA4-2AD10368311E}">
      <dgm:prSet/>
      <dgm:spPr/>
      <dgm:t>
        <a:bodyPr/>
        <a:lstStyle/>
        <a:p>
          <a:pPr rtl="1"/>
          <a:endParaRPr lang="ar-AE" sz="2400">
            <a:cs typeface="AL-Mohanad Bold" pitchFamily="2" charset="-78"/>
          </a:endParaRPr>
        </a:p>
      </dgm:t>
    </dgm:pt>
    <dgm:pt modelId="{BCB301DE-CC27-4B6C-AC82-71376CBCD770}" type="pres">
      <dgm:prSet presAssocID="{C74B05F2-F312-4615-B30A-A145129BCAB8}" presName="cycle" presStyleCnt="0">
        <dgm:presLayoutVars>
          <dgm:dir/>
          <dgm:resizeHandles val="exact"/>
        </dgm:presLayoutVars>
      </dgm:prSet>
      <dgm:spPr/>
    </dgm:pt>
    <dgm:pt modelId="{A381E9D5-47AA-465E-8A98-0B9C9A058E5B}" type="pres">
      <dgm:prSet presAssocID="{AC48F114-4497-4A47-820E-4B327F098DAC}" presName="node" presStyleLbl="node1" presStyleIdx="0" presStyleCnt="5">
        <dgm:presLayoutVars>
          <dgm:bulletEnabled val="1"/>
        </dgm:presLayoutVars>
      </dgm:prSet>
      <dgm:spPr/>
      <dgm:t>
        <a:bodyPr/>
        <a:lstStyle/>
        <a:p>
          <a:pPr rtl="1"/>
          <a:endParaRPr lang="ar-AE"/>
        </a:p>
      </dgm:t>
    </dgm:pt>
    <dgm:pt modelId="{52C686F4-A1FD-4E0A-B6D7-879DCC0BE2EF}" type="pres">
      <dgm:prSet presAssocID="{AC48F114-4497-4A47-820E-4B327F098DAC}" presName="spNode" presStyleCnt="0"/>
      <dgm:spPr/>
    </dgm:pt>
    <dgm:pt modelId="{F70550FA-8615-4CBF-A9F4-02125B0DD484}" type="pres">
      <dgm:prSet presAssocID="{652BA686-AC1E-4A20-94C4-E696E65C2863}" presName="sibTrans" presStyleLbl="sibTrans1D1" presStyleIdx="0" presStyleCnt="5"/>
      <dgm:spPr/>
    </dgm:pt>
    <dgm:pt modelId="{CA8BBF5A-1B7A-47DB-A41F-592FBB0E45EC}" type="pres">
      <dgm:prSet presAssocID="{7E44FA99-272B-444D-B2C1-641A75A6632F}" presName="node" presStyleLbl="node1" presStyleIdx="1" presStyleCnt="5">
        <dgm:presLayoutVars>
          <dgm:bulletEnabled val="1"/>
        </dgm:presLayoutVars>
      </dgm:prSet>
      <dgm:spPr/>
    </dgm:pt>
    <dgm:pt modelId="{C727FD9F-1DD7-4251-BE7E-F12E23BAD0DC}" type="pres">
      <dgm:prSet presAssocID="{7E44FA99-272B-444D-B2C1-641A75A6632F}" presName="spNode" presStyleCnt="0"/>
      <dgm:spPr/>
    </dgm:pt>
    <dgm:pt modelId="{365E4366-ACEF-48A6-B86E-EA628890D09D}" type="pres">
      <dgm:prSet presAssocID="{B9196979-1FE8-48CC-8EEE-832DA04A3BDC}" presName="sibTrans" presStyleLbl="sibTrans1D1" presStyleIdx="1" presStyleCnt="5"/>
      <dgm:spPr/>
    </dgm:pt>
    <dgm:pt modelId="{BF5CB15F-1A71-4FC8-9602-A35A31B40871}" type="pres">
      <dgm:prSet presAssocID="{B7F7E607-B1E3-450F-A583-097CCEE1C521}" presName="node" presStyleLbl="node1" presStyleIdx="2" presStyleCnt="5">
        <dgm:presLayoutVars>
          <dgm:bulletEnabled val="1"/>
        </dgm:presLayoutVars>
      </dgm:prSet>
      <dgm:spPr/>
    </dgm:pt>
    <dgm:pt modelId="{1EB76689-C472-45BE-9638-3E3E5FA74855}" type="pres">
      <dgm:prSet presAssocID="{B7F7E607-B1E3-450F-A583-097CCEE1C521}" presName="spNode" presStyleCnt="0"/>
      <dgm:spPr/>
    </dgm:pt>
    <dgm:pt modelId="{B01F7974-819D-4A79-B4A7-E76DA90D0CA2}" type="pres">
      <dgm:prSet presAssocID="{59FBD9DA-9EA2-4BFA-A841-51AFFFACFF69}" presName="sibTrans" presStyleLbl="sibTrans1D1" presStyleIdx="2" presStyleCnt="5"/>
      <dgm:spPr/>
    </dgm:pt>
    <dgm:pt modelId="{4ABC10F7-46D8-41BF-9C6D-B1C362406AC6}" type="pres">
      <dgm:prSet presAssocID="{E24611F3-5923-4D80-890B-F4630201D086}" presName="node" presStyleLbl="node1" presStyleIdx="3" presStyleCnt="5">
        <dgm:presLayoutVars>
          <dgm:bulletEnabled val="1"/>
        </dgm:presLayoutVars>
      </dgm:prSet>
      <dgm:spPr/>
    </dgm:pt>
    <dgm:pt modelId="{7DE65357-0647-4763-A31A-EDCA84FC1342}" type="pres">
      <dgm:prSet presAssocID="{E24611F3-5923-4D80-890B-F4630201D086}" presName="spNode" presStyleCnt="0"/>
      <dgm:spPr/>
    </dgm:pt>
    <dgm:pt modelId="{C1EEB81C-A41B-4583-A7D5-6A08C2225A97}" type="pres">
      <dgm:prSet presAssocID="{07E63819-2479-4744-B832-87CBB2DC3F9C}" presName="sibTrans" presStyleLbl="sibTrans1D1" presStyleIdx="3" presStyleCnt="5"/>
      <dgm:spPr/>
    </dgm:pt>
    <dgm:pt modelId="{F770BB4C-18C7-47DD-92F5-8DC2A5277188}" type="pres">
      <dgm:prSet presAssocID="{BCA80B55-0802-4BE4-8128-08AAD3F01841}" presName="node" presStyleLbl="node1" presStyleIdx="4" presStyleCnt="5">
        <dgm:presLayoutVars>
          <dgm:bulletEnabled val="1"/>
        </dgm:presLayoutVars>
      </dgm:prSet>
      <dgm:spPr/>
    </dgm:pt>
    <dgm:pt modelId="{C9C7EF65-6AB1-4B46-9413-32621B8BA89E}" type="pres">
      <dgm:prSet presAssocID="{BCA80B55-0802-4BE4-8128-08AAD3F01841}" presName="spNode" presStyleCnt="0"/>
      <dgm:spPr/>
    </dgm:pt>
    <dgm:pt modelId="{10C43115-BD70-4270-AC7E-75153E4CF962}" type="pres">
      <dgm:prSet presAssocID="{DB3C5195-F991-47BC-866A-6149F63CEEFE}" presName="sibTrans" presStyleLbl="sibTrans1D1" presStyleIdx="4" presStyleCnt="5"/>
      <dgm:spPr/>
    </dgm:pt>
  </dgm:ptLst>
  <dgm:cxnLst>
    <dgm:cxn modelId="{E2B7C6A0-CAE7-44B5-AB57-892991312F63}" type="presOf" srcId="{B7F7E607-B1E3-450F-A583-097CCEE1C521}" destId="{BF5CB15F-1A71-4FC8-9602-A35A31B40871}" srcOrd="0" destOrd="0" presId="urn:microsoft.com/office/officeart/2005/8/layout/cycle6"/>
    <dgm:cxn modelId="{428187BF-A1C2-443A-BA9C-C53322176479}" type="presOf" srcId="{BCA80B55-0802-4BE4-8128-08AAD3F01841}" destId="{F770BB4C-18C7-47DD-92F5-8DC2A5277188}" srcOrd="0" destOrd="0" presId="urn:microsoft.com/office/officeart/2005/8/layout/cycle6"/>
    <dgm:cxn modelId="{4A67F116-60CC-468D-85C6-3637ECE6CF1D}" srcId="{C74B05F2-F312-4615-B30A-A145129BCAB8}" destId="{AC48F114-4497-4A47-820E-4B327F098DAC}" srcOrd="0" destOrd="0" parTransId="{619DAD4A-3FDD-48F2-9383-B5AB101D4738}" sibTransId="{652BA686-AC1E-4A20-94C4-E696E65C2863}"/>
    <dgm:cxn modelId="{E21E7BF8-87BC-4E71-A1D6-B9404BD6DD1A}" type="presOf" srcId="{652BA686-AC1E-4A20-94C4-E696E65C2863}" destId="{F70550FA-8615-4CBF-A9F4-02125B0DD484}" srcOrd="0" destOrd="0" presId="urn:microsoft.com/office/officeart/2005/8/layout/cycle6"/>
    <dgm:cxn modelId="{E65CB50C-7F52-4D04-A983-3FDE73C8B67B}" type="presOf" srcId="{B9196979-1FE8-48CC-8EEE-832DA04A3BDC}" destId="{365E4366-ACEF-48A6-B86E-EA628890D09D}" srcOrd="0" destOrd="0" presId="urn:microsoft.com/office/officeart/2005/8/layout/cycle6"/>
    <dgm:cxn modelId="{1DC661ED-F480-4E24-A4BD-B97ABBCD80D0}" type="presOf" srcId="{07E63819-2479-4744-B832-87CBB2DC3F9C}" destId="{C1EEB81C-A41B-4583-A7D5-6A08C2225A97}" srcOrd="0" destOrd="0" presId="urn:microsoft.com/office/officeart/2005/8/layout/cycle6"/>
    <dgm:cxn modelId="{0210719F-D21D-4443-BAA4-2AD10368311E}" srcId="{C74B05F2-F312-4615-B30A-A145129BCAB8}" destId="{BCA80B55-0802-4BE4-8128-08AAD3F01841}" srcOrd="4" destOrd="0" parTransId="{1E039620-4C2F-4550-89C2-CEB133D51D48}" sibTransId="{DB3C5195-F991-47BC-866A-6149F63CEEFE}"/>
    <dgm:cxn modelId="{A96A8D4C-667E-4928-9CC7-A02D76E2FBEC}" srcId="{C74B05F2-F312-4615-B30A-A145129BCAB8}" destId="{B7F7E607-B1E3-450F-A583-097CCEE1C521}" srcOrd="2" destOrd="0" parTransId="{6BE045C3-F29E-46EB-B719-6BBE78FB018D}" sibTransId="{59FBD9DA-9EA2-4BFA-A841-51AFFFACFF69}"/>
    <dgm:cxn modelId="{83BED27D-5692-414E-B376-E297DA26B7D2}" type="presOf" srcId="{E24611F3-5923-4D80-890B-F4630201D086}" destId="{4ABC10F7-46D8-41BF-9C6D-B1C362406AC6}" srcOrd="0" destOrd="0" presId="urn:microsoft.com/office/officeart/2005/8/layout/cycle6"/>
    <dgm:cxn modelId="{A9658429-EBF0-4CC1-9B97-4EC01AFB4341}" srcId="{C74B05F2-F312-4615-B30A-A145129BCAB8}" destId="{7E44FA99-272B-444D-B2C1-641A75A6632F}" srcOrd="1" destOrd="0" parTransId="{9F3779AC-292A-4841-A1F1-5CAC668B6361}" sibTransId="{B9196979-1FE8-48CC-8EEE-832DA04A3BDC}"/>
    <dgm:cxn modelId="{65D65969-0AF8-421A-9AAD-C0F7172FF5A6}" srcId="{C74B05F2-F312-4615-B30A-A145129BCAB8}" destId="{E24611F3-5923-4D80-890B-F4630201D086}" srcOrd="3" destOrd="0" parTransId="{399C8B4B-9EBF-44DB-A14B-17322D70FA52}" sibTransId="{07E63819-2479-4744-B832-87CBB2DC3F9C}"/>
    <dgm:cxn modelId="{36161914-C0F8-41EE-9397-22EBB9C34122}" type="presOf" srcId="{AC48F114-4497-4A47-820E-4B327F098DAC}" destId="{A381E9D5-47AA-465E-8A98-0B9C9A058E5B}" srcOrd="0" destOrd="0" presId="urn:microsoft.com/office/officeart/2005/8/layout/cycle6"/>
    <dgm:cxn modelId="{6BED43EE-C717-4523-90A9-614161265231}" type="presOf" srcId="{59FBD9DA-9EA2-4BFA-A841-51AFFFACFF69}" destId="{B01F7974-819D-4A79-B4A7-E76DA90D0CA2}" srcOrd="0" destOrd="0" presId="urn:microsoft.com/office/officeart/2005/8/layout/cycle6"/>
    <dgm:cxn modelId="{7AE5CDA6-A4CE-41D8-95F0-E3491EF39283}" type="presOf" srcId="{7E44FA99-272B-444D-B2C1-641A75A6632F}" destId="{CA8BBF5A-1B7A-47DB-A41F-592FBB0E45EC}" srcOrd="0" destOrd="0" presId="urn:microsoft.com/office/officeart/2005/8/layout/cycle6"/>
    <dgm:cxn modelId="{FDF4A5DB-4FC3-4571-8B85-D699460EC101}" type="presOf" srcId="{DB3C5195-F991-47BC-866A-6149F63CEEFE}" destId="{10C43115-BD70-4270-AC7E-75153E4CF962}" srcOrd="0" destOrd="0" presId="urn:microsoft.com/office/officeart/2005/8/layout/cycle6"/>
    <dgm:cxn modelId="{F1C9481A-5DD0-4C44-B40D-4F1B2C7E6125}" type="presOf" srcId="{C74B05F2-F312-4615-B30A-A145129BCAB8}" destId="{BCB301DE-CC27-4B6C-AC82-71376CBCD770}" srcOrd="0" destOrd="0" presId="urn:microsoft.com/office/officeart/2005/8/layout/cycle6"/>
    <dgm:cxn modelId="{2879A9EC-5E6F-4190-908A-2CFF5847D1F3}" type="presParOf" srcId="{BCB301DE-CC27-4B6C-AC82-71376CBCD770}" destId="{A381E9D5-47AA-465E-8A98-0B9C9A058E5B}" srcOrd="0" destOrd="0" presId="urn:microsoft.com/office/officeart/2005/8/layout/cycle6"/>
    <dgm:cxn modelId="{02679ED7-84A0-4C11-B371-6D256B4DA8A6}" type="presParOf" srcId="{BCB301DE-CC27-4B6C-AC82-71376CBCD770}" destId="{52C686F4-A1FD-4E0A-B6D7-879DCC0BE2EF}" srcOrd="1" destOrd="0" presId="urn:microsoft.com/office/officeart/2005/8/layout/cycle6"/>
    <dgm:cxn modelId="{330FDA22-743E-48AF-8C6C-534B81BD7236}" type="presParOf" srcId="{BCB301DE-CC27-4B6C-AC82-71376CBCD770}" destId="{F70550FA-8615-4CBF-A9F4-02125B0DD484}" srcOrd="2" destOrd="0" presId="urn:microsoft.com/office/officeart/2005/8/layout/cycle6"/>
    <dgm:cxn modelId="{9097F671-C073-4DE8-AAD4-E982FE52A628}" type="presParOf" srcId="{BCB301DE-CC27-4B6C-AC82-71376CBCD770}" destId="{CA8BBF5A-1B7A-47DB-A41F-592FBB0E45EC}" srcOrd="3" destOrd="0" presId="urn:microsoft.com/office/officeart/2005/8/layout/cycle6"/>
    <dgm:cxn modelId="{34425552-10B9-466D-8B03-4542D2F4D0DA}" type="presParOf" srcId="{BCB301DE-CC27-4B6C-AC82-71376CBCD770}" destId="{C727FD9F-1DD7-4251-BE7E-F12E23BAD0DC}" srcOrd="4" destOrd="0" presId="urn:microsoft.com/office/officeart/2005/8/layout/cycle6"/>
    <dgm:cxn modelId="{CDA9C467-4545-4440-B86D-9A3C377D9164}" type="presParOf" srcId="{BCB301DE-CC27-4B6C-AC82-71376CBCD770}" destId="{365E4366-ACEF-48A6-B86E-EA628890D09D}" srcOrd="5" destOrd="0" presId="urn:microsoft.com/office/officeart/2005/8/layout/cycle6"/>
    <dgm:cxn modelId="{3D374E03-11D5-46BD-8007-E4E4A74A8010}" type="presParOf" srcId="{BCB301DE-CC27-4B6C-AC82-71376CBCD770}" destId="{BF5CB15F-1A71-4FC8-9602-A35A31B40871}" srcOrd="6" destOrd="0" presId="urn:microsoft.com/office/officeart/2005/8/layout/cycle6"/>
    <dgm:cxn modelId="{9CABC85D-566D-4FFF-82ED-643CAFD457F1}" type="presParOf" srcId="{BCB301DE-CC27-4B6C-AC82-71376CBCD770}" destId="{1EB76689-C472-45BE-9638-3E3E5FA74855}" srcOrd="7" destOrd="0" presId="urn:microsoft.com/office/officeart/2005/8/layout/cycle6"/>
    <dgm:cxn modelId="{8944DE75-FA27-453B-AA54-3E26B72D2F8D}" type="presParOf" srcId="{BCB301DE-CC27-4B6C-AC82-71376CBCD770}" destId="{B01F7974-819D-4A79-B4A7-E76DA90D0CA2}" srcOrd="8" destOrd="0" presId="urn:microsoft.com/office/officeart/2005/8/layout/cycle6"/>
    <dgm:cxn modelId="{1B8ADA70-FA6F-40CB-B9C5-F31B388CFFF4}" type="presParOf" srcId="{BCB301DE-CC27-4B6C-AC82-71376CBCD770}" destId="{4ABC10F7-46D8-41BF-9C6D-B1C362406AC6}" srcOrd="9" destOrd="0" presId="urn:microsoft.com/office/officeart/2005/8/layout/cycle6"/>
    <dgm:cxn modelId="{3DE06D38-0294-40BC-858F-63C2F4AA719B}" type="presParOf" srcId="{BCB301DE-CC27-4B6C-AC82-71376CBCD770}" destId="{7DE65357-0647-4763-A31A-EDCA84FC1342}" srcOrd="10" destOrd="0" presId="urn:microsoft.com/office/officeart/2005/8/layout/cycle6"/>
    <dgm:cxn modelId="{75748186-B0DF-465C-9C36-03A44D278440}" type="presParOf" srcId="{BCB301DE-CC27-4B6C-AC82-71376CBCD770}" destId="{C1EEB81C-A41B-4583-A7D5-6A08C2225A97}" srcOrd="11" destOrd="0" presId="urn:microsoft.com/office/officeart/2005/8/layout/cycle6"/>
    <dgm:cxn modelId="{3D8DC738-D9C0-4AFC-9B89-6CAE299C7DB4}" type="presParOf" srcId="{BCB301DE-CC27-4B6C-AC82-71376CBCD770}" destId="{F770BB4C-18C7-47DD-92F5-8DC2A5277188}" srcOrd="12" destOrd="0" presId="urn:microsoft.com/office/officeart/2005/8/layout/cycle6"/>
    <dgm:cxn modelId="{5E236853-A69F-422F-964A-A6D4A723CA65}" type="presParOf" srcId="{BCB301DE-CC27-4B6C-AC82-71376CBCD770}" destId="{C9C7EF65-6AB1-4B46-9413-32621B8BA89E}" srcOrd="13" destOrd="0" presId="urn:microsoft.com/office/officeart/2005/8/layout/cycle6"/>
    <dgm:cxn modelId="{5DA1D38A-BBC8-4F97-B0D6-55B6ECF7D2EC}" type="presParOf" srcId="{BCB301DE-CC27-4B6C-AC82-71376CBCD770}" destId="{10C43115-BD70-4270-AC7E-75153E4CF962}" srcOrd="14" destOrd="0" presId="urn:microsoft.com/office/officeart/2005/8/layout/cycle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1EB534-492A-4971-ACEC-9DB100AB91B5}" type="doc">
      <dgm:prSet loTypeId="urn:microsoft.com/office/officeart/2005/8/layout/target3" loCatId="list" qsTypeId="urn:microsoft.com/office/officeart/2005/8/quickstyle/simple4" qsCatId="simple" csTypeId="urn:microsoft.com/office/officeart/2005/8/colors/colorful2" csCatId="colorful" phldr="1"/>
      <dgm:spPr/>
      <dgm:t>
        <a:bodyPr/>
        <a:lstStyle/>
        <a:p>
          <a:pPr rtl="1"/>
          <a:endParaRPr lang="ar-AE"/>
        </a:p>
      </dgm:t>
    </dgm:pt>
    <dgm:pt modelId="{0DFC89A1-85EA-4F34-A359-0E504149B5D7}">
      <dgm:prSet phldrT="[نص]" custT="1"/>
      <dgm:spPr/>
      <dgm:t>
        <a:bodyPr/>
        <a:lstStyle/>
        <a:p>
          <a:pPr algn="r" rtl="1"/>
          <a:r>
            <a:rPr lang="ar-SA" sz="2800" dirty="0" err="1" smtClean="0">
              <a:cs typeface="AL-Mohanad Bold" pitchFamily="2" charset="-78"/>
            </a:rPr>
            <a:t>معارفي </a:t>
          </a:r>
          <a:r>
            <a:rPr lang="ar-SA" sz="2800" dirty="0" smtClean="0">
              <a:cs typeface="AL-Mohanad Bold" pitchFamily="2" charset="-78"/>
            </a:rPr>
            <a:t>(ما تعلمته من معارف وخبرات جديدة</a:t>
          </a:r>
          <a:r>
            <a:rPr lang="ar-SA" sz="2800" dirty="0" err="1" smtClean="0">
              <a:cs typeface="AL-Mohanad Bold" pitchFamily="2" charset="-78"/>
            </a:rPr>
            <a:t>)</a:t>
          </a:r>
          <a:endParaRPr lang="ar-AE" sz="2800" dirty="0"/>
        </a:p>
      </dgm:t>
    </dgm:pt>
    <dgm:pt modelId="{999131BF-F165-4F82-8BD1-DF9B9BDFF939}" type="parTrans" cxnId="{E95D4FED-832B-4992-8603-D4D5A9080E2C}">
      <dgm:prSet/>
      <dgm:spPr/>
      <dgm:t>
        <a:bodyPr/>
        <a:lstStyle/>
        <a:p>
          <a:pPr rtl="1"/>
          <a:endParaRPr lang="ar-AE" sz="2800"/>
        </a:p>
      </dgm:t>
    </dgm:pt>
    <dgm:pt modelId="{98881C4F-31F9-4078-9AF0-9AA3A1B6CB07}" type="sibTrans" cxnId="{E95D4FED-832B-4992-8603-D4D5A9080E2C}">
      <dgm:prSet/>
      <dgm:spPr/>
      <dgm:t>
        <a:bodyPr/>
        <a:lstStyle/>
        <a:p>
          <a:pPr rtl="1"/>
          <a:endParaRPr lang="ar-AE" sz="2800"/>
        </a:p>
      </dgm:t>
    </dgm:pt>
    <dgm:pt modelId="{2DCA4412-F1E9-453D-B61B-9B9DF8CDCD19}">
      <dgm:prSet custT="1"/>
      <dgm:spPr/>
      <dgm:t>
        <a:bodyPr/>
        <a:lstStyle/>
        <a:p>
          <a:pPr algn="r" rtl="1"/>
          <a:r>
            <a:rPr lang="ar-SA" sz="2800" dirty="0" err="1" smtClean="0">
              <a:cs typeface="AL-Mohanad Bold" pitchFamily="2" charset="-78"/>
            </a:rPr>
            <a:t>مهارتي</a:t>
          </a:r>
          <a:r>
            <a:rPr lang="ar-SA" sz="2800" dirty="0" smtClean="0">
              <a:cs typeface="AL-Mohanad Bold" pitchFamily="2" charset="-78"/>
            </a:rPr>
            <a:t> (ما سأفعله بشكل مختلف </a:t>
          </a:r>
          <a:r>
            <a:rPr lang="ar-SA" sz="2800" dirty="0" err="1" smtClean="0">
              <a:cs typeface="AL-Mohanad Bold" pitchFamily="2" charset="-78"/>
            </a:rPr>
            <a:t>مستقبلاً )</a:t>
          </a:r>
          <a:endParaRPr lang="en-US" sz="2800" dirty="0" smtClean="0">
            <a:cs typeface="AL-Mohanad Bold" pitchFamily="2" charset="-78"/>
          </a:endParaRPr>
        </a:p>
      </dgm:t>
    </dgm:pt>
    <dgm:pt modelId="{DA806904-E263-45B2-B49C-6635EA0787BF}" type="parTrans" cxnId="{101B21CD-79C0-4C66-B50D-9DC04C64A156}">
      <dgm:prSet/>
      <dgm:spPr/>
      <dgm:t>
        <a:bodyPr/>
        <a:lstStyle/>
        <a:p>
          <a:pPr rtl="1"/>
          <a:endParaRPr lang="ar-AE" sz="2800"/>
        </a:p>
      </dgm:t>
    </dgm:pt>
    <dgm:pt modelId="{EC6BED98-CCF2-4741-B78A-59E08F581E3A}" type="sibTrans" cxnId="{101B21CD-79C0-4C66-B50D-9DC04C64A156}">
      <dgm:prSet/>
      <dgm:spPr/>
      <dgm:t>
        <a:bodyPr/>
        <a:lstStyle/>
        <a:p>
          <a:pPr rtl="1"/>
          <a:endParaRPr lang="ar-AE" sz="2800"/>
        </a:p>
      </dgm:t>
    </dgm:pt>
    <dgm:pt modelId="{732DFC03-A644-444D-A1B3-5E71274BF513}">
      <dgm:prSet custT="1"/>
      <dgm:spPr/>
      <dgm:t>
        <a:bodyPr/>
        <a:lstStyle/>
        <a:p>
          <a:pPr algn="r" rtl="1"/>
          <a:r>
            <a:rPr lang="ar-SA" sz="2800" dirty="0" err="1" smtClean="0">
              <a:cs typeface="AL-Mohanad Bold" pitchFamily="2" charset="-78"/>
            </a:rPr>
            <a:t>مشاعري </a:t>
          </a:r>
          <a:r>
            <a:rPr lang="ar-SA" sz="2800" dirty="0" smtClean="0">
              <a:cs typeface="AL-Mohanad Bold" pitchFamily="2" charset="-78"/>
            </a:rPr>
            <a:t>( نهاية اليوم </a:t>
          </a:r>
          <a:r>
            <a:rPr lang="ar-SA" sz="2800" dirty="0" err="1" smtClean="0">
              <a:cs typeface="AL-Mohanad Bold" pitchFamily="2" charset="-78"/>
            </a:rPr>
            <a:t>التدريبي )</a:t>
          </a:r>
          <a:r>
            <a:rPr lang="ar-SA" sz="2800" b="1" dirty="0" smtClean="0"/>
            <a:t> </a:t>
          </a:r>
          <a:endParaRPr lang="en-US" sz="2800" dirty="0" smtClean="0"/>
        </a:p>
      </dgm:t>
    </dgm:pt>
    <dgm:pt modelId="{40254829-AB45-4EF7-B960-29E48283302F}" type="parTrans" cxnId="{EC52D711-F9BF-4E77-BD44-08240DDA4A49}">
      <dgm:prSet/>
      <dgm:spPr/>
      <dgm:t>
        <a:bodyPr/>
        <a:lstStyle/>
        <a:p>
          <a:pPr rtl="1"/>
          <a:endParaRPr lang="ar-AE" sz="2800"/>
        </a:p>
      </dgm:t>
    </dgm:pt>
    <dgm:pt modelId="{C2175A60-D018-40AA-A1D4-F7BADBFE07A0}" type="sibTrans" cxnId="{EC52D711-F9BF-4E77-BD44-08240DDA4A49}">
      <dgm:prSet/>
      <dgm:spPr/>
      <dgm:t>
        <a:bodyPr/>
        <a:lstStyle/>
        <a:p>
          <a:pPr rtl="1"/>
          <a:endParaRPr lang="ar-AE" sz="2800"/>
        </a:p>
      </dgm:t>
    </dgm:pt>
    <dgm:pt modelId="{0263B45F-5AC1-492C-AC0E-C4C3F62E2AD4}" type="pres">
      <dgm:prSet presAssocID="{F91EB534-492A-4971-ACEC-9DB100AB91B5}" presName="Name0" presStyleCnt="0">
        <dgm:presLayoutVars>
          <dgm:chMax val="7"/>
          <dgm:dir/>
          <dgm:animLvl val="lvl"/>
          <dgm:resizeHandles val="exact"/>
        </dgm:presLayoutVars>
      </dgm:prSet>
      <dgm:spPr/>
      <dgm:t>
        <a:bodyPr/>
        <a:lstStyle/>
        <a:p>
          <a:pPr rtl="1"/>
          <a:endParaRPr lang="ar-AE"/>
        </a:p>
      </dgm:t>
    </dgm:pt>
    <dgm:pt modelId="{2E1CEBE1-0653-4B15-A4E3-8007A6CC617F}" type="pres">
      <dgm:prSet presAssocID="{0DFC89A1-85EA-4F34-A359-0E504149B5D7}" presName="circle1" presStyleLbl="node1" presStyleIdx="0" presStyleCnt="3"/>
      <dgm:spPr/>
    </dgm:pt>
    <dgm:pt modelId="{F259DAED-F04D-485A-B4CC-8B259D61F1E4}" type="pres">
      <dgm:prSet presAssocID="{0DFC89A1-85EA-4F34-A359-0E504149B5D7}" presName="space" presStyleCnt="0"/>
      <dgm:spPr/>
    </dgm:pt>
    <dgm:pt modelId="{20B15129-7681-4C8A-8592-57A3DFE12854}" type="pres">
      <dgm:prSet presAssocID="{0DFC89A1-85EA-4F34-A359-0E504149B5D7}" presName="rect1" presStyleLbl="alignAcc1" presStyleIdx="0" presStyleCnt="3" custLinFactNeighborY="-2439"/>
      <dgm:spPr/>
      <dgm:t>
        <a:bodyPr/>
        <a:lstStyle/>
        <a:p>
          <a:pPr rtl="1"/>
          <a:endParaRPr lang="ar-AE"/>
        </a:p>
      </dgm:t>
    </dgm:pt>
    <dgm:pt modelId="{64887082-7281-4D20-AA3C-877C6C310DA8}" type="pres">
      <dgm:prSet presAssocID="{2DCA4412-F1E9-453D-B61B-9B9DF8CDCD19}" presName="vertSpace2" presStyleLbl="node1" presStyleIdx="0" presStyleCnt="3"/>
      <dgm:spPr/>
    </dgm:pt>
    <dgm:pt modelId="{804822AD-F2D7-457D-9B91-E99AA2E8AA63}" type="pres">
      <dgm:prSet presAssocID="{2DCA4412-F1E9-453D-B61B-9B9DF8CDCD19}" presName="circle2" presStyleLbl="node1" presStyleIdx="1" presStyleCnt="3"/>
      <dgm:spPr/>
    </dgm:pt>
    <dgm:pt modelId="{83E5D50C-5C70-4E50-9DD1-0148C71B541D}" type="pres">
      <dgm:prSet presAssocID="{2DCA4412-F1E9-453D-B61B-9B9DF8CDCD19}" presName="rect2" presStyleLbl="alignAcc1" presStyleIdx="1" presStyleCnt="3"/>
      <dgm:spPr/>
      <dgm:t>
        <a:bodyPr/>
        <a:lstStyle/>
        <a:p>
          <a:pPr rtl="1"/>
          <a:endParaRPr lang="ar-AE"/>
        </a:p>
      </dgm:t>
    </dgm:pt>
    <dgm:pt modelId="{9DAE2249-F8B4-44C4-827D-5F151690A740}" type="pres">
      <dgm:prSet presAssocID="{732DFC03-A644-444D-A1B3-5E71274BF513}" presName="vertSpace3" presStyleLbl="node1" presStyleIdx="1" presStyleCnt="3"/>
      <dgm:spPr/>
    </dgm:pt>
    <dgm:pt modelId="{AA58C768-8A72-4CAC-B77D-0D3EBE35CEDD}" type="pres">
      <dgm:prSet presAssocID="{732DFC03-A644-444D-A1B3-5E71274BF513}" presName="circle3" presStyleLbl="node1" presStyleIdx="2" presStyleCnt="3"/>
      <dgm:spPr/>
    </dgm:pt>
    <dgm:pt modelId="{8B65150B-82DC-452A-AFCD-27F9BC7A41A5}" type="pres">
      <dgm:prSet presAssocID="{732DFC03-A644-444D-A1B3-5E71274BF513}" presName="rect3" presStyleLbl="alignAcc1" presStyleIdx="2" presStyleCnt="3"/>
      <dgm:spPr/>
      <dgm:t>
        <a:bodyPr/>
        <a:lstStyle/>
        <a:p>
          <a:pPr rtl="1"/>
          <a:endParaRPr lang="ar-AE"/>
        </a:p>
      </dgm:t>
    </dgm:pt>
    <dgm:pt modelId="{FC4DA101-C5A8-4FFB-8C40-A68AF14E8F1C}" type="pres">
      <dgm:prSet presAssocID="{0DFC89A1-85EA-4F34-A359-0E504149B5D7}" presName="rect1ParTxNoCh" presStyleLbl="alignAcc1" presStyleIdx="2" presStyleCnt="3">
        <dgm:presLayoutVars>
          <dgm:chMax val="1"/>
          <dgm:bulletEnabled val="1"/>
        </dgm:presLayoutVars>
      </dgm:prSet>
      <dgm:spPr/>
      <dgm:t>
        <a:bodyPr/>
        <a:lstStyle/>
        <a:p>
          <a:pPr rtl="1"/>
          <a:endParaRPr lang="ar-AE"/>
        </a:p>
      </dgm:t>
    </dgm:pt>
    <dgm:pt modelId="{219AB3C8-752C-4138-ACA3-F425597412CA}" type="pres">
      <dgm:prSet presAssocID="{2DCA4412-F1E9-453D-B61B-9B9DF8CDCD19}" presName="rect2ParTxNoCh" presStyleLbl="alignAcc1" presStyleIdx="2" presStyleCnt="3">
        <dgm:presLayoutVars>
          <dgm:chMax val="1"/>
          <dgm:bulletEnabled val="1"/>
        </dgm:presLayoutVars>
      </dgm:prSet>
      <dgm:spPr/>
      <dgm:t>
        <a:bodyPr/>
        <a:lstStyle/>
        <a:p>
          <a:pPr rtl="1"/>
          <a:endParaRPr lang="ar-AE"/>
        </a:p>
      </dgm:t>
    </dgm:pt>
    <dgm:pt modelId="{1F5C359D-A557-40C8-8192-3D0AA21032D4}" type="pres">
      <dgm:prSet presAssocID="{732DFC03-A644-444D-A1B3-5E71274BF513}" presName="rect3ParTxNoCh" presStyleLbl="alignAcc1" presStyleIdx="2" presStyleCnt="3">
        <dgm:presLayoutVars>
          <dgm:chMax val="1"/>
          <dgm:bulletEnabled val="1"/>
        </dgm:presLayoutVars>
      </dgm:prSet>
      <dgm:spPr/>
      <dgm:t>
        <a:bodyPr/>
        <a:lstStyle/>
        <a:p>
          <a:pPr rtl="1"/>
          <a:endParaRPr lang="ar-AE"/>
        </a:p>
      </dgm:t>
    </dgm:pt>
  </dgm:ptLst>
  <dgm:cxnLst>
    <dgm:cxn modelId="{DDC32EED-746B-469A-972E-9BF5DEF093B4}" type="presOf" srcId="{2DCA4412-F1E9-453D-B61B-9B9DF8CDCD19}" destId="{219AB3C8-752C-4138-ACA3-F425597412CA}" srcOrd="1" destOrd="0" presId="urn:microsoft.com/office/officeart/2005/8/layout/target3"/>
    <dgm:cxn modelId="{18BB09DD-186A-474F-870A-8E1CC10A0D9C}" type="presOf" srcId="{732DFC03-A644-444D-A1B3-5E71274BF513}" destId="{8B65150B-82DC-452A-AFCD-27F9BC7A41A5}" srcOrd="0" destOrd="0" presId="urn:microsoft.com/office/officeart/2005/8/layout/target3"/>
    <dgm:cxn modelId="{4BCFBFEC-CB8E-45FE-834F-981B752D6273}" type="presOf" srcId="{F91EB534-492A-4971-ACEC-9DB100AB91B5}" destId="{0263B45F-5AC1-492C-AC0E-C4C3F62E2AD4}" srcOrd="0" destOrd="0" presId="urn:microsoft.com/office/officeart/2005/8/layout/target3"/>
    <dgm:cxn modelId="{ADA71601-E3BD-4904-B1CF-22B6E3E42FA9}" type="presOf" srcId="{2DCA4412-F1E9-453D-B61B-9B9DF8CDCD19}" destId="{83E5D50C-5C70-4E50-9DD1-0148C71B541D}" srcOrd="0" destOrd="0" presId="urn:microsoft.com/office/officeart/2005/8/layout/target3"/>
    <dgm:cxn modelId="{A1D2F9F9-4380-4300-9FF8-3C813C60ABB7}" type="presOf" srcId="{732DFC03-A644-444D-A1B3-5E71274BF513}" destId="{1F5C359D-A557-40C8-8192-3D0AA21032D4}" srcOrd="1" destOrd="0" presId="urn:microsoft.com/office/officeart/2005/8/layout/target3"/>
    <dgm:cxn modelId="{E95D4FED-832B-4992-8603-D4D5A9080E2C}" srcId="{F91EB534-492A-4971-ACEC-9DB100AB91B5}" destId="{0DFC89A1-85EA-4F34-A359-0E504149B5D7}" srcOrd="0" destOrd="0" parTransId="{999131BF-F165-4F82-8BD1-DF9B9BDFF939}" sibTransId="{98881C4F-31F9-4078-9AF0-9AA3A1B6CB07}"/>
    <dgm:cxn modelId="{101B21CD-79C0-4C66-B50D-9DC04C64A156}" srcId="{F91EB534-492A-4971-ACEC-9DB100AB91B5}" destId="{2DCA4412-F1E9-453D-B61B-9B9DF8CDCD19}" srcOrd="1" destOrd="0" parTransId="{DA806904-E263-45B2-B49C-6635EA0787BF}" sibTransId="{EC6BED98-CCF2-4741-B78A-59E08F581E3A}"/>
    <dgm:cxn modelId="{B3F9CB53-F5E9-4AFE-AB62-D8B048FCE2FA}" type="presOf" srcId="{0DFC89A1-85EA-4F34-A359-0E504149B5D7}" destId="{FC4DA101-C5A8-4FFB-8C40-A68AF14E8F1C}" srcOrd="1" destOrd="0" presId="urn:microsoft.com/office/officeart/2005/8/layout/target3"/>
    <dgm:cxn modelId="{F4CB15A6-220A-40C5-9638-C5E3FC98CB4D}" type="presOf" srcId="{0DFC89A1-85EA-4F34-A359-0E504149B5D7}" destId="{20B15129-7681-4C8A-8592-57A3DFE12854}" srcOrd="0" destOrd="0" presId="urn:microsoft.com/office/officeart/2005/8/layout/target3"/>
    <dgm:cxn modelId="{EC52D711-F9BF-4E77-BD44-08240DDA4A49}" srcId="{F91EB534-492A-4971-ACEC-9DB100AB91B5}" destId="{732DFC03-A644-444D-A1B3-5E71274BF513}" srcOrd="2" destOrd="0" parTransId="{40254829-AB45-4EF7-B960-29E48283302F}" sibTransId="{C2175A60-D018-40AA-A1D4-F7BADBFE07A0}"/>
    <dgm:cxn modelId="{0C872C0E-946C-4A00-A5CB-F15063B62BBF}" type="presParOf" srcId="{0263B45F-5AC1-492C-AC0E-C4C3F62E2AD4}" destId="{2E1CEBE1-0653-4B15-A4E3-8007A6CC617F}" srcOrd="0" destOrd="0" presId="urn:microsoft.com/office/officeart/2005/8/layout/target3"/>
    <dgm:cxn modelId="{F0942A74-1B1A-4D1C-9F97-4B488233FEBB}" type="presParOf" srcId="{0263B45F-5AC1-492C-AC0E-C4C3F62E2AD4}" destId="{F259DAED-F04D-485A-B4CC-8B259D61F1E4}" srcOrd="1" destOrd="0" presId="urn:microsoft.com/office/officeart/2005/8/layout/target3"/>
    <dgm:cxn modelId="{A5D0E3A0-82A0-47A1-85EB-26CFF4471B7E}" type="presParOf" srcId="{0263B45F-5AC1-492C-AC0E-C4C3F62E2AD4}" destId="{20B15129-7681-4C8A-8592-57A3DFE12854}" srcOrd="2" destOrd="0" presId="urn:microsoft.com/office/officeart/2005/8/layout/target3"/>
    <dgm:cxn modelId="{50D97258-4E4A-4CCC-8DC0-18FA832CB664}" type="presParOf" srcId="{0263B45F-5AC1-492C-AC0E-C4C3F62E2AD4}" destId="{64887082-7281-4D20-AA3C-877C6C310DA8}" srcOrd="3" destOrd="0" presId="urn:microsoft.com/office/officeart/2005/8/layout/target3"/>
    <dgm:cxn modelId="{7BB8283E-53CF-4596-A3AE-FE5C06FE0BE1}" type="presParOf" srcId="{0263B45F-5AC1-492C-AC0E-C4C3F62E2AD4}" destId="{804822AD-F2D7-457D-9B91-E99AA2E8AA63}" srcOrd="4" destOrd="0" presId="urn:microsoft.com/office/officeart/2005/8/layout/target3"/>
    <dgm:cxn modelId="{8C71DB8F-8670-428E-A8F7-44B72038FBB3}" type="presParOf" srcId="{0263B45F-5AC1-492C-AC0E-C4C3F62E2AD4}" destId="{83E5D50C-5C70-4E50-9DD1-0148C71B541D}" srcOrd="5" destOrd="0" presId="urn:microsoft.com/office/officeart/2005/8/layout/target3"/>
    <dgm:cxn modelId="{E17BBB2B-FC33-476D-81F4-7B9E637E4B25}" type="presParOf" srcId="{0263B45F-5AC1-492C-AC0E-C4C3F62E2AD4}" destId="{9DAE2249-F8B4-44C4-827D-5F151690A740}" srcOrd="6" destOrd="0" presId="urn:microsoft.com/office/officeart/2005/8/layout/target3"/>
    <dgm:cxn modelId="{7B026636-7B3A-4E41-A86D-1CE0D7CE557B}" type="presParOf" srcId="{0263B45F-5AC1-492C-AC0E-C4C3F62E2AD4}" destId="{AA58C768-8A72-4CAC-B77D-0D3EBE35CEDD}" srcOrd="7" destOrd="0" presId="urn:microsoft.com/office/officeart/2005/8/layout/target3"/>
    <dgm:cxn modelId="{3AC1DAF5-91F3-44AE-B9A9-EFEB3EFE6AAE}" type="presParOf" srcId="{0263B45F-5AC1-492C-AC0E-C4C3F62E2AD4}" destId="{8B65150B-82DC-452A-AFCD-27F9BC7A41A5}" srcOrd="8" destOrd="0" presId="urn:microsoft.com/office/officeart/2005/8/layout/target3"/>
    <dgm:cxn modelId="{4905058A-EC10-4DB8-A0DB-EC849A129946}" type="presParOf" srcId="{0263B45F-5AC1-492C-AC0E-C4C3F62E2AD4}" destId="{FC4DA101-C5A8-4FFB-8C40-A68AF14E8F1C}" srcOrd="9" destOrd="0" presId="urn:microsoft.com/office/officeart/2005/8/layout/target3"/>
    <dgm:cxn modelId="{87AD5A64-F1F8-4413-9B3B-B55811541F66}" type="presParOf" srcId="{0263B45F-5AC1-492C-AC0E-C4C3F62E2AD4}" destId="{219AB3C8-752C-4138-ACA3-F425597412CA}" srcOrd="10" destOrd="0" presId="urn:microsoft.com/office/officeart/2005/8/layout/target3"/>
    <dgm:cxn modelId="{E6D26FA8-C700-48F9-B13B-644EFA38F484}" type="presParOf" srcId="{0263B45F-5AC1-492C-AC0E-C4C3F62E2AD4}" destId="{1F5C359D-A557-40C8-8192-3D0AA21032D4}" srcOrd="11"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D135A8-8397-4C97-8217-951A0D8082CD}">
      <dsp:nvSpPr>
        <dsp:cNvPr id="0" name=""/>
        <dsp:cNvSpPr/>
      </dsp:nvSpPr>
      <dsp:spPr>
        <a:xfrm>
          <a:off x="2160231" y="-144017"/>
          <a:ext cx="5712663" cy="5712663"/>
        </a:xfrm>
        <a:prstGeom prst="circularArrow">
          <a:avLst>
            <a:gd name="adj1" fmla="val 5544"/>
            <a:gd name="adj2" fmla="val 330680"/>
            <a:gd name="adj3" fmla="val 14556031"/>
            <a:gd name="adj4" fmla="val 16927242"/>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AACFEE-6ADA-4685-9B30-8D247E181CEE}">
      <dsp:nvSpPr>
        <dsp:cNvPr id="0" name=""/>
        <dsp:cNvSpPr/>
      </dsp:nvSpPr>
      <dsp:spPr>
        <a:xfrm>
          <a:off x="4320478" y="0"/>
          <a:ext cx="1727618"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النمو </a:t>
          </a:r>
          <a:r>
            <a:rPr lang="ar-SA" sz="1400" b="1" kern="1200" dirty="0"/>
            <a:t>عمليه مستمرة متدرجة تتضمن نواحي التغير الكمي </a:t>
          </a:r>
          <a:r>
            <a:rPr lang="ar-SA" sz="1400" b="1" kern="1200" dirty="0" err="1"/>
            <a:t>والنوعي :</a:t>
          </a:r>
          <a:endParaRPr lang="ar-SA" sz="1400" kern="1200" dirty="0"/>
        </a:p>
      </dsp:txBody>
      <dsp:txXfrm>
        <a:off x="4320478" y="0"/>
        <a:ext cx="1727618" cy="743176"/>
      </dsp:txXfrm>
    </dsp:sp>
    <dsp:sp modelId="{55AD1F58-89F6-4983-9EAE-6876C46F1BF9}">
      <dsp:nvSpPr>
        <dsp:cNvPr id="0" name=""/>
        <dsp:cNvSpPr/>
      </dsp:nvSpPr>
      <dsp:spPr>
        <a:xfrm>
          <a:off x="6120684" y="648061"/>
          <a:ext cx="1486353"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النمو </a:t>
          </a:r>
          <a:r>
            <a:rPr lang="ar-SA" sz="1400" b="1" kern="1200" dirty="0"/>
            <a:t>يسير في مراحل</a:t>
          </a:r>
          <a:endParaRPr lang="en-US" sz="1400" kern="1200" dirty="0"/>
        </a:p>
      </dsp:txBody>
      <dsp:txXfrm>
        <a:off x="6120684" y="648061"/>
        <a:ext cx="1486353" cy="743176"/>
      </dsp:txXfrm>
    </dsp:sp>
    <dsp:sp modelId="{93879D25-84E4-463C-AC17-52A10CCFAB30}">
      <dsp:nvSpPr>
        <dsp:cNvPr id="0" name=""/>
        <dsp:cNvSpPr/>
      </dsp:nvSpPr>
      <dsp:spPr>
        <a:xfrm>
          <a:off x="6552725" y="1872212"/>
          <a:ext cx="1784144"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AE" sz="1400" b="1" kern="1200" dirty="0" smtClean="0"/>
            <a:t>ك</a:t>
          </a:r>
          <a:r>
            <a:rPr lang="ar-SA" sz="1400" b="1" kern="1200" dirty="0" smtClean="0"/>
            <a:t>ل </a:t>
          </a:r>
          <a:r>
            <a:rPr lang="ar-SA" sz="1400" b="1" kern="1200" dirty="0"/>
            <a:t>مرحله لها سمات خاصة ومظاهر مميزة:</a:t>
          </a:r>
          <a:endParaRPr lang="en-US" sz="1400" kern="1200" dirty="0"/>
        </a:p>
      </dsp:txBody>
      <dsp:txXfrm>
        <a:off x="6552725" y="1872212"/>
        <a:ext cx="1784144" cy="743176"/>
      </dsp:txXfrm>
    </dsp:sp>
    <dsp:sp modelId="{5C7FB760-EE39-4BBD-80E5-E3961499DE57}">
      <dsp:nvSpPr>
        <dsp:cNvPr id="0" name=""/>
        <dsp:cNvSpPr/>
      </dsp:nvSpPr>
      <dsp:spPr>
        <a:xfrm>
          <a:off x="6624730" y="3096336"/>
          <a:ext cx="1486353"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 </a:t>
          </a:r>
          <a:r>
            <a:rPr lang="ar-SA" sz="1400" b="1" kern="1200" dirty="0"/>
            <a:t>مظاهر النمو تسير </a:t>
          </a:r>
          <a:r>
            <a:rPr lang="ar-SA" sz="1400" b="1" kern="1200" dirty="0" err="1" smtClean="0"/>
            <a:t>بسرع</a:t>
          </a:r>
          <a:r>
            <a:rPr lang="ar-AE" sz="1400" b="1" kern="1200" dirty="0" smtClean="0"/>
            <a:t>ة</a:t>
          </a:r>
          <a:r>
            <a:rPr lang="ar-SA" sz="1400" b="1" kern="1200" dirty="0" smtClean="0"/>
            <a:t> مختلفة</a:t>
          </a:r>
          <a:endParaRPr lang="en-US" sz="1400" kern="1200" dirty="0"/>
        </a:p>
      </dsp:txBody>
      <dsp:txXfrm>
        <a:off x="6624730" y="3096336"/>
        <a:ext cx="1486353" cy="743176"/>
      </dsp:txXfrm>
    </dsp:sp>
    <dsp:sp modelId="{C06D9002-F9DA-4FB7-A61A-D8029365D069}">
      <dsp:nvSpPr>
        <dsp:cNvPr id="0" name=""/>
        <dsp:cNvSpPr/>
      </dsp:nvSpPr>
      <dsp:spPr>
        <a:xfrm>
          <a:off x="5904648" y="4248474"/>
          <a:ext cx="1486353"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 </a:t>
          </a:r>
          <a:r>
            <a:rPr lang="ar-SA" sz="1400" b="1" kern="1200" dirty="0"/>
            <a:t>النمو يتأثر بالظروف الداخلية </a:t>
          </a:r>
          <a:r>
            <a:rPr lang="ar-SA" sz="1400" b="1" kern="1200" dirty="0" smtClean="0"/>
            <a:t>والخارجية</a:t>
          </a:r>
          <a:r>
            <a:rPr lang="ar-AE" sz="1400" b="1" kern="1200" dirty="0" err="1" smtClean="0"/>
            <a:t>.</a:t>
          </a:r>
          <a:endParaRPr lang="en-US" sz="1400" kern="1200" dirty="0"/>
        </a:p>
      </dsp:txBody>
      <dsp:txXfrm>
        <a:off x="5904648" y="4248474"/>
        <a:ext cx="1486353" cy="743176"/>
      </dsp:txXfrm>
    </dsp:sp>
    <dsp:sp modelId="{79CAD3FF-6231-4CA3-8FF3-17552F372192}">
      <dsp:nvSpPr>
        <dsp:cNvPr id="0" name=""/>
        <dsp:cNvSpPr/>
      </dsp:nvSpPr>
      <dsp:spPr>
        <a:xfrm>
          <a:off x="3528393" y="4729431"/>
          <a:ext cx="1856544"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ترتبط </a:t>
          </a:r>
          <a:r>
            <a:rPr lang="ar-SA" sz="1400" b="1" kern="1200" dirty="0"/>
            <a:t>مظاهر النمو يبعضها ارتباطاً </a:t>
          </a:r>
          <a:r>
            <a:rPr lang="ar-SA" sz="1400" b="1" kern="1200" dirty="0" err="1"/>
            <a:t>وثيقاً:</a:t>
          </a:r>
          <a:r>
            <a:rPr lang="ar-SA" sz="1400" b="1" kern="1200" dirty="0"/>
            <a:t> </a:t>
          </a:r>
          <a:endParaRPr lang="en-US" sz="1400" kern="1200" dirty="0"/>
        </a:p>
      </dsp:txBody>
      <dsp:txXfrm>
        <a:off x="3528393" y="4729431"/>
        <a:ext cx="1856544" cy="743176"/>
      </dsp:txXfrm>
    </dsp:sp>
    <dsp:sp modelId="{030ED67B-636B-490C-A72F-AE3967B82906}">
      <dsp:nvSpPr>
        <dsp:cNvPr id="0" name=""/>
        <dsp:cNvSpPr/>
      </dsp:nvSpPr>
      <dsp:spPr>
        <a:xfrm>
          <a:off x="2141266" y="3656225"/>
          <a:ext cx="1486353"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AE" sz="1400" b="1" kern="1200" dirty="0" smtClean="0"/>
            <a:t>و</a:t>
          </a:r>
          <a:r>
            <a:rPr lang="ar-SA" sz="1400" b="1" kern="1200" dirty="0" smtClean="0"/>
            <a:t>جود </a:t>
          </a:r>
          <a:r>
            <a:rPr lang="ar-SA" sz="1400" b="1" kern="1200" dirty="0"/>
            <a:t>الفروق الفردية في النمو</a:t>
          </a:r>
          <a:endParaRPr lang="en-US" sz="1400" kern="1200" dirty="0"/>
        </a:p>
      </dsp:txBody>
      <dsp:txXfrm>
        <a:off x="2141266" y="3656225"/>
        <a:ext cx="1486353" cy="743176"/>
      </dsp:txXfrm>
    </dsp:sp>
    <dsp:sp modelId="{D5022359-64F2-4467-91C3-A4DA2D9736B5}">
      <dsp:nvSpPr>
        <dsp:cNvPr id="0" name=""/>
        <dsp:cNvSpPr/>
      </dsp:nvSpPr>
      <dsp:spPr>
        <a:xfrm>
          <a:off x="1471238" y="2015148"/>
          <a:ext cx="2247678"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النمو </a:t>
          </a:r>
          <a:r>
            <a:rPr lang="ar-SA" sz="1400" b="1" kern="1200" dirty="0"/>
            <a:t>يتخذ اتجاها طولياً من الرأس إلى القدمين</a:t>
          </a:r>
          <a:endParaRPr lang="en-US" sz="1400" kern="1200" dirty="0"/>
        </a:p>
      </dsp:txBody>
      <dsp:txXfrm>
        <a:off x="1471238" y="2015148"/>
        <a:ext cx="2247678" cy="743176"/>
      </dsp:txXfrm>
    </dsp:sp>
    <dsp:sp modelId="{4C996DE2-A515-42E8-9CD1-F2CBDA0D193C}">
      <dsp:nvSpPr>
        <dsp:cNvPr id="0" name=""/>
        <dsp:cNvSpPr/>
      </dsp:nvSpPr>
      <dsp:spPr>
        <a:xfrm>
          <a:off x="1718627" y="672232"/>
          <a:ext cx="2533206"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النمو </a:t>
          </a:r>
          <a:r>
            <a:rPr lang="ar-SA" sz="1400" b="1" kern="1200" dirty="0"/>
            <a:t>يتخذ اتجاها مستعرضاً من المحور الرئيسي للجسم إلى الأطراف الخارجية </a:t>
          </a:r>
          <a:endParaRPr lang="en-US" sz="1400" kern="1200" dirty="0"/>
        </a:p>
      </dsp:txBody>
      <dsp:txXfrm>
        <a:off x="1718627" y="672232"/>
        <a:ext cx="2533206" cy="74317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1CEBE1-0653-4B15-A4E3-8007A6CC617F}">
      <dsp:nvSpPr>
        <dsp:cNvPr id="0" name=""/>
        <dsp:cNvSpPr/>
      </dsp:nvSpPr>
      <dsp:spPr>
        <a:xfrm>
          <a:off x="0" y="0"/>
          <a:ext cx="2952328" cy="2952328"/>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0B15129-7681-4C8A-8592-57A3DFE12854}">
      <dsp:nvSpPr>
        <dsp:cNvPr id="0" name=""/>
        <dsp:cNvSpPr/>
      </dsp:nvSpPr>
      <dsp:spPr>
        <a:xfrm>
          <a:off x="1476164" y="0"/>
          <a:ext cx="5724635" cy="2952328"/>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معارفي </a:t>
          </a:r>
          <a:r>
            <a:rPr lang="ar-SA" sz="2800" kern="1200" dirty="0" smtClean="0">
              <a:cs typeface="AL-Mohanad Bold" pitchFamily="2" charset="-78"/>
            </a:rPr>
            <a:t>(ما تعلمته من معارف وخبرات جديدة</a:t>
          </a:r>
          <a:r>
            <a:rPr lang="ar-SA" sz="2800" kern="1200" dirty="0" err="1" smtClean="0">
              <a:cs typeface="AL-Mohanad Bold" pitchFamily="2" charset="-78"/>
            </a:rPr>
            <a:t>)</a:t>
          </a:r>
          <a:endParaRPr lang="ar-AE" sz="2800" kern="1200" dirty="0"/>
        </a:p>
      </dsp:txBody>
      <dsp:txXfrm>
        <a:off x="1476164" y="0"/>
        <a:ext cx="5724635" cy="885700"/>
      </dsp:txXfrm>
    </dsp:sp>
    <dsp:sp modelId="{804822AD-F2D7-457D-9B91-E99AA2E8AA63}">
      <dsp:nvSpPr>
        <dsp:cNvPr id="0" name=""/>
        <dsp:cNvSpPr/>
      </dsp:nvSpPr>
      <dsp:spPr>
        <a:xfrm>
          <a:off x="516658" y="885700"/>
          <a:ext cx="1919011" cy="1919011"/>
        </a:xfrm>
        <a:prstGeom prst="pie">
          <a:avLst>
            <a:gd name="adj1" fmla="val 5400000"/>
            <a:gd name="adj2" fmla="val 1620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3E5D50C-5C70-4E50-9DD1-0148C71B541D}">
      <dsp:nvSpPr>
        <dsp:cNvPr id="0" name=""/>
        <dsp:cNvSpPr/>
      </dsp:nvSpPr>
      <dsp:spPr>
        <a:xfrm>
          <a:off x="1476164" y="885700"/>
          <a:ext cx="5724635" cy="1919011"/>
        </a:xfrm>
        <a:prstGeom prst="rect">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مهارتي</a:t>
          </a:r>
          <a:r>
            <a:rPr lang="ar-SA" sz="2800" kern="1200" dirty="0" smtClean="0">
              <a:cs typeface="AL-Mohanad Bold" pitchFamily="2" charset="-78"/>
            </a:rPr>
            <a:t> (ما سأفعله بشكل مختلف </a:t>
          </a:r>
          <a:r>
            <a:rPr lang="ar-SA" sz="2800" kern="1200" dirty="0" err="1" smtClean="0">
              <a:cs typeface="AL-Mohanad Bold" pitchFamily="2" charset="-78"/>
            </a:rPr>
            <a:t>مستقبلاً )</a:t>
          </a:r>
          <a:endParaRPr lang="en-US" sz="2800" kern="1200" dirty="0" smtClean="0">
            <a:cs typeface="AL-Mohanad Bold" pitchFamily="2" charset="-78"/>
          </a:endParaRPr>
        </a:p>
      </dsp:txBody>
      <dsp:txXfrm>
        <a:off x="1476164" y="885700"/>
        <a:ext cx="5724635" cy="885697"/>
      </dsp:txXfrm>
    </dsp:sp>
    <dsp:sp modelId="{AA58C768-8A72-4CAC-B77D-0D3EBE35CEDD}">
      <dsp:nvSpPr>
        <dsp:cNvPr id="0" name=""/>
        <dsp:cNvSpPr/>
      </dsp:nvSpPr>
      <dsp:spPr>
        <a:xfrm>
          <a:off x="1033315" y="1771397"/>
          <a:ext cx="885697" cy="885697"/>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B65150B-82DC-452A-AFCD-27F9BC7A41A5}">
      <dsp:nvSpPr>
        <dsp:cNvPr id="0" name=""/>
        <dsp:cNvSpPr/>
      </dsp:nvSpPr>
      <dsp:spPr>
        <a:xfrm>
          <a:off x="1476164" y="1771397"/>
          <a:ext cx="5724635" cy="885697"/>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مشاعري </a:t>
          </a:r>
          <a:r>
            <a:rPr lang="ar-SA" sz="2800" kern="1200" dirty="0" smtClean="0">
              <a:cs typeface="AL-Mohanad Bold" pitchFamily="2" charset="-78"/>
            </a:rPr>
            <a:t>( نهاية اليوم </a:t>
          </a:r>
          <a:r>
            <a:rPr lang="ar-SA" sz="2800" kern="1200" dirty="0" err="1" smtClean="0">
              <a:cs typeface="AL-Mohanad Bold" pitchFamily="2" charset="-78"/>
            </a:rPr>
            <a:t>التدريبي )</a:t>
          </a:r>
          <a:r>
            <a:rPr lang="ar-SA" sz="2800" b="1" kern="1200" dirty="0" smtClean="0"/>
            <a:t> </a:t>
          </a:r>
          <a:endParaRPr lang="en-US" sz="2800" kern="1200" dirty="0" smtClean="0"/>
        </a:p>
      </dsp:txBody>
      <dsp:txXfrm>
        <a:off x="1476164" y="1771397"/>
        <a:ext cx="5724635" cy="88569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44251B0-BFB3-425B-834C-A95C0F68E6B0}">
      <dsp:nvSpPr>
        <dsp:cNvPr id="0" name=""/>
        <dsp:cNvSpPr/>
      </dsp:nvSpPr>
      <dsp:spPr>
        <a:xfrm>
          <a:off x="0" y="0"/>
          <a:ext cx="8064896" cy="13051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smtClean="0">
              <a:cs typeface="AL-Mohanad Bold" pitchFamily="2" charset="-78"/>
            </a:rPr>
            <a:t>دور المعلم يقتصر على الاهتمام بالنمو العقلي المعرفي للطالب </a:t>
          </a:r>
          <a:r>
            <a:rPr lang="ar-SA" sz="2800" kern="1200" dirty="0" err="1" smtClean="0">
              <a:cs typeface="AL-Mohanad Bold" pitchFamily="2" charset="-78"/>
            </a:rPr>
            <a:t>فقط .</a:t>
          </a:r>
          <a:endParaRPr lang="ar-AE" sz="2800" kern="1200" dirty="0">
            <a:cs typeface="AL-Mohanad Bold" pitchFamily="2" charset="-78"/>
          </a:endParaRPr>
        </a:p>
      </dsp:txBody>
      <dsp:txXfrm>
        <a:off x="1743493" y="0"/>
        <a:ext cx="6321402" cy="1305144"/>
      </dsp:txXfrm>
    </dsp:sp>
    <dsp:sp modelId="{C7DE02D3-B616-4D01-BA4B-55B649F8FA85}">
      <dsp:nvSpPr>
        <dsp:cNvPr id="0" name=""/>
        <dsp:cNvSpPr/>
      </dsp:nvSpPr>
      <dsp:spPr>
        <a:xfrm>
          <a:off x="130514" y="130514"/>
          <a:ext cx="1612979" cy="1044115"/>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E138D8-5F44-4E55-AE6C-B40BDFBD402E}">
      <dsp:nvSpPr>
        <dsp:cNvPr id="0" name=""/>
        <dsp:cNvSpPr/>
      </dsp:nvSpPr>
      <dsp:spPr>
        <a:xfrm>
          <a:off x="0" y="1435659"/>
          <a:ext cx="8064896" cy="13051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smtClean="0">
              <a:cs typeface="AL-Mohanad Bold" pitchFamily="2" charset="-78"/>
            </a:rPr>
            <a:t>الأسرة هي المعنية بتلبية احتياجات الطالب </a:t>
          </a:r>
          <a:r>
            <a:rPr lang="ar-SA" sz="2800" kern="1200" dirty="0" err="1" smtClean="0">
              <a:cs typeface="AL-Mohanad Bold" pitchFamily="2" charset="-78"/>
            </a:rPr>
            <a:t>المختلفة .</a:t>
          </a:r>
          <a:r>
            <a:rPr lang="ar-SA" sz="2800" kern="1200" dirty="0" smtClean="0">
              <a:cs typeface="AL-Mohanad Bold" pitchFamily="2" charset="-78"/>
            </a:rPr>
            <a:t> </a:t>
          </a:r>
          <a:endParaRPr lang="en-US" sz="2800" kern="1200" dirty="0" smtClean="0">
            <a:cs typeface="AL-Mohanad Bold" pitchFamily="2" charset="-78"/>
          </a:endParaRPr>
        </a:p>
      </dsp:txBody>
      <dsp:txXfrm>
        <a:off x="1743493" y="1435659"/>
        <a:ext cx="6321402" cy="1305144"/>
      </dsp:txXfrm>
    </dsp:sp>
    <dsp:sp modelId="{6BCCFC4E-7DC7-4D0C-9802-375AE3D22AC2}">
      <dsp:nvSpPr>
        <dsp:cNvPr id="0" name=""/>
        <dsp:cNvSpPr/>
      </dsp:nvSpPr>
      <dsp:spPr>
        <a:xfrm>
          <a:off x="130514" y="1566173"/>
          <a:ext cx="1612979" cy="1044115"/>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2B17ED-FA98-47AB-83FA-C26E3AA5B7BF}">
      <dsp:nvSpPr>
        <dsp:cNvPr id="0" name=""/>
        <dsp:cNvSpPr/>
      </dsp:nvSpPr>
      <dsp:spPr>
        <a:xfrm>
          <a:off x="0" y="2871318"/>
          <a:ext cx="8064896" cy="13051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smtClean="0">
              <a:cs typeface="AL-Mohanad Bold" pitchFamily="2" charset="-78"/>
            </a:rPr>
            <a:t>المرشد الطلابي هو المعني بحل مشكلات الطلاب الناتجة عن خصائص نموه واحتياجاته.</a:t>
          </a:r>
          <a:endParaRPr lang="en-US" sz="2800" kern="1200" dirty="0" smtClean="0">
            <a:cs typeface="AL-Mohanad Bold" pitchFamily="2" charset="-78"/>
          </a:endParaRPr>
        </a:p>
      </dsp:txBody>
      <dsp:txXfrm>
        <a:off x="1743493" y="2871318"/>
        <a:ext cx="6321402" cy="1305144"/>
      </dsp:txXfrm>
    </dsp:sp>
    <dsp:sp modelId="{7FFE4C87-9C7A-4901-9968-25566471EC4F}">
      <dsp:nvSpPr>
        <dsp:cNvPr id="0" name=""/>
        <dsp:cNvSpPr/>
      </dsp:nvSpPr>
      <dsp:spPr>
        <a:xfrm>
          <a:off x="130514" y="3001833"/>
          <a:ext cx="1612979" cy="1044115"/>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45796E-E8F7-4483-935B-F6CD433BA95D}">
      <dsp:nvSpPr>
        <dsp:cNvPr id="0" name=""/>
        <dsp:cNvSpPr/>
      </dsp:nvSpPr>
      <dsp:spPr>
        <a:xfrm>
          <a:off x="3743388" y="2010"/>
          <a:ext cx="1434407" cy="93236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التقدير </a:t>
          </a:r>
          <a:endParaRPr lang="ar-AE" sz="2000" kern="1200" dirty="0">
            <a:cs typeface="AL-Mohanad Bold" pitchFamily="2" charset="-78"/>
          </a:endParaRPr>
        </a:p>
      </dsp:txBody>
      <dsp:txXfrm>
        <a:off x="3743388" y="2010"/>
        <a:ext cx="1434407" cy="932364"/>
      </dsp:txXfrm>
    </dsp:sp>
    <dsp:sp modelId="{5FCA074A-05D1-430A-9A07-ED44C3C1F940}">
      <dsp:nvSpPr>
        <dsp:cNvPr id="0" name=""/>
        <dsp:cNvSpPr/>
      </dsp:nvSpPr>
      <dsp:spPr>
        <a:xfrm>
          <a:off x="2264489" y="468193"/>
          <a:ext cx="4392205" cy="4392205"/>
        </a:xfrm>
        <a:custGeom>
          <a:avLst/>
          <a:gdLst/>
          <a:ahLst/>
          <a:cxnLst/>
          <a:rect l="0" t="0" r="0" b="0"/>
          <a:pathLst>
            <a:path>
              <a:moveTo>
                <a:pt x="2922467" y="123601"/>
              </a:moveTo>
              <a:arcTo wR="2196102" hR="2196102" stAng="17358865" swAng="1500721"/>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03E1C0F-2AFB-47BE-82A6-BB5CFDDF9074}">
      <dsp:nvSpPr>
        <dsp:cNvPr id="0" name=""/>
        <dsp:cNvSpPr/>
      </dsp:nvSpPr>
      <dsp:spPr>
        <a:xfrm>
          <a:off x="5484644" y="1100062"/>
          <a:ext cx="1755657" cy="932364"/>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الإرشاد والتوجيه</a:t>
          </a:r>
          <a:endParaRPr lang="en-US" sz="2000" kern="1200">
            <a:cs typeface="AL-Mohanad Bold" pitchFamily="2" charset="-78"/>
          </a:endParaRPr>
        </a:p>
      </dsp:txBody>
      <dsp:txXfrm>
        <a:off x="5484644" y="1100062"/>
        <a:ext cx="1755657" cy="932364"/>
      </dsp:txXfrm>
    </dsp:sp>
    <dsp:sp modelId="{019EE1BF-0BC2-4395-A1BF-6ECB6A4E8297}">
      <dsp:nvSpPr>
        <dsp:cNvPr id="0" name=""/>
        <dsp:cNvSpPr/>
      </dsp:nvSpPr>
      <dsp:spPr>
        <a:xfrm>
          <a:off x="2264489" y="468193"/>
          <a:ext cx="4392205" cy="4392205"/>
        </a:xfrm>
        <a:custGeom>
          <a:avLst/>
          <a:gdLst/>
          <a:ahLst/>
          <a:cxnLst/>
          <a:rect l="0" t="0" r="0" b="0"/>
          <a:pathLst>
            <a:path>
              <a:moveTo>
                <a:pt x="4302941" y="1576347"/>
              </a:moveTo>
              <a:arcTo wR="2196102" hR="2196102" stAng="20616482" swAng="1967037"/>
            </a:path>
          </a:pathLst>
        </a:custGeom>
        <a:noFill/>
        <a:ln w="9525" cap="flat" cmpd="sng" algn="ctr">
          <a:solidFill>
            <a:schemeClr val="accent2">
              <a:hueOff val="936304"/>
              <a:satOff val="-1168"/>
              <a:lumOff val="275"/>
              <a:alphaOff val="0"/>
            </a:schemeClr>
          </a:solidFill>
          <a:prstDash val="solid"/>
        </a:ln>
        <a:effectLst/>
      </dsp:spPr>
      <dsp:style>
        <a:lnRef idx="1">
          <a:scrgbClr r="0" g="0" b="0"/>
        </a:lnRef>
        <a:fillRef idx="0">
          <a:scrgbClr r="0" g="0" b="0"/>
        </a:fillRef>
        <a:effectRef idx="0">
          <a:scrgbClr r="0" g="0" b="0"/>
        </a:effectRef>
        <a:fontRef idx="minor"/>
      </dsp:style>
    </dsp:sp>
    <dsp:sp modelId="{B221A553-D3DD-423B-9101-5BD8AA1FC77C}">
      <dsp:nvSpPr>
        <dsp:cNvPr id="0" name=""/>
        <dsp:cNvSpPr/>
      </dsp:nvSpPr>
      <dsp:spPr>
        <a:xfrm>
          <a:off x="5645269" y="3296165"/>
          <a:ext cx="1434407" cy="932364"/>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العمل </a:t>
          </a:r>
          <a:endParaRPr lang="en-US" sz="2000" kern="1200">
            <a:cs typeface="AL-Mohanad Bold" pitchFamily="2" charset="-78"/>
          </a:endParaRPr>
        </a:p>
      </dsp:txBody>
      <dsp:txXfrm>
        <a:off x="5645269" y="3296165"/>
        <a:ext cx="1434407" cy="932364"/>
      </dsp:txXfrm>
    </dsp:sp>
    <dsp:sp modelId="{B4B13E23-450D-42E6-B298-350ABF1F7B1B}">
      <dsp:nvSpPr>
        <dsp:cNvPr id="0" name=""/>
        <dsp:cNvSpPr/>
      </dsp:nvSpPr>
      <dsp:spPr>
        <a:xfrm>
          <a:off x="2264489" y="468193"/>
          <a:ext cx="4392205" cy="4392205"/>
        </a:xfrm>
        <a:custGeom>
          <a:avLst/>
          <a:gdLst/>
          <a:ahLst/>
          <a:cxnLst/>
          <a:rect l="0" t="0" r="0" b="0"/>
          <a:pathLst>
            <a:path>
              <a:moveTo>
                <a:pt x="3730619" y="3767129"/>
              </a:moveTo>
              <a:arcTo wR="2196102" hR="2196102" stAng="2740414" swAng="1500721"/>
            </a:path>
          </a:pathLst>
        </a:custGeom>
        <a:noFill/>
        <a:ln w="9525" cap="flat" cmpd="sng" algn="ctr">
          <a:solidFill>
            <a:schemeClr val="accent2">
              <a:hueOff val="1872608"/>
              <a:satOff val="-2336"/>
              <a:lumOff val="549"/>
              <a:alphaOff val="0"/>
            </a:schemeClr>
          </a:solidFill>
          <a:prstDash val="solid"/>
        </a:ln>
        <a:effectLst/>
      </dsp:spPr>
      <dsp:style>
        <a:lnRef idx="1">
          <a:scrgbClr r="0" g="0" b="0"/>
        </a:lnRef>
        <a:fillRef idx="0">
          <a:scrgbClr r="0" g="0" b="0"/>
        </a:fillRef>
        <a:effectRef idx="0">
          <a:scrgbClr r="0" g="0" b="0"/>
        </a:effectRef>
        <a:fontRef idx="minor"/>
      </dsp:style>
    </dsp:sp>
    <dsp:sp modelId="{2FEF695A-84B3-4991-A898-1CD8A680B8B6}">
      <dsp:nvSpPr>
        <dsp:cNvPr id="0" name=""/>
        <dsp:cNvSpPr/>
      </dsp:nvSpPr>
      <dsp:spPr>
        <a:xfrm>
          <a:off x="3743388" y="4394216"/>
          <a:ext cx="1434407" cy="932364"/>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الاستقلالية</a:t>
          </a:r>
          <a:endParaRPr lang="en-US" sz="2000" kern="1200">
            <a:cs typeface="AL-Mohanad Bold" pitchFamily="2" charset="-78"/>
          </a:endParaRPr>
        </a:p>
      </dsp:txBody>
      <dsp:txXfrm>
        <a:off x="3743388" y="4394216"/>
        <a:ext cx="1434407" cy="932364"/>
      </dsp:txXfrm>
    </dsp:sp>
    <dsp:sp modelId="{D803BB78-E0A7-4776-BD29-2169F96018D5}">
      <dsp:nvSpPr>
        <dsp:cNvPr id="0" name=""/>
        <dsp:cNvSpPr/>
      </dsp:nvSpPr>
      <dsp:spPr>
        <a:xfrm>
          <a:off x="2264489" y="468193"/>
          <a:ext cx="4392205" cy="4392205"/>
        </a:xfrm>
        <a:custGeom>
          <a:avLst/>
          <a:gdLst/>
          <a:ahLst/>
          <a:cxnLst/>
          <a:rect l="0" t="0" r="0" b="0"/>
          <a:pathLst>
            <a:path>
              <a:moveTo>
                <a:pt x="1469737" y="4268603"/>
              </a:moveTo>
              <a:arcTo wR="2196102" hR="2196102" stAng="6558865" swAng="1500721"/>
            </a:path>
          </a:pathLst>
        </a:custGeom>
        <a:noFill/>
        <a:ln w="9525" cap="flat" cmpd="sng" algn="ctr">
          <a:solidFill>
            <a:schemeClr val="accent2">
              <a:hueOff val="2808911"/>
              <a:satOff val="-3503"/>
              <a:lumOff val="824"/>
              <a:alphaOff val="0"/>
            </a:schemeClr>
          </a:solidFill>
          <a:prstDash val="solid"/>
        </a:ln>
        <a:effectLst/>
      </dsp:spPr>
      <dsp:style>
        <a:lnRef idx="1">
          <a:scrgbClr r="0" g="0" b="0"/>
        </a:lnRef>
        <a:fillRef idx="0">
          <a:scrgbClr r="0" g="0" b="0"/>
        </a:fillRef>
        <a:effectRef idx="0">
          <a:scrgbClr r="0" g="0" b="0"/>
        </a:effectRef>
        <a:fontRef idx="minor"/>
      </dsp:style>
    </dsp:sp>
    <dsp:sp modelId="{6B7EBE28-9CDF-49FF-A594-4E1269ECAF5B}">
      <dsp:nvSpPr>
        <dsp:cNvPr id="0" name=""/>
        <dsp:cNvSpPr/>
      </dsp:nvSpPr>
      <dsp:spPr>
        <a:xfrm>
          <a:off x="1528850" y="3296165"/>
          <a:ext cx="2059722" cy="932364"/>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الاستيعاب الاجتماعي</a:t>
          </a:r>
          <a:endParaRPr lang="en-US" sz="2000" kern="1200">
            <a:cs typeface="AL-Mohanad Bold" pitchFamily="2" charset="-78"/>
          </a:endParaRPr>
        </a:p>
      </dsp:txBody>
      <dsp:txXfrm>
        <a:off x="1528850" y="3296165"/>
        <a:ext cx="2059722" cy="932364"/>
      </dsp:txXfrm>
    </dsp:sp>
    <dsp:sp modelId="{CB506E6F-758A-49B8-B9B9-4D0F7B959162}">
      <dsp:nvSpPr>
        <dsp:cNvPr id="0" name=""/>
        <dsp:cNvSpPr/>
      </dsp:nvSpPr>
      <dsp:spPr>
        <a:xfrm>
          <a:off x="2264489" y="468193"/>
          <a:ext cx="4392205" cy="4392205"/>
        </a:xfrm>
        <a:custGeom>
          <a:avLst/>
          <a:gdLst/>
          <a:ahLst/>
          <a:cxnLst/>
          <a:rect l="0" t="0" r="0" b="0"/>
          <a:pathLst>
            <a:path>
              <a:moveTo>
                <a:pt x="89263" y="2815858"/>
              </a:moveTo>
              <a:arcTo wR="2196102" hR="2196102" stAng="9816482" swAng="1967037"/>
            </a:path>
          </a:pathLst>
        </a:custGeom>
        <a:noFill/>
        <a:ln w="9525" cap="flat" cmpd="sng" algn="ctr">
          <a:solidFill>
            <a:schemeClr val="accent2">
              <a:hueOff val="3745215"/>
              <a:satOff val="-4671"/>
              <a:lumOff val="1098"/>
              <a:alphaOff val="0"/>
            </a:schemeClr>
          </a:solidFill>
          <a:prstDash val="solid"/>
        </a:ln>
        <a:effectLst/>
      </dsp:spPr>
      <dsp:style>
        <a:lnRef idx="1">
          <a:scrgbClr r="0" g="0" b="0"/>
        </a:lnRef>
        <a:fillRef idx="0">
          <a:scrgbClr r="0" g="0" b="0"/>
        </a:fillRef>
        <a:effectRef idx="0">
          <a:scrgbClr r="0" g="0" b="0"/>
        </a:effectRef>
        <a:fontRef idx="minor"/>
      </dsp:style>
    </dsp:sp>
    <dsp:sp modelId="{FABBA65B-8C00-4F6D-A024-5EF67968EB39}">
      <dsp:nvSpPr>
        <dsp:cNvPr id="0" name=""/>
        <dsp:cNvSpPr/>
      </dsp:nvSpPr>
      <dsp:spPr>
        <a:xfrm>
          <a:off x="1703991" y="1100062"/>
          <a:ext cx="1709440" cy="932364"/>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الشعور بالأمن والاستقرار </a:t>
          </a:r>
          <a:endParaRPr lang="en-US" sz="2000" kern="1200">
            <a:cs typeface="AL-Mohanad Bold" pitchFamily="2" charset="-78"/>
          </a:endParaRPr>
        </a:p>
      </dsp:txBody>
      <dsp:txXfrm>
        <a:off x="1703991" y="1100062"/>
        <a:ext cx="1709440" cy="932364"/>
      </dsp:txXfrm>
    </dsp:sp>
    <dsp:sp modelId="{A7D73914-EE83-48CB-A594-0AAF6129FF10}">
      <dsp:nvSpPr>
        <dsp:cNvPr id="0" name=""/>
        <dsp:cNvSpPr/>
      </dsp:nvSpPr>
      <dsp:spPr>
        <a:xfrm>
          <a:off x="2264489" y="468193"/>
          <a:ext cx="4392205" cy="4392205"/>
        </a:xfrm>
        <a:custGeom>
          <a:avLst/>
          <a:gdLst/>
          <a:ahLst/>
          <a:cxnLst/>
          <a:rect l="0" t="0" r="0" b="0"/>
          <a:pathLst>
            <a:path>
              <a:moveTo>
                <a:pt x="661586" y="625075"/>
              </a:moveTo>
              <a:arcTo wR="2196102" hR="2196102" stAng="13540414" swAng="1500721"/>
            </a:path>
          </a:pathLst>
        </a:custGeom>
        <a:noFill/>
        <a:ln w="9525" cap="flat" cmpd="sng" algn="ctr">
          <a:solidFill>
            <a:schemeClr val="accent2">
              <a:hueOff val="4681519"/>
              <a:satOff val="-5839"/>
              <a:lumOff val="1373"/>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1CEBE1-0653-4B15-A4E3-8007A6CC617F}">
      <dsp:nvSpPr>
        <dsp:cNvPr id="0" name=""/>
        <dsp:cNvSpPr/>
      </dsp:nvSpPr>
      <dsp:spPr>
        <a:xfrm>
          <a:off x="0" y="0"/>
          <a:ext cx="2952328" cy="2952328"/>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0B15129-7681-4C8A-8592-57A3DFE12854}">
      <dsp:nvSpPr>
        <dsp:cNvPr id="0" name=""/>
        <dsp:cNvSpPr/>
      </dsp:nvSpPr>
      <dsp:spPr>
        <a:xfrm>
          <a:off x="1476164" y="0"/>
          <a:ext cx="5724635" cy="2952328"/>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معارفي </a:t>
          </a:r>
          <a:r>
            <a:rPr lang="ar-SA" sz="2800" kern="1200" dirty="0" smtClean="0">
              <a:cs typeface="AL-Mohanad Bold" pitchFamily="2" charset="-78"/>
            </a:rPr>
            <a:t>(ما تعلمته من معارف وخبرات جديدة</a:t>
          </a:r>
          <a:r>
            <a:rPr lang="ar-SA" sz="2800" kern="1200" dirty="0" err="1" smtClean="0">
              <a:cs typeface="AL-Mohanad Bold" pitchFamily="2" charset="-78"/>
            </a:rPr>
            <a:t>)</a:t>
          </a:r>
          <a:endParaRPr lang="ar-AE" sz="2800" kern="1200" dirty="0"/>
        </a:p>
      </dsp:txBody>
      <dsp:txXfrm>
        <a:off x="1476164" y="0"/>
        <a:ext cx="5724635" cy="885700"/>
      </dsp:txXfrm>
    </dsp:sp>
    <dsp:sp modelId="{804822AD-F2D7-457D-9B91-E99AA2E8AA63}">
      <dsp:nvSpPr>
        <dsp:cNvPr id="0" name=""/>
        <dsp:cNvSpPr/>
      </dsp:nvSpPr>
      <dsp:spPr>
        <a:xfrm>
          <a:off x="516658" y="885700"/>
          <a:ext cx="1919011" cy="1919011"/>
        </a:xfrm>
        <a:prstGeom prst="pie">
          <a:avLst>
            <a:gd name="adj1" fmla="val 5400000"/>
            <a:gd name="adj2" fmla="val 1620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3E5D50C-5C70-4E50-9DD1-0148C71B541D}">
      <dsp:nvSpPr>
        <dsp:cNvPr id="0" name=""/>
        <dsp:cNvSpPr/>
      </dsp:nvSpPr>
      <dsp:spPr>
        <a:xfrm>
          <a:off x="1476164" y="885700"/>
          <a:ext cx="5724635" cy="1919011"/>
        </a:xfrm>
        <a:prstGeom prst="rect">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مهارتي</a:t>
          </a:r>
          <a:r>
            <a:rPr lang="ar-SA" sz="2800" kern="1200" dirty="0" smtClean="0">
              <a:cs typeface="AL-Mohanad Bold" pitchFamily="2" charset="-78"/>
            </a:rPr>
            <a:t> (ما سأفعله بشكل مختلف </a:t>
          </a:r>
          <a:r>
            <a:rPr lang="ar-SA" sz="2800" kern="1200" dirty="0" err="1" smtClean="0">
              <a:cs typeface="AL-Mohanad Bold" pitchFamily="2" charset="-78"/>
            </a:rPr>
            <a:t>مستقبلاً )</a:t>
          </a:r>
          <a:endParaRPr lang="en-US" sz="2800" kern="1200" dirty="0" smtClean="0">
            <a:cs typeface="AL-Mohanad Bold" pitchFamily="2" charset="-78"/>
          </a:endParaRPr>
        </a:p>
      </dsp:txBody>
      <dsp:txXfrm>
        <a:off x="1476164" y="885700"/>
        <a:ext cx="5724635" cy="885697"/>
      </dsp:txXfrm>
    </dsp:sp>
    <dsp:sp modelId="{AA58C768-8A72-4CAC-B77D-0D3EBE35CEDD}">
      <dsp:nvSpPr>
        <dsp:cNvPr id="0" name=""/>
        <dsp:cNvSpPr/>
      </dsp:nvSpPr>
      <dsp:spPr>
        <a:xfrm>
          <a:off x="1033315" y="1771397"/>
          <a:ext cx="885697" cy="885697"/>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B65150B-82DC-452A-AFCD-27F9BC7A41A5}">
      <dsp:nvSpPr>
        <dsp:cNvPr id="0" name=""/>
        <dsp:cNvSpPr/>
      </dsp:nvSpPr>
      <dsp:spPr>
        <a:xfrm>
          <a:off x="1476164" y="1771397"/>
          <a:ext cx="5724635" cy="885697"/>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مشاعري </a:t>
          </a:r>
          <a:r>
            <a:rPr lang="ar-SA" sz="2800" kern="1200" dirty="0" smtClean="0">
              <a:cs typeface="AL-Mohanad Bold" pitchFamily="2" charset="-78"/>
            </a:rPr>
            <a:t>( نهاية اليوم </a:t>
          </a:r>
          <a:r>
            <a:rPr lang="ar-SA" sz="2800" kern="1200" dirty="0" err="1" smtClean="0">
              <a:cs typeface="AL-Mohanad Bold" pitchFamily="2" charset="-78"/>
            </a:rPr>
            <a:t>التدريبي )</a:t>
          </a:r>
          <a:r>
            <a:rPr lang="ar-SA" sz="2800" b="1" kern="1200" dirty="0" smtClean="0"/>
            <a:t> </a:t>
          </a:r>
          <a:endParaRPr lang="en-US" sz="2800" kern="1200" dirty="0" smtClean="0"/>
        </a:p>
      </dsp:txBody>
      <dsp:txXfrm>
        <a:off x="1476164" y="1771397"/>
        <a:ext cx="5724635" cy="88569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81E9D5-47AA-465E-8A98-0B9C9A058E5B}">
      <dsp:nvSpPr>
        <dsp:cNvPr id="0" name=""/>
        <dsp:cNvSpPr/>
      </dsp:nvSpPr>
      <dsp:spPr>
        <a:xfrm>
          <a:off x="2844491" y="651"/>
          <a:ext cx="1583824" cy="10294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cs typeface="AL-Mohanad Bold" pitchFamily="2" charset="-78"/>
            </a:rPr>
            <a:t>الصراع </a:t>
          </a:r>
          <a:r>
            <a:rPr lang="ar-SA" sz="2400" kern="1200" dirty="0" err="1" smtClean="0">
              <a:cs typeface="AL-Mohanad Bold" pitchFamily="2" charset="-78"/>
            </a:rPr>
            <a:t>الداخلي.</a:t>
          </a:r>
          <a:r>
            <a:rPr lang="ar-SA" sz="2400" kern="1200" dirty="0" smtClean="0">
              <a:cs typeface="AL-Mohanad Bold" pitchFamily="2" charset="-78"/>
            </a:rPr>
            <a:t> </a:t>
          </a:r>
          <a:endParaRPr lang="ar-AE" sz="2400" kern="1200" dirty="0">
            <a:cs typeface="AL-Mohanad Bold" pitchFamily="2" charset="-78"/>
          </a:endParaRPr>
        </a:p>
      </dsp:txBody>
      <dsp:txXfrm>
        <a:off x="2844491" y="651"/>
        <a:ext cx="1583824" cy="1029485"/>
      </dsp:txXfrm>
    </dsp:sp>
    <dsp:sp modelId="{F70550FA-8615-4CBF-A9F4-02125B0DD484}">
      <dsp:nvSpPr>
        <dsp:cNvPr id="0" name=""/>
        <dsp:cNvSpPr/>
      </dsp:nvSpPr>
      <dsp:spPr>
        <a:xfrm>
          <a:off x="1577188" y="515394"/>
          <a:ext cx="4118430" cy="4118430"/>
        </a:xfrm>
        <a:custGeom>
          <a:avLst/>
          <a:gdLst/>
          <a:ahLst/>
          <a:cxnLst/>
          <a:rect l="0" t="0" r="0" b="0"/>
          <a:pathLst>
            <a:path>
              <a:moveTo>
                <a:pt x="2862037" y="162944"/>
              </a:moveTo>
              <a:arcTo wR="2059215" hR="2059215" stAng="17576778" swAng="1964318"/>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A8BBF5A-1B7A-47DB-A41F-592FBB0E45EC}">
      <dsp:nvSpPr>
        <dsp:cNvPr id="0" name=""/>
        <dsp:cNvSpPr/>
      </dsp:nvSpPr>
      <dsp:spPr>
        <a:xfrm>
          <a:off x="4802921" y="1423534"/>
          <a:ext cx="1583824" cy="102948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AL-Mohanad Bold" pitchFamily="2" charset="-78"/>
            </a:rPr>
            <a:t>الاغتراب والتمرد.</a:t>
          </a:r>
          <a:endParaRPr lang="en-US" sz="2400" kern="1200">
            <a:cs typeface="AL-Mohanad Bold" pitchFamily="2" charset="-78"/>
          </a:endParaRPr>
        </a:p>
      </dsp:txBody>
      <dsp:txXfrm>
        <a:off x="4802921" y="1423534"/>
        <a:ext cx="1583824" cy="1029485"/>
      </dsp:txXfrm>
    </dsp:sp>
    <dsp:sp modelId="{365E4366-ACEF-48A6-B86E-EA628890D09D}">
      <dsp:nvSpPr>
        <dsp:cNvPr id="0" name=""/>
        <dsp:cNvSpPr/>
      </dsp:nvSpPr>
      <dsp:spPr>
        <a:xfrm>
          <a:off x="1577188" y="515394"/>
          <a:ext cx="4118430" cy="4118430"/>
        </a:xfrm>
        <a:custGeom>
          <a:avLst/>
          <a:gdLst/>
          <a:ahLst/>
          <a:cxnLst/>
          <a:rect l="0" t="0" r="0" b="0"/>
          <a:pathLst>
            <a:path>
              <a:moveTo>
                <a:pt x="4115574" y="1950800"/>
              </a:moveTo>
              <a:arcTo wR="2059215" hR="2059215" stAng="21418924" swAng="2198439"/>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5CB15F-1A71-4FC8-9602-A35A31B40871}">
      <dsp:nvSpPr>
        <dsp:cNvPr id="0" name=""/>
        <dsp:cNvSpPr/>
      </dsp:nvSpPr>
      <dsp:spPr>
        <a:xfrm>
          <a:off x="4054868" y="3725807"/>
          <a:ext cx="1583824" cy="102948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AL-Mohanad Bold" pitchFamily="2" charset="-78"/>
            </a:rPr>
            <a:t>الخجل والانطواء. </a:t>
          </a:r>
          <a:endParaRPr lang="en-US" sz="2400" kern="1200">
            <a:cs typeface="AL-Mohanad Bold" pitchFamily="2" charset="-78"/>
          </a:endParaRPr>
        </a:p>
      </dsp:txBody>
      <dsp:txXfrm>
        <a:off x="4054868" y="3725807"/>
        <a:ext cx="1583824" cy="1029485"/>
      </dsp:txXfrm>
    </dsp:sp>
    <dsp:sp modelId="{B01F7974-819D-4A79-B4A7-E76DA90D0CA2}">
      <dsp:nvSpPr>
        <dsp:cNvPr id="0" name=""/>
        <dsp:cNvSpPr/>
      </dsp:nvSpPr>
      <dsp:spPr>
        <a:xfrm>
          <a:off x="1577188" y="515394"/>
          <a:ext cx="4118430" cy="4118430"/>
        </a:xfrm>
        <a:custGeom>
          <a:avLst/>
          <a:gdLst/>
          <a:ahLst/>
          <a:cxnLst/>
          <a:rect l="0" t="0" r="0" b="0"/>
          <a:pathLst>
            <a:path>
              <a:moveTo>
                <a:pt x="2469481" y="4077147"/>
              </a:moveTo>
              <a:arcTo wR="2059215" hR="2059215" stAng="4710469" swAng="1379062"/>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ABC10F7-46D8-41BF-9C6D-B1C362406AC6}">
      <dsp:nvSpPr>
        <dsp:cNvPr id="0" name=""/>
        <dsp:cNvSpPr/>
      </dsp:nvSpPr>
      <dsp:spPr>
        <a:xfrm>
          <a:off x="1634115" y="3725807"/>
          <a:ext cx="1583824" cy="102948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AL-Mohanad Bold" pitchFamily="2" charset="-78"/>
            </a:rPr>
            <a:t>السلوك المزعج. </a:t>
          </a:r>
          <a:endParaRPr lang="en-US" sz="2400" kern="1200">
            <a:cs typeface="AL-Mohanad Bold" pitchFamily="2" charset="-78"/>
          </a:endParaRPr>
        </a:p>
      </dsp:txBody>
      <dsp:txXfrm>
        <a:off x="1634115" y="3725807"/>
        <a:ext cx="1583824" cy="1029485"/>
      </dsp:txXfrm>
    </dsp:sp>
    <dsp:sp modelId="{C1EEB81C-A41B-4583-A7D5-6A08C2225A97}">
      <dsp:nvSpPr>
        <dsp:cNvPr id="0" name=""/>
        <dsp:cNvSpPr/>
      </dsp:nvSpPr>
      <dsp:spPr>
        <a:xfrm>
          <a:off x="1577188" y="515394"/>
          <a:ext cx="4118430" cy="4118430"/>
        </a:xfrm>
        <a:custGeom>
          <a:avLst/>
          <a:gdLst/>
          <a:ahLst/>
          <a:cxnLst/>
          <a:rect l="0" t="0" r="0" b="0"/>
          <a:pathLst>
            <a:path>
              <a:moveTo>
                <a:pt x="344503" y="3199447"/>
              </a:moveTo>
              <a:arcTo wR="2059215" hR="2059215" stAng="8782636" swAng="2198439"/>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770BB4C-18C7-47DD-92F5-8DC2A5277188}">
      <dsp:nvSpPr>
        <dsp:cNvPr id="0" name=""/>
        <dsp:cNvSpPr/>
      </dsp:nvSpPr>
      <dsp:spPr>
        <a:xfrm>
          <a:off x="886061" y="1423534"/>
          <a:ext cx="1583824" cy="102948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AL-Mohanad Bold" pitchFamily="2" charset="-78"/>
            </a:rPr>
            <a:t>العصبية وحدة الطباع. </a:t>
          </a:r>
          <a:endParaRPr lang="ar-AE" sz="2400" kern="1200">
            <a:cs typeface="AL-Mohanad Bold" pitchFamily="2" charset="-78"/>
          </a:endParaRPr>
        </a:p>
      </dsp:txBody>
      <dsp:txXfrm>
        <a:off x="886061" y="1423534"/>
        <a:ext cx="1583824" cy="1029485"/>
      </dsp:txXfrm>
    </dsp:sp>
    <dsp:sp modelId="{10C43115-BD70-4270-AC7E-75153E4CF962}">
      <dsp:nvSpPr>
        <dsp:cNvPr id="0" name=""/>
        <dsp:cNvSpPr/>
      </dsp:nvSpPr>
      <dsp:spPr>
        <a:xfrm>
          <a:off x="1577188" y="515394"/>
          <a:ext cx="4118430" cy="4118430"/>
        </a:xfrm>
        <a:custGeom>
          <a:avLst/>
          <a:gdLst/>
          <a:ahLst/>
          <a:cxnLst/>
          <a:rect l="0" t="0" r="0" b="0"/>
          <a:pathLst>
            <a:path>
              <a:moveTo>
                <a:pt x="358406" y="898346"/>
              </a:moveTo>
              <a:arcTo wR="2059215" hR="2059215" stAng="12858904" swAng="1964318"/>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1CEBE1-0653-4B15-A4E3-8007A6CC617F}">
      <dsp:nvSpPr>
        <dsp:cNvPr id="0" name=""/>
        <dsp:cNvSpPr/>
      </dsp:nvSpPr>
      <dsp:spPr>
        <a:xfrm>
          <a:off x="0" y="0"/>
          <a:ext cx="2952328" cy="2952328"/>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0B15129-7681-4C8A-8592-57A3DFE12854}">
      <dsp:nvSpPr>
        <dsp:cNvPr id="0" name=""/>
        <dsp:cNvSpPr/>
      </dsp:nvSpPr>
      <dsp:spPr>
        <a:xfrm>
          <a:off x="1476164" y="0"/>
          <a:ext cx="5724635" cy="2952328"/>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معارفي </a:t>
          </a:r>
          <a:r>
            <a:rPr lang="ar-SA" sz="2800" kern="1200" dirty="0" smtClean="0">
              <a:cs typeface="AL-Mohanad Bold" pitchFamily="2" charset="-78"/>
            </a:rPr>
            <a:t>(ما تعلمته من معارف وخبرات جديدة</a:t>
          </a:r>
          <a:r>
            <a:rPr lang="ar-SA" sz="2800" kern="1200" dirty="0" err="1" smtClean="0">
              <a:cs typeface="AL-Mohanad Bold" pitchFamily="2" charset="-78"/>
            </a:rPr>
            <a:t>)</a:t>
          </a:r>
          <a:endParaRPr lang="ar-AE" sz="2800" kern="1200" dirty="0"/>
        </a:p>
      </dsp:txBody>
      <dsp:txXfrm>
        <a:off x="1476164" y="0"/>
        <a:ext cx="5724635" cy="885700"/>
      </dsp:txXfrm>
    </dsp:sp>
    <dsp:sp modelId="{804822AD-F2D7-457D-9B91-E99AA2E8AA63}">
      <dsp:nvSpPr>
        <dsp:cNvPr id="0" name=""/>
        <dsp:cNvSpPr/>
      </dsp:nvSpPr>
      <dsp:spPr>
        <a:xfrm>
          <a:off x="516658" y="885700"/>
          <a:ext cx="1919011" cy="1919011"/>
        </a:xfrm>
        <a:prstGeom prst="pie">
          <a:avLst>
            <a:gd name="adj1" fmla="val 5400000"/>
            <a:gd name="adj2" fmla="val 1620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3E5D50C-5C70-4E50-9DD1-0148C71B541D}">
      <dsp:nvSpPr>
        <dsp:cNvPr id="0" name=""/>
        <dsp:cNvSpPr/>
      </dsp:nvSpPr>
      <dsp:spPr>
        <a:xfrm>
          <a:off x="1476164" y="885700"/>
          <a:ext cx="5724635" cy="1919011"/>
        </a:xfrm>
        <a:prstGeom prst="rect">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مهارتي</a:t>
          </a:r>
          <a:r>
            <a:rPr lang="ar-SA" sz="2800" kern="1200" dirty="0" smtClean="0">
              <a:cs typeface="AL-Mohanad Bold" pitchFamily="2" charset="-78"/>
            </a:rPr>
            <a:t> (ما سأفعله بشكل مختلف </a:t>
          </a:r>
          <a:r>
            <a:rPr lang="ar-SA" sz="2800" kern="1200" dirty="0" err="1" smtClean="0">
              <a:cs typeface="AL-Mohanad Bold" pitchFamily="2" charset="-78"/>
            </a:rPr>
            <a:t>مستقبلاً )</a:t>
          </a:r>
          <a:endParaRPr lang="en-US" sz="2800" kern="1200" dirty="0" smtClean="0">
            <a:cs typeface="AL-Mohanad Bold" pitchFamily="2" charset="-78"/>
          </a:endParaRPr>
        </a:p>
      </dsp:txBody>
      <dsp:txXfrm>
        <a:off x="1476164" y="885700"/>
        <a:ext cx="5724635" cy="885697"/>
      </dsp:txXfrm>
    </dsp:sp>
    <dsp:sp modelId="{AA58C768-8A72-4CAC-B77D-0D3EBE35CEDD}">
      <dsp:nvSpPr>
        <dsp:cNvPr id="0" name=""/>
        <dsp:cNvSpPr/>
      </dsp:nvSpPr>
      <dsp:spPr>
        <a:xfrm>
          <a:off x="1033315" y="1771397"/>
          <a:ext cx="885697" cy="885697"/>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B65150B-82DC-452A-AFCD-27F9BC7A41A5}">
      <dsp:nvSpPr>
        <dsp:cNvPr id="0" name=""/>
        <dsp:cNvSpPr/>
      </dsp:nvSpPr>
      <dsp:spPr>
        <a:xfrm>
          <a:off x="1476164" y="1771397"/>
          <a:ext cx="5724635" cy="885697"/>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مشاعري </a:t>
          </a:r>
          <a:r>
            <a:rPr lang="ar-SA" sz="2800" kern="1200" dirty="0" smtClean="0">
              <a:cs typeface="AL-Mohanad Bold" pitchFamily="2" charset="-78"/>
            </a:rPr>
            <a:t>( نهاية اليوم </a:t>
          </a:r>
          <a:r>
            <a:rPr lang="ar-SA" sz="2800" kern="1200" dirty="0" err="1" smtClean="0">
              <a:cs typeface="AL-Mohanad Bold" pitchFamily="2" charset="-78"/>
            </a:rPr>
            <a:t>التدريبي )</a:t>
          </a:r>
          <a:r>
            <a:rPr lang="ar-SA" sz="2800" b="1" kern="1200" dirty="0" smtClean="0"/>
            <a:t> </a:t>
          </a:r>
          <a:endParaRPr lang="en-US" sz="2800" kern="1200" dirty="0" smtClean="0"/>
        </a:p>
      </dsp:txBody>
      <dsp:txXfrm>
        <a:off x="1476164" y="1771397"/>
        <a:ext cx="5724635" cy="885697"/>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27/06/1436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3E26D44-BB86-4F9A-8708-71077A35F568}" type="datetimeFigureOut">
              <a:rPr lang="ar-SA" smtClean="0"/>
              <a:pPr/>
              <a:t>27/06/1436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AD82C2-CC55-46EA-BECD-13DEE38F6AE5}"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sa/imgres?imgurl=http://p.hailsa.gov.sa/wp-content/uploads/%D8%B4%D8%B9%D8%A7%D8%B1-%D9%88%D8%B2%D8%A7%D8%B1%D8%A9-%D8%A7%D9%84%D8%AA%D8%B1%D8%A8%D9%8A%D8%A9-%D9%88%D8%A7%D9%84%D8%AA%D8%B9%D9%84%D9%8A%D9%85-%D8%A7%D9%84%D8%AC%D8%AF%D9%8A%D8%AF-%D8%A8%D8%AC%D9%88%D8%AF%D8%A9-%D8%B9%D8%A7%D9%84%D9%8A%D8%A9.png&amp;imgrefurl=http://p.hailsa.gov.sa/%D8%A5%D8%B7%D9%84%D8%A7%D9%82-%D8%B4%D8%B9%D8%A7%D8%B1-%D9%88%D8%B2%D8%A7%D8%B1%D8%A9-%D8%A7%D9%84%D8%AA%D8%B1%D8%A8%D9%8A%D8%A9-%D9%88%D8%A7%D9%84%D8%AA%D8%B9%D9%84%D9%8A%D9%85-%D8%A7%D9%84%D8%AC/&amp;h=450&amp;w=703&amp;sz=22&amp;tbnid=6uMZHGvxh8AezM:&amp;tbnh=73&amp;tbnw=114&amp;zoom=1&amp;usg=__VubmYTcvcAQtKnjV5CIEjyrCEf4=&amp;docid=Wimw_j4hmLJNRM&amp;hl=ar&amp;sa=X&amp;ei=F4D2UKuNLu6U0QXz14HICA&amp;ved=0CEgQ9QEwAw&amp;dur=3211"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6" name="rg_hi" descr="https://encrypted-tbn1.gstatic.com/images?q=tbn:ANd9GcSm1aOX5n0bdpy6QfJfDwsxYKsepiqwmKezL9CUTDPu6tke5nKPcQ">
            <a:hlinkClick r:id="rId3"/>
          </p:cNvPr>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572250" y="500063"/>
            <a:ext cx="1814513" cy="1112837"/>
          </a:xfrm>
          <a:prstGeom prst="rect">
            <a:avLst/>
          </a:prstGeom>
          <a:noFill/>
          <a:ln w="9525">
            <a:noFill/>
            <a:miter lim="800000"/>
            <a:headEnd/>
            <a:tailEnd/>
          </a:ln>
        </p:spPr>
      </p:pic>
      <p:sp>
        <p:nvSpPr>
          <p:cNvPr id="17" name="مستطيل مستدير الزوايا 16"/>
          <p:cNvSpPr/>
          <p:nvPr/>
        </p:nvSpPr>
        <p:spPr>
          <a:xfrm>
            <a:off x="1763688" y="2060848"/>
            <a:ext cx="5112568" cy="2592288"/>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AE" sz="3200" dirty="0" smtClean="0">
                <a:cs typeface="AF_Najed" pitchFamily="2" charset="-78"/>
              </a:rPr>
              <a:t>خصائص نمو الطلاب في المرحلة الثانوية</a:t>
            </a:r>
          </a:p>
          <a:p>
            <a:pPr algn="ctr"/>
            <a:endParaRPr lang="ar-AE" sz="3200" dirty="0" smtClean="0">
              <a:cs typeface="AF_Najed" pitchFamily="2" charset="-78"/>
            </a:endParaRPr>
          </a:p>
          <a:p>
            <a:pPr algn="ctr"/>
            <a:r>
              <a:rPr lang="ar-AE" sz="3200" dirty="0" smtClean="0">
                <a:cs typeface="AF_Najed" pitchFamily="2" charset="-78"/>
              </a:rPr>
              <a:t>إعداد </a:t>
            </a:r>
          </a:p>
          <a:p>
            <a:pPr algn="ctr"/>
            <a:endParaRPr lang="ar-AE" sz="3200" dirty="0" smtClean="0">
              <a:cs typeface="AF_Najed" pitchFamily="2" charset="-78"/>
            </a:endParaRPr>
          </a:p>
          <a:p>
            <a:pPr algn="ctr"/>
            <a:r>
              <a:rPr lang="ar-AE" sz="3200" dirty="0" smtClean="0">
                <a:cs typeface="AF_Najed" pitchFamily="2" charset="-78"/>
              </a:rPr>
              <a:t>الإدارة العامة للتدريب </a:t>
            </a:r>
            <a:r>
              <a:rPr lang="ar-AE" sz="3200" dirty="0" err="1" smtClean="0">
                <a:cs typeface="AF_Najed" pitchFamily="2" charset="-78"/>
              </a:rPr>
              <a:t>والابتعاث</a:t>
            </a:r>
            <a:endParaRPr lang="ar-AE" sz="3200" dirty="0">
              <a:cs typeface="AF_Najed"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992872" y="381000"/>
            <a:ext cx="6962775" cy="5410200"/>
            <a:chOff x="992872" y="381000"/>
            <a:chExt cx="6962775" cy="5410200"/>
          </a:xfrm>
        </p:grpSpPr>
        <p:sp>
          <p:nvSpPr>
            <p:cNvPr id="6" name="مستطيل مستدير الزوايا 5"/>
            <p:cNvSpPr/>
            <p:nvPr/>
          </p:nvSpPr>
          <p:spPr>
            <a:xfrm>
              <a:off x="992872" y="4340622"/>
              <a:ext cx="6962775"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403072" y="4478338"/>
              <a:ext cx="1392555"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1043608" y="4563125"/>
              <a:ext cx="5281772" cy="954107"/>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حدد طرق التعامل مع قوانين ومبادئ النمو</a:t>
              </a:r>
              <a:r>
                <a:rPr lang="ar-AE" sz="2800" dirty="0" smtClean="0">
                  <a:latin typeface="Arial" pitchFamily="34" charset="0"/>
                  <a:cs typeface="AL-Mohanad Bold" pitchFamily="2" charset="-78"/>
                </a:rPr>
                <a:t> مستخدماً المنظم الآتي:</a:t>
              </a:r>
              <a:endParaRPr lang="en-US" sz="2800" dirty="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2</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
            </a:r>
            <a:br>
              <a:rPr lang="ar-AE" dirty="0" smtClean="0"/>
            </a:br>
            <a:r>
              <a:rPr lang="ar-SA" u="sng" dirty="0" smtClean="0"/>
              <a:t>المطلوب في </a:t>
            </a:r>
            <a:r>
              <a:rPr lang="ar-SA" u="sng" dirty="0" err="1" smtClean="0"/>
              <a:t>النشاط:</a:t>
            </a:r>
            <a:r>
              <a:rPr lang="ar-SA" u="sng" dirty="0" smtClean="0"/>
              <a:t> </a:t>
            </a:r>
            <a:r>
              <a:rPr lang="en-US" dirty="0" smtClean="0"/>
              <a:t/>
            </a:r>
            <a:br>
              <a:rPr lang="en-US" dirty="0" smtClean="0"/>
            </a:br>
            <a:endParaRPr lang="ar-SA" dirty="0"/>
          </a:p>
        </p:txBody>
      </p:sp>
      <p:graphicFrame>
        <p:nvGraphicFramePr>
          <p:cNvPr id="4" name="عنصر نائب للمحتوى 3"/>
          <p:cNvGraphicFramePr>
            <a:graphicFrameLocks noGrp="1"/>
          </p:cNvGraphicFramePr>
          <p:nvPr>
            <p:ph idx="1"/>
          </p:nvPr>
        </p:nvGraphicFramePr>
        <p:xfrm>
          <a:off x="179511" y="1509603"/>
          <a:ext cx="8784977" cy="4511685"/>
        </p:xfrm>
        <a:graphic>
          <a:graphicData uri="http://schemas.openxmlformats.org/drawingml/2006/table">
            <a:tbl>
              <a:tblPr rtl="1" firstRow="1" bandRow="1">
                <a:tableStyleId>{21E4AEA4-8DFA-4A89-87EB-49C32662AFE0}</a:tableStyleId>
              </a:tblPr>
              <a:tblGrid>
                <a:gridCol w="2723538"/>
                <a:gridCol w="169063"/>
                <a:gridCol w="3162833"/>
                <a:gridCol w="2729543"/>
              </a:tblGrid>
              <a:tr h="528535">
                <a:tc>
                  <a:txBody>
                    <a:bodyPr/>
                    <a:lstStyle/>
                    <a:p>
                      <a:pPr algn="ctr" rtl="1">
                        <a:spcAft>
                          <a:spcPts val="0"/>
                        </a:spcAft>
                      </a:pPr>
                      <a:r>
                        <a:rPr lang="ar-SA" sz="2400" dirty="0"/>
                        <a:t>القانون </a:t>
                      </a:r>
                      <a:r>
                        <a:rPr lang="ar-SA" sz="2400" dirty="0" err="1" smtClean="0"/>
                        <a:t>والمبد</a:t>
                      </a:r>
                      <a:r>
                        <a:rPr lang="ar-AE" sz="2400" dirty="0" smtClean="0"/>
                        <a:t>أ</a:t>
                      </a:r>
                      <a:endParaRPr lang="en-US" sz="1800" dirty="0">
                        <a:latin typeface="Times New Roman"/>
                        <a:ea typeface="Times New Roman"/>
                        <a:cs typeface="AL-Mohanad Bold" pitchFamily="2" charset="-78"/>
                      </a:endParaRPr>
                    </a:p>
                  </a:txBody>
                  <a:tcPr marL="68580" marR="68580" marT="0" marB="0" anchor="ctr"/>
                </a:tc>
                <a:tc rowSpan="7">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c>
                  <a:txBody>
                    <a:bodyPr/>
                    <a:lstStyle/>
                    <a:p>
                      <a:pPr algn="ctr" rtl="1">
                        <a:spcAft>
                          <a:spcPts val="0"/>
                        </a:spcAft>
                      </a:pPr>
                      <a:r>
                        <a:rPr lang="ar-SA" sz="2400"/>
                        <a:t>تفسيره </a:t>
                      </a:r>
                      <a:endParaRPr lang="en-US" sz="1800">
                        <a:latin typeface="Times New Roman"/>
                        <a:ea typeface="Times New Roman"/>
                        <a:cs typeface="AL-Mohanad Bold" pitchFamily="2" charset="-78"/>
                      </a:endParaRPr>
                    </a:p>
                  </a:txBody>
                  <a:tcPr marL="68580" marR="68580" marT="0" marB="0" anchor="ctr"/>
                </a:tc>
                <a:tc>
                  <a:txBody>
                    <a:bodyPr/>
                    <a:lstStyle/>
                    <a:p>
                      <a:pPr algn="ctr" rtl="1">
                        <a:spcAft>
                          <a:spcPts val="0"/>
                        </a:spcAft>
                      </a:pPr>
                      <a:r>
                        <a:rPr lang="ar-SA" sz="2400"/>
                        <a:t>التعامل معه</a:t>
                      </a:r>
                      <a:endParaRPr lang="en-US" sz="1800">
                        <a:latin typeface="Times New Roman"/>
                        <a:ea typeface="Times New Roman"/>
                        <a:cs typeface="AL-Mohanad Bold" pitchFamily="2" charset="-78"/>
                      </a:endParaRPr>
                    </a:p>
                  </a:txBody>
                  <a:tcPr marL="68580" marR="68580" marT="0" marB="0" anchor="ctr"/>
                </a:tc>
              </a:tr>
              <a:tr h="528535">
                <a:tc>
                  <a:txBody>
                    <a:bodyPr/>
                    <a:lstStyle/>
                    <a:p>
                      <a:pPr algn="ctr" rtl="1">
                        <a:spcAft>
                          <a:spcPts val="0"/>
                        </a:spcAft>
                      </a:pPr>
                      <a:r>
                        <a:rPr lang="ar-SA" sz="2400"/>
                        <a:t>النمو عملية مستمرة متدرجة</a:t>
                      </a:r>
                      <a:endParaRPr lang="en-US" sz="180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528535">
                <a:tc>
                  <a:txBody>
                    <a:bodyPr/>
                    <a:lstStyle/>
                    <a:p>
                      <a:pPr algn="ctr" rtl="1">
                        <a:spcAft>
                          <a:spcPts val="0"/>
                        </a:spcAft>
                      </a:pPr>
                      <a:r>
                        <a:rPr lang="ar-SA" sz="2400" dirty="0"/>
                        <a:t>النمو يسير في مراحل</a:t>
                      </a:r>
                      <a:endParaRPr lang="en-US" sz="18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528535">
                <a:tc>
                  <a:txBody>
                    <a:bodyPr/>
                    <a:lstStyle/>
                    <a:p>
                      <a:pPr algn="ctr" rtl="1">
                        <a:spcAft>
                          <a:spcPts val="0"/>
                        </a:spcAft>
                      </a:pPr>
                      <a:r>
                        <a:rPr lang="ar-SA" sz="2400"/>
                        <a:t>سرعة النمو ليست ثابتة</a:t>
                      </a:r>
                      <a:endParaRPr lang="en-US" sz="180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695060">
                <a:tc>
                  <a:txBody>
                    <a:bodyPr/>
                    <a:lstStyle/>
                    <a:p>
                      <a:pPr algn="ctr" rtl="1">
                        <a:spcAft>
                          <a:spcPts val="0"/>
                        </a:spcAft>
                      </a:pPr>
                      <a:r>
                        <a:rPr lang="ar-SA" sz="2400"/>
                        <a:t>النمو يتأثر بالظروف الداخلية والخارجية</a:t>
                      </a:r>
                      <a:endParaRPr lang="en-US" sz="180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dirty="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695060">
                <a:tc>
                  <a:txBody>
                    <a:bodyPr/>
                    <a:lstStyle/>
                    <a:p>
                      <a:pPr algn="ctr" rtl="1">
                        <a:spcAft>
                          <a:spcPts val="0"/>
                        </a:spcAft>
                      </a:pPr>
                      <a:r>
                        <a:rPr lang="ar-SA" sz="2400" dirty="0"/>
                        <a:t>ترتبط مظاهر النمو </a:t>
                      </a:r>
                      <a:r>
                        <a:rPr lang="ar-AE" sz="2400" dirty="0" err="1" smtClean="0"/>
                        <a:t>بب</a:t>
                      </a:r>
                      <a:r>
                        <a:rPr lang="ar-SA" sz="2400" dirty="0" smtClean="0"/>
                        <a:t>عضها </a:t>
                      </a:r>
                      <a:r>
                        <a:rPr lang="ar-SA" sz="2400" dirty="0"/>
                        <a:t>ارتباطاً وثيقاً</a:t>
                      </a:r>
                      <a:endParaRPr lang="en-US" sz="18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dirty="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528535">
                <a:tc>
                  <a:txBody>
                    <a:bodyPr/>
                    <a:lstStyle/>
                    <a:p>
                      <a:pPr algn="ctr" rtl="1">
                        <a:spcAft>
                          <a:spcPts val="0"/>
                        </a:spcAft>
                      </a:pPr>
                      <a:r>
                        <a:rPr lang="ar-SA" sz="2400" dirty="0"/>
                        <a:t>وجود الفروق الفردية في النمو</a:t>
                      </a:r>
                      <a:endParaRPr lang="en-US" sz="18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dirty="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dirty="0">
                        <a:latin typeface="Traditional Arabic"/>
                        <a:ea typeface="Times New Roman"/>
                        <a:cs typeface="AL-Mohanad Bold" pitchFamily="2" charset="-78"/>
                      </a:endParaRPr>
                    </a:p>
                  </a:txBody>
                  <a:tcPr marL="68580" marR="68580" marT="0" marB="0" anchor="ctr"/>
                </a:tc>
              </a:tr>
            </a:tbl>
          </a:graphicData>
        </a:graphic>
      </p:graphicFrame>
      <p:sp>
        <p:nvSpPr>
          <p:cNvPr id="17409" name="Rectangle 1"/>
          <p:cNvSpPr>
            <a:spLocks noChangeArrowheads="1"/>
          </p:cNvSpPr>
          <p:nvPr/>
        </p:nvSpPr>
        <p:spPr bwMode="auto">
          <a:xfrm>
            <a:off x="323528" y="978496"/>
            <a:ext cx="847539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tabLst/>
            </a:pPr>
            <a:r>
              <a:rPr kumimoji="0" lang="ar-SA" sz="2400" b="0" i="0" u="none" strike="noStrike" cap="none" normalizeH="0" baseline="0" dirty="0" smtClean="0">
                <a:ln>
                  <a:noFill/>
                </a:ln>
                <a:solidFill>
                  <a:srgbClr val="330033"/>
                </a:solidFill>
                <a:effectLst/>
                <a:latin typeface="Traditional Arabic" pitchFamily="18" charset="-78"/>
                <a:ea typeface="Times New Roman" pitchFamily="18" charset="0"/>
                <a:cs typeface="AL-Mohanad Bold" pitchFamily="2" charset="-78"/>
              </a:rPr>
              <a:t>الاستعانة بالجدول في تفسير قوانين ومبادئ النمو وكيفية التعامل معها من قبل </a:t>
            </a:r>
            <a:r>
              <a:rPr kumimoji="0" lang="ar-SA" sz="2400" b="0" i="0" u="none" strike="noStrike" cap="none" normalizeH="0" baseline="0" dirty="0" err="1" smtClean="0">
                <a:ln>
                  <a:noFill/>
                </a:ln>
                <a:solidFill>
                  <a:srgbClr val="330033"/>
                </a:solidFill>
                <a:effectLst/>
                <a:latin typeface="Traditional Arabic" pitchFamily="18" charset="-78"/>
                <a:ea typeface="Times New Roman" pitchFamily="18" charset="0"/>
                <a:cs typeface="AL-Mohanad Bold" pitchFamily="2" charset="-78"/>
              </a:rPr>
              <a:t>المعلم؟</a:t>
            </a:r>
            <a:r>
              <a:rPr kumimoji="0" lang="ar-SA" sz="2400" b="0" i="0" u="none" strike="noStrike" cap="none" normalizeH="0" baseline="0" dirty="0" smtClean="0">
                <a:ln>
                  <a:noFill/>
                </a:ln>
                <a:solidFill>
                  <a:srgbClr val="330033"/>
                </a:solidFill>
                <a:effectLst/>
                <a:latin typeface="Traditional Arabic" pitchFamily="18" charset="-78"/>
                <a:ea typeface="Times New Roman" pitchFamily="18" charset="0"/>
                <a:cs typeface="AL-Mohanad Bold" pitchFamily="2" charset="-78"/>
              </a:rPr>
              <a:t> </a:t>
            </a:r>
            <a:endParaRPr kumimoji="0" lang="ar-SA" sz="2800" b="0" i="0" u="none" strike="noStrike" cap="none" normalizeH="0" baseline="0" dirty="0" smtClean="0">
              <a:ln>
                <a:noFill/>
              </a:ln>
              <a:solidFill>
                <a:schemeClr val="tx1"/>
              </a:solidFill>
              <a:effectLst/>
              <a:latin typeface="Arial" pitchFamily="34" charset="0"/>
              <a:cs typeface="AL-Mohanad Bold"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مبادئ النمو وقوانينه</a:t>
            </a:r>
            <a:endParaRPr lang="ar-SA" dirty="0"/>
          </a:p>
        </p:txBody>
      </p:sp>
      <p:graphicFrame>
        <p:nvGraphicFramePr>
          <p:cNvPr id="4" name="عنصر نائب للمحتوى 3"/>
          <p:cNvGraphicFramePr>
            <a:graphicFrameLocks noGrp="1"/>
          </p:cNvGraphicFramePr>
          <p:nvPr>
            <p:ph idx="1"/>
          </p:nvPr>
        </p:nvGraphicFramePr>
        <p:xfrm>
          <a:off x="-612576" y="908720"/>
          <a:ext cx="9756575"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992872" y="381000"/>
            <a:ext cx="6962775" cy="5410200"/>
            <a:chOff x="992872" y="381000"/>
            <a:chExt cx="6962775" cy="5410200"/>
          </a:xfrm>
        </p:grpSpPr>
        <p:sp>
          <p:nvSpPr>
            <p:cNvPr id="6" name="مستطيل مستدير الزوايا 5"/>
            <p:cNvSpPr/>
            <p:nvPr/>
          </p:nvSpPr>
          <p:spPr>
            <a:xfrm>
              <a:off x="992872" y="4340622"/>
              <a:ext cx="6962775"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403072" y="4478338"/>
              <a:ext cx="1392555"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1043608" y="4365104"/>
              <a:ext cx="5281772"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ا</a:t>
              </a:r>
              <a:r>
                <a:rPr lang="ar-SA" sz="2800" dirty="0" smtClean="0">
                  <a:latin typeface="Arial" pitchFamily="34" charset="0"/>
                  <a:cs typeface="AL-Mohanad Bold" pitchFamily="2" charset="-78"/>
                </a:rPr>
                <a:t>شرح بعض التطبيقات التربوية لخصائص وسمات النمو</a:t>
              </a:r>
              <a:r>
                <a:rPr lang="ar-AE" sz="2800" dirty="0" smtClean="0">
                  <a:latin typeface="Arial" pitchFamily="34" charset="0"/>
                  <a:cs typeface="AL-Mohanad Bold" pitchFamily="2" charset="-78"/>
                </a:rPr>
                <a:t>مستعيناً بالمنظم التالي</a:t>
              </a:r>
              <a:r>
                <a:rPr lang="ar-SA" sz="2800" dirty="0" smtClean="0">
                  <a:latin typeface="Arial" pitchFamily="34" charset="0"/>
                  <a:cs typeface="AL-Mohanad Bold" pitchFamily="2" charset="-78"/>
                </a:rPr>
                <a:t> </a:t>
              </a:r>
              <a:r>
                <a:rPr lang="ar-AE" sz="2800" dirty="0" err="1" smtClean="0">
                  <a:latin typeface="Arial" pitchFamily="34" charset="0"/>
                  <a:cs typeface="AL-Mohanad Bold" pitchFamily="2" charset="-78"/>
                </a:rPr>
                <a:t>:</a:t>
              </a:r>
              <a:endParaRPr lang="en-US" sz="2800" dirty="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3</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251519" y="1794649"/>
          <a:ext cx="8712969" cy="4423995"/>
        </p:xfrm>
        <a:graphic>
          <a:graphicData uri="http://schemas.openxmlformats.org/drawingml/2006/table">
            <a:tbl>
              <a:tblPr rtl="1" firstRow="1" bandRow="1">
                <a:tableStyleId>{21E4AEA4-8DFA-4A89-87EB-49C32662AFE0}</a:tableStyleId>
              </a:tblPr>
              <a:tblGrid>
                <a:gridCol w="4390471"/>
                <a:gridCol w="196127"/>
                <a:gridCol w="4126371"/>
              </a:tblGrid>
              <a:tr h="528535">
                <a:tc>
                  <a:txBody>
                    <a:bodyPr/>
                    <a:lstStyle/>
                    <a:p>
                      <a:pPr algn="ctr" rtl="1">
                        <a:spcAft>
                          <a:spcPts val="0"/>
                        </a:spcAft>
                      </a:pPr>
                      <a:r>
                        <a:rPr lang="ar-SA" sz="2800" dirty="0">
                          <a:latin typeface="Traditional Arabic"/>
                          <a:ea typeface="Times New Roman"/>
                          <a:cs typeface="AL-Mohanad Bold" pitchFamily="2" charset="-78"/>
                        </a:rPr>
                        <a:t>خصائص وسمات النمو الجسمي</a:t>
                      </a:r>
                      <a:endParaRPr lang="en-US" sz="2800" dirty="0">
                        <a:latin typeface="Times New Roman"/>
                        <a:ea typeface="Times New Roman"/>
                        <a:cs typeface="AL-Mohanad Bold" pitchFamily="2" charset="-78"/>
                      </a:endParaRPr>
                    </a:p>
                  </a:txBody>
                  <a:tcPr marL="68580" marR="68580" marT="0" marB="0" anchor="ctr"/>
                </a:tc>
                <a:tc rowSpan="6">
                  <a:txBody>
                    <a:bodyPr/>
                    <a:lstStyle/>
                    <a:p>
                      <a:pPr algn="ctr" rtl="1">
                        <a:spcAft>
                          <a:spcPts val="0"/>
                        </a:spcAft>
                      </a:pPr>
                      <a:endParaRPr lang="en-US" sz="2800" dirty="0">
                        <a:latin typeface="Times New Roman"/>
                        <a:ea typeface="Times New Roman"/>
                        <a:cs typeface="AL-Mohanad Bold" pitchFamily="2" charset="-78"/>
                      </a:endParaRPr>
                    </a:p>
                  </a:txBody>
                  <a:tcPr marL="68580" marR="68580" marT="0" marB="0" anchor="ctr"/>
                </a:tc>
                <a:tc>
                  <a:txBody>
                    <a:bodyPr/>
                    <a:lstStyle/>
                    <a:p>
                      <a:pPr algn="ctr" rtl="1">
                        <a:spcAft>
                          <a:spcPts val="0"/>
                        </a:spcAft>
                      </a:pPr>
                      <a:r>
                        <a:rPr lang="ar-SA" sz="2800">
                          <a:latin typeface="Traditional Arabic"/>
                          <a:ea typeface="Times New Roman"/>
                          <a:cs typeface="AL-Mohanad Bold" pitchFamily="2" charset="-78"/>
                        </a:rPr>
                        <a:t>التطبيقات التربوية</a:t>
                      </a:r>
                      <a:endParaRPr lang="en-US" sz="2800">
                        <a:latin typeface="Times New Roman"/>
                        <a:ea typeface="Times New Roman"/>
                        <a:cs typeface="AL-Mohanad Bold" pitchFamily="2" charset="-78"/>
                      </a:endParaRPr>
                    </a:p>
                  </a:txBody>
                  <a:tcPr marL="68580" marR="68580" marT="0" marB="0" anchor="ctr"/>
                </a:tc>
              </a:tr>
              <a:tr h="528535">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الزيادة في النمو الجسمي، حيث </a:t>
                      </a:r>
                      <a:r>
                        <a:rPr lang="ar-SA" sz="2800" dirty="0" smtClean="0">
                          <a:solidFill>
                            <a:srgbClr val="000000"/>
                          </a:solidFill>
                          <a:latin typeface="Traditional Arabic"/>
                          <a:ea typeface="Times New Roman"/>
                          <a:cs typeface="AL-Mohanad Bold" pitchFamily="2" charset="-78"/>
                        </a:rPr>
                        <a:t>يزداد</a:t>
                      </a:r>
                      <a:r>
                        <a:rPr lang="ar-AE" sz="2800" baseline="0" dirty="0" smtClean="0">
                          <a:solidFill>
                            <a:srgbClr val="000000"/>
                          </a:solidFill>
                          <a:latin typeface="Traditional Arabic"/>
                          <a:ea typeface="Times New Roman"/>
                          <a:cs typeface="AL-Mohanad Bold" pitchFamily="2" charset="-78"/>
                        </a:rPr>
                        <a:t> </a:t>
                      </a:r>
                      <a:r>
                        <a:rPr lang="ar-SA" sz="2800" dirty="0" smtClean="0">
                          <a:solidFill>
                            <a:srgbClr val="000000"/>
                          </a:solidFill>
                          <a:latin typeface="Traditional Arabic"/>
                          <a:ea typeface="Times New Roman"/>
                          <a:cs typeface="AL-Mohanad Bold" pitchFamily="2" charset="-78"/>
                        </a:rPr>
                        <a:t>الطول </a:t>
                      </a:r>
                      <a:r>
                        <a:rPr lang="ar-SA" sz="2800" dirty="0">
                          <a:solidFill>
                            <a:srgbClr val="000000"/>
                          </a:solidFill>
                          <a:latin typeface="Traditional Arabic"/>
                          <a:ea typeface="Times New Roman"/>
                          <a:cs typeface="AL-Mohanad Bold" pitchFamily="2" charset="-78"/>
                        </a:rPr>
                        <a:t>والوزن.</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a:latin typeface="Traditional Arabic"/>
                        <a:ea typeface="Times New Roman"/>
                        <a:cs typeface="AL-Mohanad Bold" pitchFamily="2" charset="-78"/>
                      </a:endParaRPr>
                    </a:p>
                  </a:txBody>
                  <a:tcPr marL="68580" marR="68580" marT="0" marB="0" anchor="ctr"/>
                </a:tc>
              </a:tr>
              <a:tr h="528535">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يظهر عدم التناسق في أجزاء الجسم.</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a:latin typeface="Traditional Arabic"/>
                        <a:ea typeface="Times New Roman"/>
                        <a:cs typeface="AL-Mohanad Bold" pitchFamily="2" charset="-78"/>
                      </a:endParaRPr>
                    </a:p>
                  </a:txBody>
                  <a:tcPr marL="68580" marR="68580" marT="0" marB="0" anchor="ctr"/>
                </a:tc>
              </a:tr>
              <a:tr h="528535">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يهتم بالألعاب </a:t>
                      </a:r>
                      <a:r>
                        <a:rPr lang="ar-SA" sz="2800" dirty="0" err="1">
                          <a:solidFill>
                            <a:srgbClr val="000000"/>
                          </a:solidFill>
                          <a:latin typeface="Traditional Arabic"/>
                          <a:ea typeface="Times New Roman"/>
                          <a:cs typeface="AL-Mohanad Bold" pitchFamily="2" charset="-78"/>
                        </a:rPr>
                        <a:t>الرياضية .</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dirty="0">
                        <a:latin typeface="Traditional Arabic"/>
                        <a:ea typeface="Times New Roman"/>
                        <a:cs typeface="AL-Mohanad Bold" pitchFamily="2" charset="-78"/>
                      </a:endParaRPr>
                    </a:p>
                  </a:txBody>
                  <a:tcPr marL="68580" marR="68580" marT="0" marB="0" anchor="ctr"/>
                </a:tc>
              </a:tr>
              <a:tr h="528535">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إقبال على تناول الطعام بشراهة.</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a:latin typeface="Traditional Arabic"/>
                        <a:ea typeface="Times New Roman"/>
                        <a:cs typeface="AL-Mohanad Bold" pitchFamily="2" charset="-78"/>
                      </a:endParaRPr>
                    </a:p>
                  </a:txBody>
                  <a:tcPr marL="68580" marR="68580" marT="0" marB="0" anchor="ctr"/>
                </a:tc>
              </a:tr>
              <a:tr h="695060">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التوافق الحركي أكثر توازناً.</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dirty="0">
                        <a:latin typeface="Traditional Arabic"/>
                        <a:ea typeface="Times New Roman"/>
                        <a:cs typeface="AL-Mohanad Bold" pitchFamily="2" charset="-78"/>
                      </a:endParaRPr>
                    </a:p>
                  </a:txBody>
                  <a:tcPr marL="68580" marR="68580" marT="0" marB="0" anchor="ctr"/>
                </a:tc>
              </a:tr>
            </a:tbl>
          </a:graphicData>
        </a:graphic>
      </p:graphicFrame>
      <p:sp>
        <p:nvSpPr>
          <p:cNvPr id="17409" name="Rectangle 1"/>
          <p:cNvSpPr>
            <a:spLocks noChangeArrowheads="1"/>
          </p:cNvSpPr>
          <p:nvPr/>
        </p:nvSpPr>
        <p:spPr bwMode="auto">
          <a:xfrm>
            <a:off x="543941" y="818709"/>
            <a:ext cx="8074646"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ar-SA" sz="2800" dirty="0" smtClean="0">
                <a:cs typeface="AL-Mohanad Bold" pitchFamily="2" charset="-78"/>
              </a:rPr>
              <a:t>تعاون مع زملائك في المجموعة </a:t>
            </a:r>
            <a:r>
              <a:rPr lang="ar-AE" sz="2800" dirty="0" smtClean="0">
                <a:cs typeface="AL-Mohanad Bold" pitchFamily="2" charset="-78"/>
              </a:rPr>
              <a:t>ل</a:t>
            </a:r>
            <a:r>
              <a:rPr lang="ar-SA" sz="2800" dirty="0" smtClean="0">
                <a:cs typeface="AL-Mohanad Bold" pitchFamily="2" charset="-78"/>
              </a:rPr>
              <a:t>دراسة خصائص وسمات النمو الجسمي </a:t>
            </a:r>
            <a:endParaRPr lang="ar-AE" sz="2800" dirty="0" smtClean="0">
              <a:cs typeface="AL-Mohanad Bold" pitchFamily="2" charset="-78"/>
            </a:endParaRPr>
          </a:p>
          <a:p>
            <a:pPr lvl="0" algn="ctr" fontAlgn="base">
              <a:spcBef>
                <a:spcPct val="0"/>
              </a:spcBef>
              <a:spcAft>
                <a:spcPct val="0"/>
              </a:spcAft>
            </a:pPr>
            <a:r>
              <a:rPr lang="ar-SA" sz="2800" dirty="0" smtClean="0">
                <a:cs typeface="AL-Mohanad Bold" pitchFamily="2" charset="-78"/>
              </a:rPr>
              <a:t>لطلاب </a:t>
            </a:r>
            <a:r>
              <a:rPr lang="ar-AE" sz="2800" dirty="0" smtClean="0">
                <a:cs typeface="AL-Mohanad Bold" pitchFamily="2" charset="-78"/>
              </a:rPr>
              <a:t>المرحلة التي تدرسها </a:t>
            </a:r>
            <a:r>
              <a:rPr lang="ar-SA" sz="2800" dirty="0" smtClean="0">
                <a:cs typeface="AL-Mohanad Bold" pitchFamily="2" charset="-78"/>
              </a:rPr>
              <a:t>وحدد </a:t>
            </a:r>
            <a:r>
              <a:rPr lang="ar-SA" sz="2800" dirty="0" err="1" smtClean="0">
                <a:cs typeface="AL-Mohanad Bold" pitchFamily="2" charset="-78"/>
              </a:rPr>
              <a:t>احتياجاته.</a:t>
            </a:r>
            <a:r>
              <a:rPr lang="ar-SA" sz="2800" dirty="0" smtClean="0">
                <a:cs typeface="AL-Mohanad Bold" pitchFamily="2" charset="-78"/>
              </a:rPr>
              <a:t> </a:t>
            </a:r>
            <a:endParaRPr kumimoji="0" lang="ar-SA" sz="3200" b="0" i="0" u="none" strike="noStrike" cap="none" normalizeH="0" baseline="0" dirty="0" smtClean="0">
              <a:ln>
                <a:noFill/>
              </a:ln>
              <a:solidFill>
                <a:schemeClr val="tx1"/>
              </a:solidFill>
              <a:effectLst/>
              <a:latin typeface="Arial" pitchFamily="34" charset="0"/>
              <a:cs typeface="AL-Mohanad Bold"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المراد بالنمو</a:t>
            </a:r>
            <a:endParaRPr lang="ar-SA" dirty="0"/>
          </a:p>
        </p:txBody>
      </p:sp>
      <p:sp>
        <p:nvSpPr>
          <p:cNvPr id="5" name="عنصر نائب للمحتوى 4"/>
          <p:cNvSpPr>
            <a:spLocks noGrp="1"/>
          </p:cNvSpPr>
          <p:nvPr>
            <p:ph idx="1"/>
          </p:nvPr>
        </p:nvSpPr>
        <p:spPr>
          <a:xfrm>
            <a:off x="251520" y="1052736"/>
            <a:ext cx="8445624" cy="4824536"/>
          </a:xfrm>
        </p:spPr>
        <p:txBody>
          <a:bodyPr>
            <a:noAutofit/>
          </a:bodyPr>
          <a:lstStyle/>
          <a:p>
            <a:pPr indent="22225">
              <a:lnSpc>
                <a:spcPts val="3500"/>
              </a:lnSpc>
              <a:buNone/>
            </a:pPr>
            <a:r>
              <a:rPr lang="ar-SA" sz="2600" dirty="0" smtClean="0">
                <a:cs typeface="AL-Mohanad Bold" pitchFamily="2" charset="-78"/>
              </a:rPr>
              <a:t>تظهر على الطلاب في المرحلة الثانوية تغيرات من ناحية القدرات الجسمية </a:t>
            </a:r>
            <a:r>
              <a:rPr lang="ar-AE" sz="2600" dirty="0" smtClean="0">
                <a:cs typeface="AL-Mohanad Bold" pitchFamily="2" charset="-78"/>
              </a:rPr>
              <a:t>حيث</a:t>
            </a:r>
            <a:r>
              <a:rPr lang="ar-SA" sz="2600" dirty="0" smtClean="0">
                <a:cs typeface="AL-Mohanad Bold" pitchFamily="2" charset="-78"/>
              </a:rPr>
              <a:t> سرعة نمو المراهق تقل عن ذي قبل وتزداد القدرة على التحكم في العضلات والأعصاب حتى يكتمل النمو في السابعة </a:t>
            </a:r>
            <a:r>
              <a:rPr lang="ar-SA" sz="2600" dirty="0" err="1" smtClean="0">
                <a:cs typeface="AL-Mohanad Bold" pitchFamily="2" charset="-78"/>
              </a:rPr>
              <a:t>عشر </a:t>
            </a:r>
            <a:r>
              <a:rPr lang="ar-SA" sz="2600" dirty="0" smtClean="0">
                <a:cs typeface="AL-Mohanad Bold" pitchFamily="2" charset="-78"/>
              </a:rPr>
              <a:t>، ويصبح المراهق قادراً على تكون العادات الصحية السليمة مع استمرار احتياجه إلى كثير من الطعام والنوم، وكثيراً ما يلجأ إلى أحلام اليقظة، وتظهر عليه علامات القلق والتوتر النفسي</a:t>
            </a:r>
            <a:r>
              <a:rPr lang="en-US" sz="2600" dirty="0" smtClean="0">
                <a:cs typeface="AL-Mohanad Bold" pitchFamily="2" charset="-78"/>
              </a:rPr>
              <a:t>. </a:t>
            </a:r>
            <a:endParaRPr lang="ar-AE" sz="2600" dirty="0" smtClean="0">
              <a:cs typeface="AL-Mohanad Bold" pitchFamily="2" charset="-78"/>
            </a:endParaRPr>
          </a:p>
          <a:p>
            <a:pPr indent="22225">
              <a:lnSpc>
                <a:spcPts val="3500"/>
              </a:lnSpc>
              <a:buNone/>
            </a:pPr>
            <a:r>
              <a:rPr lang="ar-AE" sz="2600" dirty="0" smtClean="0">
                <a:cs typeface="AL-Mohanad Bold" pitchFamily="2" charset="-78"/>
              </a:rPr>
              <a:t>ا</a:t>
            </a:r>
            <a:r>
              <a:rPr lang="ar-SA" sz="2600" b="1" u="sng" dirty="0" smtClean="0">
                <a:cs typeface="AL-Mohanad Bold" pitchFamily="2" charset="-78"/>
              </a:rPr>
              <a:t>لتطبيقات التربوية لخصائص النمو </a:t>
            </a:r>
            <a:r>
              <a:rPr lang="ar-SA" sz="2600" b="1" u="sng" dirty="0" err="1" smtClean="0">
                <a:cs typeface="AL-Mohanad Bold" pitchFamily="2" charset="-78"/>
              </a:rPr>
              <a:t>الجسمي :</a:t>
            </a:r>
            <a:endParaRPr lang="en-US" sz="2600" b="1" u="sng" dirty="0" smtClean="0">
              <a:cs typeface="AL-Mohanad Bold" pitchFamily="2" charset="-78"/>
            </a:endParaRPr>
          </a:p>
          <a:p>
            <a:pPr>
              <a:lnSpc>
                <a:spcPts val="3500"/>
              </a:lnSpc>
            </a:pPr>
            <a:r>
              <a:rPr lang="ar-SA" sz="2600" dirty="0" smtClean="0">
                <a:cs typeface="AL-Mohanad Bold" pitchFamily="2" charset="-78"/>
              </a:rPr>
              <a:t>زيادة الاهتمام بالتربية الصحية  والعادات الصحية: كالتغذية وأوقات النوم.</a:t>
            </a:r>
            <a:endParaRPr lang="en-US" sz="2600" dirty="0" smtClean="0">
              <a:cs typeface="AL-Mohanad Bold" pitchFamily="2" charset="-78"/>
            </a:endParaRPr>
          </a:p>
          <a:p>
            <a:pPr>
              <a:lnSpc>
                <a:spcPts val="3500"/>
              </a:lnSpc>
            </a:pPr>
            <a:r>
              <a:rPr lang="ar-SA" sz="2600" dirty="0" smtClean="0">
                <a:cs typeface="AL-Mohanad Bold" pitchFamily="2" charset="-78"/>
              </a:rPr>
              <a:t>تنمية الميول الخاصة بالمهارات الحركية:  ألعاب، نشاط.</a:t>
            </a:r>
            <a:endParaRPr lang="en-US" sz="2600" dirty="0" smtClean="0">
              <a:cs typeface="AL-Mohanad Bold" pitchFamily="2" charset="-78"/>
            </a:endParaRPr>
          </a:p>
          <a:p>
            <a:pPr>
              <a:lnSpc>
                <a:spcPts val="3500"/>
              </a:lnSpc>
            </a:pPr>
            <a:r>
              <a:rPr lang="ar-SA" sz="2600" dirty="0" smtClean="0">
                <a:cs typeface="AL-Mohanad Bold" pitchFamily="2" charset="-78"/>
              </a:rPr>
              <a:t>توجيه النمو </a:t>
            </a:r>
            <a:r>
              <a:rPr lang="ar-SA" sz="2600" dirty="0" err="1" smtClean="0">
                <a:cs typeface="AL-Mohanad Bold" pitchFamily="2" charset="-78"/>
              </a:rPr>
              <a:t>الجنسي.</a:t>
            </a:r>
            <a:r>
              <a:rPr lang="ar-SA" sz="2600" dirty="0" smtClean="0">
                <a:cs typeface="AL-Mohanad Bold" pitchFamily="2" charset="-78"/>
              </a:rPr>
              <a:t> </a:t>
            </a:r>
            <a:endParaRPr lang="en-US" sz="2600" dirty="0" smtClean="0">
              <a:cs typeface="AL-Mohanad Bold" pitchFamily="2" charset="-78"/>
            </a:endParaRPr>
          </a:p>
          <a:p>
            <a:pPr marR="762635" indent="22225" algn="just">
              <a:buSzPts val="1500"/>
              <a:buNone/>
            </a:pPr>
            <a:endParaRPr lang="en-US"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الثانية</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شرح التطبيقات التربوية لخصائص وسمات النمو العقلي للطالب.</a:t>
            </a:r>
            <a:endParaRPr lang="en-US" sz="2800" dirty="0" smtClean="0">
              <a:cs typeface="AL-Mohanad Bold" pitchFamily="2" charset="-78"/>
            </a:endParaRPr>
          </a:p>
          <a:p>
            <a:pPr lvl="0"/>
            <a:r>
              <a:rPr lang="ar-SA" sz="2800" dirty="0" smtClean="0">
                <a:cs typeface="AL-Mohanad Bold" pitchFamily="2" charset="-78"/>
              </a:rPr>
              <a:t>شرح التطبيقات التربوية لخصائص وسمات النمو الانفعالي للطالب.</a:t>
            </a:r>
            <a:endParaRPr lang="en-US" sz="2800" dirty="0" smtClean="0">
              <a:cs typeface="AL-Mohanad Bold" pitchFamily="2" charset="-78"/>
            </a:endParaRPr>
          </a:p>
          <a:p>
            <a:pPr lvl="0"/>
            <a:r>
              <a:rPr lang="ar-SA" sz="2800" dirty="0" smtClean="0">
                <a:cs typeface="AL-Mohanad Bold" pitchFamily="2" charset="-78"/>
              </a:rPr>
              <a:t>شرح التطبيقات التربوية لخصائص وسمات النمو الاجتماعي للطالب.</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pPr lvl="0"/>
            <a:r>
              <a:rPr lang="ar-SA" sz="2800" dirty="0" smtClean="0">
                <a:cs typeface="AL-Mohanad Bold" pitchFamily="2" charset="-78"/>
              </a:rPr>
              <a:t>التطبيقات التربوية لخصائص وسمات النمو العقلي للطالب.</a:t>
            </a:r>
            <a:endParaRPr lang="en-US" sz="2800" dirty="0" smtClean="0">
              <a:cs typeface="AL-Mohanad Bold" pitchFamily="2" charset="-78"/>
            </a:endParaRPr>
          </a:p>
          <a:p>
            <a:pPr lvl="0"/>
            <a:r>
              <a:rPr lang="ar-SA" sz="2800" dirty="0" smtClean="0">
                <a:cs typeface="AL-Mohanad Bold" pitchFamily="2" charset="-78"/>
              </a:rPr>
              <a:t>التطبيقات التربوية لخصائص وسمات النمو الانفعالي للطالب.</a:t>
            </a:r>
            <a:endParaRPr lang="en-US" sz="2800" dirty="0" smtClean="0">
              <a:cs typeface="AL-Mohanad Bold" pitchFamily="2" charset="-78"/>
            </a:endParaRPr>
          </a:p>
          <a:p>
            <a:r>
              <a:rPr lang="ar-SA" sz="2800" dirty="0" smtClean="0">
                <a:cs typeface="AL-Mohanad Bold" pitchFamily="2" charset="-78"/>
              </a:rPr>
              <a:t>التطبيقات التربوية لخصائص وسمات النمو الاجتماعي للطالب.</a:t>
            </a: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323528" y="381000"/>
            <a:ext cx="7632118" cy="5410200"/>
            <a:chOff x="858960" y="381000"/>
            <a:chExt cx="7096687" cy="5410200"/>
          </a:xfrm>
        </p:grpSpPr>
        <p:sp>
          <p:nvSpPr>
            <p:cNvPr id="6" name="مستطيل مستدير الزوايا 5"/>
            <p:cNvSpPr/>
            <p:nvPr/>
          </p:nvSpPr>
          <p:spPr>
            <a:xfrm>
              <a:off x="992872" y="4340622"/>
              <a:ext cx="6962775"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بدراسة خصائص وسمات النمو العقلي لطلاب صفك الدراسي وحدد احتياجاته</a:t>
              </a:r>
              <a:r>
                <a:rPr lang="ar-AE" sz="2800" dirty="0" smtClean="0">
                  <a:latin typeface="Arial" pitchFamily="34" charset="0"/>
                  <a:cs typeface="AL-Mohanad Bold" pitchFamily="2" charset="-78"/>
                </a:rPr>
                <a:t> مستعيناً بالمنظم التالي</a:t>
              </a:r>
              <a:r>
                <a:rPr lang="ar-SA" sz="2800" dirty="0" smtClean="0">
                  <a:latin typeface="Arial" pitchFamily="34" charset="0"/>
                  <a:cs typeface="AL-Mohanad Bold" pitchFamily="2" charset="-78"/>
                </a:rPr>
                <a:t> </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4</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251519" y="1021229"/>
          <a:ext cx="8712969" cy="5486400"/>
        </p:xfrm>
        <a:graphic>
          <a:graphicData uri="http://schemas.openxmlformats.org/drawingml/2006/table">
            <a:tbl>
              <a:tblPr rtl="1" firstRow="1" bandRow="1">
                <a:tableStyleId>{21E4AEA4-8DFA-4A89-87EB-49C32662AFE0}</a:tableStyleId>
              </a:tblPr>
              <a:tblGrid>
                <a:gridCol w="5494104"/>
                <a:gridCol w="162560"/>
                <a:gridCol w="3056305"/>
              </a:tblGrid>
              <a:tr h="376014">
                <a:tc>
                  <a:txBody>
                    <a:bodyPr/>
                    <a:lstStyle/>
                    <a:p>
                      <a:pPr algn="ctr" rtl="1">
                        <a:lnSpc>
                          <a:spcPts val="3600"/>
                        </a:lnSpc>
                        <a:spcAft>
                          <a:spcPts val="0"/>
                        </a:spcAft>
                      </a:pPr>
                      <a:r>
                        <a:rPr lang="ar-SA" sz="2800" dirty="0">
                          <a:latin typeface="Traditional Arabic"/>
                          <a:ea typeface="Times New Roman"/>
                          <a:cs typeface="AL-Mohanad Bold" pitchFamily="2" charset="-78"/>
                        </a:rPr>
                        <a:t>خصائص وسمات النمو </a:t>
                      </a:r>
                      <a:r>
                        <a:rPr lang="ar-SA" sz="2800" dirty="0" smtClean="0">
                          <a:latin typeface="Traditional Arabic"/>
                          <a:ea typeface="Times New Roman"/>
                          <a:cs typeface="AL-Mohanad Bold" pitchFamily="2" charset="-78"/>
                        </a:rPr>
                        <a:t>ال</a:t>
                      </a:r>
                      <a:r>
                        <a:rPr lang="ar-AE" sz="2800" dirty="0" smtClean="0">
                          <a:latin typeface="Traditional Arabic"/>
                          <a:ea typeface="Times New Roman"/>
                          <a:cs typeface="AL-Mohanad Bold" pitchFamily="2" charset="-78"/>
                        </a:rPr>
                        <a:t>عقلي</a:t>
                      </a:r>
                      <a:endParaRPr lang="en-US" sz="2800" dirty="0">
                        <a:latin typeface="Times New Roman"/>
                        <a:ea typeface="Times New Roman"/>
                        <a:cs typeface="AL-Mohanad Bold" pitchFamily="2" charset="-78"/>
                      </a:endParaRPr>
                    </a:p>
                  </a:txBody>
                  <a:tcPr marL="68580" marR="68580" marT="0" marB="0" anchor="ctr"/>
                </a:tc>
                <a:tc rowSpan="9">
                  <a:txBody>
                    <a:bodyPr/>
                    <a:lstStyle/>
                    <a:p>
                      <a:pPr algn="ctr" rtl="1">
                        <a:lnSpc>
                          <a:spcPts val="3600"/>
                        </a:lnSpc>
                        <a:spcAft>
                          <a:spcPts val="0"/>
                        </a:spcAft>
                      </a:pPr>
                      <a:endParaRPr lang="en-US" sz="2800" dirty="0">
                        <a:latin typeface="Times New Roman"/>
                        <a:ea typeface="Times New Roman"/>
                        <a:cs typeface="AL-Mohanad Bold" pitchFamily="2" charset="-78"/>
                      </a:endParaRPr>
                    </a:p>
                  </a:txBody>
                  <a:tcPr marL="68580" marR="68580" marT="0" marB="0" anchor="ctr"/>
                </a:tc>
                <a:tc>
                  <a:txBody>
                    <a:bodyPr/>
                    <a:lstStyle/>
                    <a:p>
                      <a:pPr algn="ctr" rtl="1">
                        <a:lnSpc>
                          <a:spcPts val="3600"/>
                        </a:lnSpc>
                        <a:spcAft>
                          <a:spcPts val="0"/>
                        </a:spcAft>
                      </a:pPr>
                      <a:r>
                        <a:rPr lang="ar-SA" sz="2800">
                          <a:latin typeface="Traditional Arabic"/>
                          <a:ea typeface="Times New Roman"/>
                          <a:cs typeface="AL-Mohanad Bold" pitchFamily="2" charset="-78"/>
                        </a:rPr>
                        <a:t>التطبيقات التربوية</a:t>
                      </a:r>
                      <a:endParaRPr lang="en-US" sz="2800">
                        <a:latin typeface="Times New Roman"/>
                        <a:ea typeface="Times New Roman"/>
                        <a:cs typeface="AL-Mohanad Bold" pitchFamily="2" charset="-78"/>
                      </a:endParaRPr>
                    </a:p>
                  </a:txBody>
                  <a:tcPr marL="68580" marR="68580" marT="0" marB="0" anchor="ctr"/>
                </a:tc>
              </a:tr>
              <a:tr h="644595">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يتميز الطلاب بالنمو العقلي كماً وكيفاً ينمو الذكاء العام </a:t>
                      </a:r>
                      <a:r>
                        <a:rPr lang="ar-SA" sz="2400" dirty="0" err="1">
                          <a:solidFill>
                            <a:srgbClr val="000000"/>
                          </a:solidFill>
                          <a:latin typeface="Traditional Arabic"/>
                          <a:ea typeface="Times New Roman"/>
                          <a:cs typeface="AL-Mohanad Bold" pitchFamily="2" charset="-78"/>
                        </a:rPr>
                        <a:t>بسرعة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pPr>
                      <a:endParaRPr lang="ar-SA" sz="2800">
                        <a:latin typeface="Traditional Arabic"/>
                        <a:ea typeface="Times New Roman"/>
                        <a:cs typeface="AL-Mohanad Bold" pitchFamily="2" charset="-78"/>
                      </a:endParaRPr>
                    </a:p>
                  </a:txBody>
                  <a:tcPr marL="68580" marR="68580" marT="0" marB="0" anchor="ctr"/>
                </a:tc>
              </a:tr>
              <a:tr h="376014">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سرعة التحصيل الدراسي والميل إلى بعض المواد الدراسية.</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pPr>
                      <a:endParaRPr lang="ar-SA" sz="2800">
                        <a:latin typeface="Traditional Arabic"/>
                        <a:ea typeface="Times New Roman"/>
                        <a:cs typeface="AL-Mohanad Bold" pitchFamily="2" charset="-78"/>
                      </a:endParaRPr>
                    </a:p>
                  </a:txBody>
                  <a:tcPr marL="68580" marR="68580" marT="0" marB="0" anchor="ctr"/>
                </a:tc>
              </a:tr>
              <a:tr h="322298">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تنمو القدرة على تعلم المهارات واكتساب المعلومات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322298">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يتطور الإدراك من المستوى الحسي إلى المستوى </a:t>
                      </a:r>
                      <a:r>
                        <a:rPr lang="ar-SA" sz="2400" dirty="0" smtClean="0">
                          <a:solidFill>
                            <a:srgbClr val="000000"/>
                          </a:solidFill>
                          <a:latin typeface="Traditional Arabic"/>
                          <a:ea typeface="Times New Roman"/>
                          <a:cs typeface="AL-Mohanad Bold" pitchFamily="2" charset="-78"/>
                        </a:rPr>
                        <a:t>المجرد.</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322298">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يزداد الاعتماد على الفهم والاستدلال</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644595">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ينمو التفكير والقدرة على الاستدلال والاستنتاج وإصدار الأحكام على </a:t>
                      </a:r>
                      <a:r>
                        <a:rPr lang="ar-SA" sz="2400" dirty="0" err="1">
                          <a:solidFill>
                            <a:srgbClr val="000000"/>
                          </a:solidFill>
                          <a:latin typeface="Traditional Arabic"/>
                          <a:ea typeface="Times New Roman"/>
                          <a:cs typeface="AL-Mohanad Bold" pitchFamily="2" charset="-78"/>
                        </a:rPr>
                        <a:t>الأشياء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322298">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تتكون المفاهيم المعنوية عن الخير </a:t>
                      </a:r>
                      <a:r>
                        <a:rPr lang="ar-SA" sz="2400" dirty="0" err="1">
                          <a:solidFill>
                            <a:srgbClr val="000000"/>
                          </a:solidFill>
                          <a:latin typeface="Traditional Arabic"/>
                          <a:ea typeface="Times New Roman"/>
                          <a:cs typeface="AL-Mohanad Bold" pitchFamily="2" charset="-78"/>
                        </a:rPr>
                        <a:t>والشر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788491">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تتضح طرق وعادات التحصيل الدراسي والتعبير عن </a:t>
                      </a:r>
                      <a:r>
                        <a:rPr lang="ar-SA" sz="2400" dirty="0" err="1">
                          <a:solidFill>
                            <a:srgbClr val="000000"/>
                          </a:solidFill>
                          <a:latin typeface="Traditional Arabic"/>
                          <a:ea typeface="Times New Roman"/>
                          <a:cs typeface="AL-Mohanad Bold" pitchFamily="2" charset="-78"/>
                        </a:rPr>
                        <a:t>النفس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dirty="0" smtClean="0">
                <a:cs typeface="AL-Mohanad Bold" pitchFamily="2" charset="-78"/>
              </a:rPr>
              <a:t>التطبيقات التربوية لخصائص النمو العقلي</a:t>
            </a:r>
            <a:endParaRPr lang="ar-SA" sz="3200" dirty="0"/>
          </a:p>
        </p:txBody>
      </p:sp>
      <p:sp>
        <p:nvSpPr>
          <p:cNvPr id="5" name="عنصر نائب للمحتوى 4"/>
          <p:cNvSpPr>
            <a:spLocks noGrp="1"/>
          </p:cNvSpPr>
          <p:nvPr>
            <p:ph idx="1"/>
          </p:nvPr>
        </p:nvSpPr>
        <p:spPr>
          <a:xfrm>
            <a:off x="251520" y="1052736"/>
            <a:ext cx="8445624" cy="4608512"/>
          </a:xfrm>
        </p:spPr>
        <p:txBody>
          <a:bodyPr>
            <a:noAutofit/>
          </a:bodyPr>
          <a:lstStyle/>
          <a:p>
            <a:pPr lvl="1"/>
            <a:r>
              <a:rPr lang="ar-AE" dirty="0" smtClean="0">
                <a:cs typeface="AL-Mohanad Bold" pitchFamily="2" charset="-78"/>
              </a:rPr>
              <a:t>م</a:t>
            </a:r>
            <a:r>
              <a:rPr lang="ar-SA" dirty="0" err="1" smtClean="0">
                <a:cs typeface="AL-Mohanad Bold" pitchFamily="2" charset="-78"/>
              </a:rPr>
              <a:t>راعاة</a:t>
            </a:r>
            <a:r>
              <a:rPr lang="ar-SA" dirty="0" smtClean="0">
                <a:cs typeface="AL-Mohanad Bold" pitchFamily="2" charset="-78"/>
              </a:rPr>
              <a:t> الفروق </a:t>
            </a:r>
            <a:r>
              <a:rPr lang="ar-SA" dirty="0" err="1" smtClean="0">
                <a:cs typeface="AL-Mohanad Bold" pitchFamily="2" charset="-78"/>
              </a:rPr>
              <a:t>الفردية .</a:t>
            </a:r>
            <a:endParaRPr lang="en-US" dirty="0" smtClean="0">
              <a:cs typeface="AL-Mohanad Bold" pitchFamily="2" charset="-78"/>
            </a:endParaRPr>
          </a:p>
          <a:p>
            <a:pPr lvl="1"/>
            <a:r>
              <a:rPr lang="ar-SA" dirty="0" smtClean="0">
                <a:cs typeface="AL-Mohanad Bold" pitchFamily="2" charset="-78"/>
              </a:rPr>
              <a:t>اختيار طريقة التدريس المناسبة لكل صف </a:t>
            </a:r>
            <a:r>
              <a:rPr lang="ar-SA" dirty="0" err="1" smtClean="0">
                <a:cs typeface="AL-Mohanad Bold" pitchFamily="2" charset="-78"/>
              </a:rPr>
              <a:t>دراسي </a:t>
            </a:r>
            <a:r>
              <a:rPr lang="ar-SA" dirty="0" smtClean="0">
                <a:cs typeface="AL-Mohanad Bold" pitchFamily="2" charset="-78"/>
              </a:rPr>
              <a:t>، ولكل مادة </a:t>
            </a:r>
            <a:r>
              <a:rPr lang="ar-SA" dirty="0" err="1" smtClean="0">
                <a:cs typeface="AL-Mohanad Bold" pitchFamily="2" charset="-78"/>
              </a:rPr>
              <a:t>دراسية .</a:t>
            </a:r>
            <a:endParaRPr lang="en-US" dirty="0" smtClean="0">
              <a:cs typeface="AL-Mohanad Bold" pitchFamily="2" charset="-78"/>
            </a:endParaRPr>
          </a:p>
          <a:p>
            <a:pPr lvl="1"/>
            <a:r>
              <a:rPr lang="ar-SA" dirty="0" smtClean="0">
                <a:cs typeface="AL-Mohanad Bold" pitchFamily="2" charset="-78"/>
              </a:rPr>
              <a:t>تعويد الطالب في هذه المرحلة على التفكير والاستنباط والتحليل</a:t>
            </a:r>
            <a:endParaRPr lang="en-US" dirty="0" smtClean="0">
              <a:cs typeface="AL-Mohanad Bold" pitchFamily="2" charset="-78"/>
            </a:endParaRPr>
          </a:p>
          <a:p>
            <a:pPr lvl="1"/>
            <a:r>
              <a:rPr lang="ar-SA" dirty="0" smtClean="0">
                <a:cs typeface="AL-Mohanad Bold" pitchFamily="2" charset="-78"/>
              </a:rPr>
              <a:t>تشجيع الهوايات </a:t>
            </a:r>
            <a:r>
              <a:rPr lang="ar-SA" dirty="0" err="1" smtClean="0">
                <a:cs typeface="AL-Mohanad Bold" pitchFamily="2" charset="-78"/>
              </a:rPr>
              <a:t>الابتكارية</a:t>
            </a:r>
            <a:r>
              <a:rPr lang="ar-SA" dirty="0" smtClean="0">
                <a:cs typeface="AL-Mohanad Bold" pitchFamily="2" charset="-78"/>
              </a:rPr>
              <a:t> ، وتوجيهها وفق </a:t>
            </a:r>
            <a:r>
              <a:rPr lang="ar-SA" dirty="0" err="1" smtClean="0">
                <a:cs typeface="AL-Mohanad Bold" pitchFamily="2" charset="-78"/>
              </a:rPr>
              <a:t>الشرع</a:t>
            </a:r>
            <a:r>
              <a:rPr lang="ar-SA" dirty="0" smtClean="0">
                <a:cs typeface="AL-Mohanad Bold" pitchFamily="2" charset="-78"/>
              </a:rPr>
              <a:t> </a:t>
            </a:r>
            <a:r>
              <a:rPr lang="ar-SA" dirty="0" err="1" smtClean="0">
                <a:cs typeface="AL-Mohanad Bold" pitchFamily="2" charset="-78"/>
              </a:rPr>
              <a:t>.</a:t>
            </a:r>
            <a:endParaRPr lang="en-US" dirty="0" smtClean="0">
              <a:cs typeface="AL-Mohanad Bold" pitchFamily="2" charset="-78"/>
            </a:endParaRPr>
          </a:p>
          <a:p>
            <a:pPr lvl="1"/>
            <a:r>
              <a:rPr lang="ar-SA" dirty="0" smtClean="0">
                <a:cs typeface="AL-Mohanad Bold" pitchFamily="2" charset="-78"/>
              </a:rPr>
              <a:t>التطوير في أساليب </a:t>
            </a:r>
            <a:r>
              <a:rPr lang="ar-SA" dirty="0" err="1" smtClean="0">
                <a:cs typeface="AL-Mohanad Bold" pitchFamily="2" charset="-78"/>
              </a:rPr>
              <a:t>التعليم :</a:t>
            </a:r>
            <a:endParaRPr lang="en-US" dirty="0" smtClean="0">
              <a:cs typeface="AL-Mohanad Bold" pitchFamily="2" charset="-78"/>
            </a:endParaRPr>
          </a:p>
          <a:p>
            <a:pPr lvl="2"/>
            <a:r>
              <a:rPr lang="ar-SA" dirty="0" smtClean="0">
                <a:cs typeface="AL-Mohanad Bold" pitchFamily="2" charset="-78"/>
              </a:rPr>
              <a:t>بحيث يشجع التلاميذ على التعلم </a:t>
            </a:r>
            <a:r>
              <a:rPr lang="ar-SA" dirty="0" err="1" smtClean="0">
                <a:cs typeface="AL-Mohanad Bold" pitchFamily="2" charset="-78"/>
              </a:rPr>
              <a:t>الذاتي .</a:t>
            </a:r>
            <a:endParaRPr lang="en-US" dirty="0" smtClean="0">
              <a:cs typeface="AL-Mohanad Bold" pitchFamily="2" charset="-78"/>
            </a:endParaRPr>
          </a:p>
          <a:p>
            <a:pPr lvl="2"/>
            <a:r>
              <a:rPr lang="ar-SA" dirty="0" smtClean="0">
                <a:cs typeface="AL-Mohanad Bold" pitchFamily="2" charset="-78"/>
              </a:rPr>
              <a:t>استخدام الأسلوب العلمي في </a:t>
            </a:r>
            <a:r>
              <a:rPr lang="ar-SA" dirty="0" err="1" smtClean="0">
                <a:cs typeface="AL-Mohanad Bold" pitchFamily="2" charset="-78"/>
              </a:rPr>
              <a:t>التفكير .</a:t>
            </a:r>
            <a:endParaRPr lang="en-US" dirty="0" smtClean="0">
              <a:cs typeface="AL-Mohanad Bold" pitchFamily="2" charset="-78"/>
            </a:endParaRPr>
          </a:p>
          <a:p>
            <a:pPr lvl="2"/>
            <a:r>
              <a:rPr lang="ar-SA" dirty="0" smtClean="0">
                <a:cs typeface="AL-Mohanad Bold" pitchFamily="2" charset="-78"/>
              </a:rPr>
              <a:t>طريقة التدريس المبنية على الحوار والمشاركة.</a:t>
            </a:r>
            <a:endParaRPr lang="en-US" dirty="0" smtClean="0">
              <a:cs typeface="AL-Mohanad Bold" pitchFamily="2" charset="-78"/>
            </a:endParaRPr>
          </a:p>
          <a:p>
            <a:pPr marR="762635" indent="22225" algn="just">
              <a:buSzPts val="1500"/>
              <a:buNone/>
            </a:pPr>
            <a:endParaRPr lang="en-US" sz="3600"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عنصر نائب للمحتوى 5"/>
          <p:cNvGrpSpPr>
            <a:grpSpLocks noGrp="1"/>
          </p:cNvGrpSpPr>
          <p:nvPr>
            <p:ph idx="1"/>
          </p:nvPr>
        </p:nvGrpSpPr>
        <p:grpSpPr>
          <a:xfrm>
            <a:off x="467544" y="908720"/>
            <a:ext cx="8229600" cy="4896544"/>
            <a:chOff x="685800" y="400176"/>
            <a:chExt cx="6781800" cy="4801622"/>
          </a:xfrm>
        </p:grpSpPr>
        <p:sp>
          <p:nvSpPr>
            <p:cNvPr id="7" name="مربع نص 6"/>
            <p:cNvSpPr txBox="1"/>
            <p:nvPr/>
          </p:nvSpPr>
          <p:spPr>
            <a:xfrm>
              <a:off x="2590800" y="762000"/>
              <a:ext cx="4203384" cy="830997"/>
            </a:xfrm>
            <a:prstGeom prst="rect">
              <a:avLst/>
            </a:prstGeom>
            <a:noFill/>
          </p:spPr>
          <p:txBody>
            <a:bodyPr wrap="square" rtlCol="1">
              <a:spAutoFit/>
            </a:bodyPr>
            <a:lstStyle/>
            <a:p>
              <a:pPr algn="ctr"/>
              <a:r>
                <a:rPr lang="ar-AE" sz="4800" dirty="0" smtClean="0">
                  <a:ln>
                    <a:solidFill>
                      <a:schemeClr val="tx1"/>
                    </a:solidFill>
                  </a:ln>
                  <a:solidFill>
                    <a:srgbClr val="00B0F0"/>
                  </a:solidFill>
                  <a:cs typeface="PT Bold Heading" pitchFamily="2" charset="-78"/>
                </a:rPr>
                <a:t>توقعات البرنامج</a:t>
              </a:r>
              <a:endParaRPr lang="ar-SA" sz="4800" dirty="0">
                <a:ln>
                  <a:solidFill>
                    <a:schemeClr val="tx1"/>
                  </a:solidFill>
                </a:ln>
                <a:solidFill>
                  <a:srgbClr val="00B0F0"/>
                </a:solidFill>
                <a:cs typeface="PT Bold Heading" pitchFamily="2" charset="-78"/>
              </a:endParaRPr>
            </a:p>
          </p:txBody>
        </p:sp>
        <p:sp>
          <p:nvSpPr>
            <p:cNvPr id="8" name="مربع نص 7"/>
            <p:cNvSpPr txBox="1"/>
            <p:nvPr/>
          </p:nvSpPr>
          <p:spPr>
            <a:xfrm>
              <a:off x="4114800" y="4432357"/>
              <a:ext cx="1981200" cy="769441"/>
            </a:xfrm>
            <a:prstGeom prst="rect">
              <a:avLst/>
            </a:prstGeom>
            <a:noFill/>
          </p:spPr>
          <p:txBody>
            <a:bodyPr wrap="square" rtlCol="1">
              <a:spAutoFit/>
            </a:bodyPr>
            <a:lstStyle/>
            <a:p>
              <a:pPr algn="ctr" rtl="1"/>
              <a:r>
                <a:rPr lang="ar-AE" sz="4400" dirty="0" smtClean="0">
                  <a:solidFill>
                    <a:srgbClr val="C00000"/>
                  </a:solidFill>
                  <a:cs typeface="Bader" pitchFamily="2" charset="-78"/>
                </a:rPr>
                <a:t>البرنامج</a:t>
              </a:r>
              <a:endParaRPr lang="ar-SA" sz="4400" dirty="0">
                <a:solidFill>
                  <a:srgbClr val="C00000"/>
                </a:solidFill>
                <a:cs typeface="Bader" pitchFamily="2" charset="-78"/>
              </a:endParaRPr>
            </a:p>
          </p:txBody>
        </p:sp>
        <p:sp>
          <p:nvSpPr>
            <p:cNvPr id="9" name="مربع نص 8"/>
            <p:cNvSpPr txBox="1"/>
            <p:nvPr/>
          </p:nvSpPr>
          <p:spPr>
            <a:xfrm>
              <a:off x="5867400" y="2881061"/>
              <a:ext cx="1600200" cy="646331"/>
            </a:xfrm>
            <a:prstGeom prst="rect">
              <a:avLst/>
            </a:prstGeom>
            <a:noFill/>
          </p:spPr>
          <p:txBody>
            <a:bodyPr wrap="square" rtlCol="1">
              <a:spAutoFit/>
            </a:bodyPr>
            <a:lstStyle/>
            <a:p>
              <a:pPr algn="ctr" rtl="1"/>
              <a:r>
                <a:rPr lang="ar-AE" sz="3600" dirty="0" smtClean="0">
                  <a:solidFill>
                    <a:srgbClr val="3A7DCE"/>
                  </a:solidFill>
                  <a:cs typeface="Bader" pitchFamily="2" charset="-78"/>
                </a:rPr>
                <a:t>لماذا</a:t>
              </a:r>
              <a:endParaRPr lang="ar-SA" sz="3600" dirty="0">
                <a:solidFill>
                  <a:srgbClr val="3A7DCE"/>
                </a:solidFill>
                <a:cs typeface="Bader" pitchFamily="2" charset="-78"/>
              </a:endParaRPr>
            </a:p>
          </p:txBody>
        </p:sp>
        <p:sp>
          <p:nvSpPr>
            <p:cNvPr id="10" name="مربع نص 9"/>
            <p:cNvSpPr txBox="1"/>
            <p:nvPr/>
          </p:nvSpPr>
          <p:spPr>
            <a:xfrm>
              <a:off x="4114800" y="2057400"/>
              <a:ext cx="1600200" cy="646331"/>
            </a:xfrm>
            <a:prstGeom prst="rect">
              <a:avLst/>
            </a:prstGeom>
            <a:noFill/>
          </p:spPr>
          <p:txBody>
            <a:bodyPr wrap="square" rtlCol="1">
              <a:spAutoFit/>
            </a:bodyPr>
            <a:lstStyle/>
            <a:p>
              <a:pPr algn="ctr" rtl="1"/>
              <a:r>
                <a:rPr lang="ar-AE" sz="3600" dirty="0" smtClean="0">
                  <a:solidFill>
                    <a:srgbClr val="3A7DCE"/>
                  </a:solidFill>
                  <a:cs typeface="Bader" pitchFamily="2" charset="-78"/>
                </a:rPr>
                <a:t>ماذا</a:t>
              </a:r>
              <a:endParaRPr lang="ar-SA" sz="3600" dirty="0">
                <a:solidFill>
                  <a:srgbClr val="3A7DCE"/>
                </a:solidFill>
                <a:cs typeface="Bader" pitchFamily="2" charset="-78"/>
              </a:endParaRPr>
            </a:p>
          </p:txBody>
        </p:sp>
        <p:sp>
          <p:nvSpPr>
            <p:cNvPr id="11" name="مربع نص 10"/>
            <p:cNvSpPr txBox="1"/>
            <p:nvPr/>
          </p:nvSpPr>
          <p:spPr>
            <a:xfrm>
              <a:off x="2286000" y="2819400"/>
              <a:ext cx="1905000" cy="646331"/>
            </a:xfrm>
            <a:prstGeom prst="rect">
              <a:avLst/>
            </a:prstGeom>
            <a:noFill/>
          </p:spPr>
          <p:txBody>
            <a:bodyPr wrap="square" rtlCol="1">
              <a:spAutoFit/>
            </a:bodyPr>
            <a:lstStyle/>
            <a:p>
              <a:pPr algn="ctr" rtl="1"/>
              <a:r>
                <a:rPr lang="ar-AE" sz="3600" dirty="0" smtClean="0">
                  <a:solidFill>
                    <a:srgbClr val="3A7DCE"/>
                  </a:solidFill>
                  <a:cs typeface="Bader" pitchFamily="2" charset="-78"/>
                </a:rPr>
                <a:t>كيف</a:t>
              </a:r>
              <a:endParaRPr lang="ar-SA" sz="3600" dirty="0">
                <a:solidFill>
                  <a:srgbClr val="3A7DCE"/>
                </a:solidFill>
                <a:cs typeface="Bader" pitchFamily="2" charset="-78"/>
              </a:endParaRPr>
            </a:p>
          </p:txBody>
        </p:sp>
        <p:cxnSp>
          <p:nvCxnSpPr>
            <p:cNvPr id="12" name="رابط كسهم مستقيم 11"/>
            <p:cNvCxnSpPr/>
            <p:nvPr/>
          </p:nvCxnSpPr>
          <p:spPr>
            <a:xfrm flipV="1">
              <a:off x="4953000" y="2895600"/>
              <a:ext cx="0" cy="129540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3" name="رابط كسهم مستقيم 12"/>
            <p:cNvCxnSpPr/>
            <p:nvPr/>
          </p:nvCxnSpPr>
          <p:spPr>
            <a:xfrm flipV="1">
              <a:off x="5791200" y="3527393"/>
              <a:ext cx="609600" cy="816007"/>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4" name="رابط كسهم مستقيم 13"/>
            <p:cNvCxnSpPr/>
            <p:nvPr/>
          </p:nvCxnSpPr>
          <p:spPr>
            <a:xfrm flipH="1" flipV="1">
              <a:off x="3505200" y="3429000"/>
              <a:ext cx="609600" cy="914401"/>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pic>
          <p:nvPicPr>
            <p:cNvPr id="15" name="Picture 2" descr="https://encrypted-tbn1.gstatic.com/images?q=tbn:ANd9GcT0m9BSydd0e677uPeE_EY6yZkfC9mg5GnfcDnq3LVrvnWxUHD4"/>
            <p:cNvPicPr>
              <a:picLocks noChangeAspect="1" noChangeArrowheads="1"/>
            </p:cNvPicPr>
            <p:nvPr/>
          </p:nvPicPr>
          <p:blipFill>
            <a:blip r:embed="rId3" cstate="print">
              <a:clrChange>
                <a:clrFrom>
                  <a:srgbClr val="F7F7F7"/>
                </a:clrFrom>
                <a:clrTo>
                  <a:srgbClr val="F7F7F7">
                    <a:alpha val="0"/>
                  </a:srgbClr>
                </a:clrTo>
              </a:clrChange>
              <a:extLst>
                <a:ext uri="{28A0092B-C50C-407E-A947-70E740481C1C}">
                  <a14:useLocalDpi xmlns="" xmlns:a14="http://schemas.microsoft.com/office/drawing/2010/main" val="0"/>
                </a:ext>
              </a:extLst>
            </a:blip>
            <a:srcRect/>
            <a:stretch>
              <a:fillRect/>
            </a:stretch>
          </p:blipFill>
          <p:spPr bwMode="auto">
            <a:xfrm rot="20439225">
              <a:off x="685800" y="400176"/>
              <a:ext cx="2143125" cy="2143125"/>
            </a:xfrm>
            <a:prstGeom prst="rect">
              <a:avLst/>
            </a:prstGeom>
            <a:noFill/>
            <a:extLst>
              <a:ext uri="{909E8E84-426E-40DD-AFC4-6F175D3DCCD1}">
                <a14:hiddenFill xmlns=""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799986"/>
            <a:chOff x="792005" y="381000"/>
            <a:chExt cx="7163643" cy="5799986"/>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1815882"/>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بدراسة خصائص وسمات النمو ال</a:t>
              </a:r>
              <a:r>
                <a:rPr lang="ar-AE" sz="2800" dirty="0" smtClean="0">
                  <a:latin typeface="Arial" pitchFamily="34" charset="0"/>
                  <a:cs typeface="AL-Mohanad Bold" pitchFamily="2" charset="-78"/>
                </a:rPr>
                <a:t>انفعالي</a:t>
              </a:r>
              <a:r>
                <a:rPr lang="ar-SA" sz="2800" dirty="0" smtClean="0">
                  <a:latin typeface="Arial" pitchFamily="34" charset="0"/>
                  <a:cs typeface="AL-Mohanad Bold" pitchFamily="2" charset="-78"/>
                </a:rPr>
                <a:t> لطلاب صفك الدراسي وحدد احتياجاته</a:t>
              </a:r>
              <a:r>
                <a:rPr lang="ar-AE" sz="2800" dirty="0" smtClean="0">
                  <a:latin typeface="Arial" pitchFamily="34" charset="0"/>
                  <a:cs typeface="AL-Mohanad Bold" pitchFamily="2" charset="-78"/>
                </a:rPr>
                <a:t> مستعيناً بالمنظم التالي:</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5</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179512" y="1237252"/>
          <a:ext cx="8712969" cy="3991948"/>
        </p:xfrm>
        <a:graphic>
          <a:graphicData uri="http://schemas.openxmlformats.org/drawingml/2006/table">
            <a:tbl>
              <a:tblPr rtl="1" firstRow="1" bandRow="1">
                <a:tableStyleId>{21E4AEA4-8DFA-4A89-87EB-49C32662AFE0}</a:tableStyleId>
              </a:tblPr>
              <a:tblGrid>
                <a:gridCol w="4422968"/>
                <a:gridCol w="210696"/>
                <a:gridCol w="4079305"/>
              </a:tblGrid>
              <a:tr h="696270">
                <a:tc>
                  <a:txBody>
                    <a:bodyPr/>
                    <a:lstStyle/>
                    <a:p>
                      <a:pPr algn="ctr" rtl="1">
                        <a:lnSpc>
                          <a:spcPts val="3600"/>
                        </a:lnSpc>
                        <a:spcAft>
                          <a:spcPts val="0"/>
                        </a:spcAft>
                        <a:buFont typeface="Arial" pitchFamily="34" charset="0"/>
                        <a:buNone/>
                      </a:pPr>
                      <a:r>
                        <a:rPr lang="ar-SA" sz="2800" dirty="0">
                          <a:latin typeface="Traditional Arabic"/>
                          <a:ea typeface="Times New Roman"/>
                          <a:cs typeface="AL-Mohanad Bold" pitchFamily="2" charset="-78"/>
                        </a:rPr>
                        <a:t>خصائص وسمات النمو </a:t>
                      </a:r>
                      <a:r>
                        <a:rPr lang="ar-SA" sz="2800" dirty="0" smtClean="0">
                          <a:latin typeface="Traditional Arabic"/>
                          <a:ea typeface="Times New Roman"/>
                          <a:cs typeface="AL-Mohanad Bold" pitchFamily="2" charset="-78"/>
                        </a:rPr>
                        <a:t>ال</a:t>
                      </a:r>
                      <a:r>
                        <a:rPr lang="ar-AE" sz="2800" dirty="0" smtClean="0">
                          <a:latin typeface="Traditional Arabic"/>
                          <a:ea typeface="Times New Roman"/>
                          <a:cs typeface="AL-Mohanad Bold" pitchFamily="2" charset="-78"/>
                        </a:rPr>
                        <a:t>انفعالي</a:t>
                      </a:r>
                      <a:endParaRPr lang="en-US" sz="2800" dirty="0">
                        <a:latin typeface="Times New Roman"/>
                        <a:ea typeface="Times New Roman"/>
                        <a:cs typeface="AL-Mohanad Bold" pitchFamily="2" charset="-78"/>
                      </a:endParaRPr>
                    </a:p>
                  </a:txBody>
                  <a:tcPr marL="68580" marR="68580" marT="0" marB="0" anchor="ctr"/>
                </a:tc>
                <a:tc rowSpan="4">
                  <a:txBody>
                    <a:bodyPr/>
                    <a:lstStyle/>
                    <a:p>
                      <a:pPr>
                        <a:buFont typeface="Arial" pitchFamily="34" charset="0"/>
                        <a:buNone/>
                      </a:pPr>
                      <a:endParaRPr lang="ar-AE" sz="2800">
                        <a:cs typeface="AL-Mohanad Bold" pitchFamily="2" charset="-78"/>
                      </a:endParaRPr>
                    </a:p>
                  </a:txBody>
                  <a:tcPr marL="68580" marR="68580" marT="0" marB="0" anchor="ctr"/>
                </a:tc>
                <a:tc>
                  <a:txBody>
                    <a:bodyPr/>
                    <a:lstStyle/>
                    <a:p>
                      <a:pPr algn="ctr" rtl="1">
                        <a:lnSpc>
                          <a:spcPts val="3600"/>
                        </a:lnSpc>
                        <a:spcAft>
                          <a:spcPts val="0"/>
                        </a:spcAft>
                        <a:buFont typeface="Arial" pitchFamily="34" charset="0"/>
                        <a:buNone/>
                      </a:pPr>
                      <a:r>
                        <a:rPr lang="ar-SA" sz="2800">
                          <a:latin typeface="Traditional Arabic"/>
                          <a:ea typeface="Times New Roman"/>
                          <a:cs typeface="AL-Mohanad Bold" pitchFamily="2" charset="-78"/>
                        </a:rPr>
                        <a:t>التطبيقات التربوية</a:t>
                      </a:r>
                      <a:endParaRPr lang="en-US" sz="2800">
                        <a:latin typeface="Times New Roman"/>
                        <a:ea typeface="Times New Roman"/>
                        <a:cs typeface="AL-Mohanad Bold" pitchFamily="2" charset="-78"/>
                      </a:endParaRPr>
                    </a:p>
                  </a:txBody>
                  <a:tcPr marL="68580" marR="68580" marT="0" marB="0" anchor="ctr"/>
                </a:tc>
              </a:tr>
              <a:tr h="1299704">
                <a:tc>
                  <a:txBody>
                    <a:bodyPr/>
                    <a:lstStyle/>
                    <a:p>
                      <a:pPr marL="342900" lvl="0" indent="-342900" algn="r" rtl="1">
                        <a:spcAft>
                          <a:spcPts val="0"/>
                        </a:spcAft>
                        <a:buFont typeface="Arial" pitchFamily="34" charset="0"/>
                        <a:buNone/>
                      </a:pPr>
                      <a:r>
                        <a:rPr lang="ar-SA" sz="2800">
                          <a:solidFill>
                            <a:srgbClr val="000000"/>
                          </a:solidFill>
                          <a:latin typeface="Traditional Arabic"/>
                          <a:ea typeface="Times New Roman"/>
                          <a:cs typeface="AL-Mohanad Bold" pitchFamily="2" charset="-78"/>
                        </a:rPr>
                        <a:t>تتصف الحالة الانفعالية بعدم الثبات الانفعالي والتناقض الوجداني.</a:t>
                      </a:r>
                      <a:endParaRPr lang="en-US" sz="280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buFont typeface="Arial" pitchFamily="34" charset="0"/>
                        <a:buNone/>
                      </a:pPr>
                      <a:endParaRPr lang="ar-SA" sz="2800">
                        <a:latin typeface="Traditional Arabic"/>
                        <a:ea typeface="Times New Roman"/>
                        <a:cs typeface="AL-Mohanad Bold" pitchFamily="2" charset="-78"/>
                      </a:endParaRPr>
                    </a:p>
                  </a:txBody>
                  <a:tcPr marL="68580" marR="68580" marT="0" marB="0" anchor="ctr"/>
                </a:tc>
              </a:tr>
              <a:tr h="884346">
                <a:tc>
                  <a:txBody>
                    <a:bodyPr/>
                    <a:lstStyle/>
                    <a:p>
                      <a:pPr marL="342900" lvl="0" indent="-342900" algn="r" rtl="1">
                        <a:spcAft>
                          <a:spcPts val="0"/>
                        </a:spcAft>
                        <a:buFont typeface="Arial" pitchFamily="34" charset="0"/>
                        <a:buNone/>
                      </a:pPr>
                      <a:r>
                        <a:rPr lang="ar-SA" sz="2800" dirty="0">
                          <a:solidFill>
                            <a:srgbClr val="000000"/>
                          </a:solidFill>
                          <a:latin typeface="Traditional Arabic"/>
                          <a:ea typeface="Times New Roman"/>
                          <a:cs typeface="AL-Mohanad Bold" pitchFamily="2" charset="-78"/>
                        </a:rPr>
                        <a:t>ظهور الخيال الخصب وأحلام اليقظة.</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buFont typeface="Arial" pitchFamily="34" charset="0"/>
                        <a:buNone/>
                      </a:pPr>
                      <a:endParaRPr lang="ar-SA" sz="2800" dirty="0">
                        <a:latin typeface="Traditional Arabic"/>
                        <a:ea typeface="Times New Roman"/>
                        <a:cs typeface="AL-Mohanad Bold" pitchFamily="2" charset="-78"/>
                      </a:endParaRPr>
                    </a:p>
                  </a:txBody>
                  <a:tcPr marL="68580" marR="68580" marT="0" marB="0" anchor="ctr"/>
                </a:tc>
              </a:tr>
              <a:tr h="1111628">
                <a:tc>
                  <a:txBody>
                    <a:bodyPr/>
                    <a:lstStyle/>
                    <a:p>
                      <a:pPr marL="342900" lvl="0" indent="-342900" algn="r" rtl="1">
                        <a:spcAft>
                          <a:spcPts val="0"/>
                        </a:spcAft>
                        <a:buFont typeface="Arial" pitchFamily="34" charset="0"/>
                        <a:buNone/>
                      </a:pPr>
                      <a:r>
                        <a:rPr lang="ar-SA" sz="2800" dirty="0">
                          <a:solidFill>
                            <a:srgbClr val="000000"/>
                          </a:solidFill>
                          <a:latin typeface="Traditional Arabic"/>
                          <a:ea typeface="Times New Roman"/>
                          <a:cs typeface="AL-Mohanad Bold" pitchFamily="2" charset="-78"/>
                        </a:rPr>
                        <a:t>الشعور بالقلق والاستعداد لإثبات الذات والاستقلالية.</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dirty="0" smtClean="0">
                <a:cs typeface="AL-Mohanad Bold" pitchFamily="2" charset="-78"/>
              </a:rPr>
              <a:t>التطبيقات التربوية لخصائص النمو ال</a:t>
            </a:r>
            <a:r>
              <a:rPr lang="ar-AE" sz="3200" dirty="0" smtClean="0">
                <a:cs typeface="AL-Mohanad Bold" pitchFamily="2" charset="-78"/>
              </a:rPr>
              <a:t>انفعالي</a:t>
            </a:r>
            <a:endParaRPr lang="ar-SA" sz="3200" dirty="0"/>
          </a:p>
        </p:txBody>
      </p:sp>
      <p:sp>
        <p:nvSpPr>
          <p:cNvPr id="5" name="عنصر نائب للمحتوى 4"/>
          <p:cNvSpPr>
            <a:spLocks noGrp="1"/>
          </p:cNvSpPr>
          <p:nvPr>
            <p:ph idx="1"/>
          </p:nvPr>
        </p:nvSpPr>
        <p:spPr>
          <a:xfrm>
            <a:off x="251520" y="1052736"/>
            <a:ext cx="8445624" cy="4608512"/>
          </a:xfrm>
        </p:spPr>
        <p:txBody>
          <a:bodyPr>
            <a:noAutofit/>
          </a:bodyPr>
          <a:lstStyle/>
          <a:p>
            <a:pPr lvl="0"/>
            <a:endParaRPr lang="ar-AE" dirty="0" smtClean="0"/>
          </a:p>
          <a:p>
            <a:pPr lvl="1"/>
            <a:r>
              <a:rPr lang="ar-SA" dirty="0" smtClean="0">
                <a:cs typeface="AL-Mohanad Bold" pitchFamily="2" charset="-78"/>
              </a:rPr>
              <a:t>توجيه التلاميذ إلى ضبط النفس وحثهم على تقوى الله.</a:t>
            </a:r>
            <a:endParaRPr lang="en-US" dirty="0" smtClean="0">
              <a:cs typeface="AL-Mohanad Bold" pitchFamily="2" charset="-78"/>
            </a:endParaRPr>
          </a:p>
          <a:p>
            <a:pPr lvl="1"/>
            <a:r>
              <a:rPr lang="ar-SA" dirty="0" smtClean="0">
                <a:cs typeface="AL-Mohanad Bold" pitchFamily="2" charset="-78"/>
              </a:rPr>
              <a:t>مساعدة التلاميذ على التخلص من الحساسية الانفعالية.</a:t>
            </a:r>
            <a:endParaRPr lang="en-US" dirty="0" smtClean="0">
              <a:cs typeface="AL-Mohanad Bold" pitchFamily="2" charset="-78"/>
            </a:endParaRPr>
          </a:p>
          <a:p>
            <a:pPr lvl="1"/>
            <a:r>
              <a:rPr lang="ar-SA" dirty="0" smtClean="0">
                <a:cs typeface="AL-Mohanad Bold" pitchFamily="2" charset="-78"/>
              </a:rPr>
              <a:t>حل المشكلات الانفعالية قبل أن تستفحل.</a:t>
            </a:r>
            <a:endParaRPr lang="en-US" dirty="0" smtClean="0">
              <a:cs typeface="AL-Mohanad Bold" pitchFamily="2" charset="-78"/>
            </a:endParaRPr>
          </a:p>
          <a:p>
            <a:pPr lvl="1"/>
            <a:r>
              <a:rPr lang="ar-SA" dirty="0" smtClean="0">
                <a:cs typeface="AL-Mohanad Bold" pitchFamily="2" charset="-78"/>
              </a:rPr>
              <a:t>مساعدة المراهقين على تحقيق الاستقلال.</a:t>
            </a:r>
            <a:endParaRPr lang="en-US" dirty="0" smtClean="0">
              <a:cs typeface="AL-Mohanad Bold" pitchFamily="2" charset="-78"/>
            </a:endParaRPr>
          </a:p>
          <a:p>
            <a:pPr marR="762635" indent="22225" algn="just">
              <a:buSzPts val="1500"/>
              <a:buNone/>
            </a:pPr>
            <a:endParaRPr lang="en-US" sz="3600"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179512" y="381000"/>
            <a:ext cx="8208913" cy="5410200"/>
            <a:chOff x="728609" y="381000"/>
            <a:chExt cx="7227039"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728609" y="4365104"/>
              <a:ext cx="5754678"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بدراسة خصائص وسمات النمو ال</a:t>
              </a:r>
              <a:r>
                <a:rPr lang="ar-AE" sz="2800" dirty="0" smtClean="0">
                  <a:latin typeface="Arial" pitchFamily="34" charset="0"/>
                  <a:cs typeface="AL-Mohanad Bold" pitchFamily="2" charset="-78"/>
                </a:rPr>
                <a:t>اجتماعي</a:t>
              </a:r>
              <a:r>
                <a:rPr lang="ar-SA" sz="2800" dirty="0" smtClean="0">
                  <a:latin typeface="Arial" pitchFamily="34" charset="0"/>
                  <a:cs typeface="AL-Mohanad Bold" pitchFamily="2" charset="-78"/>
                </a:rPr>
                <a:t> لطلاب صفك الدراسي وحدد احتياجاته</a:t>
              </a:r>
              <a:r>
                <a:rPr lang="ar-AE" sz="2800" dirty="0" smtClean="0">
                  <a:latin typeface="Arial" pitchFamily="34" charset="0"/>
                  <a:cs typeface="AL-Mohanad Bold" pitchFamily="2" charset="-78"/>
                </a:rPr>
                <a:t> مستعيناً بالمنظم التالي:</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6</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179512" y="1052735"/>
          <a:ext cx="8712969" cy="4968553"/>
        </p:xfrm>
        <a:graphic>
          <a:graphicData uri="http://schemas.openxmlformats.org/drawingml/2006/table">
            <a:tbl>
              <a:tblPr rtl="1" firstRow="1" bandRow="1">
                <a:tableStyleId>{21E4AEA4-8DFA-4A89-87EB-49C32662AFE0}</a:tableStyleId>
              </a:tblPr>
              <a:tblGrid>
                <a:gridCol w="4422968"/>
                <a:gridCol w="210696"/>
                <a:gridCol w="4079305"/>
              </a:tblGrid>
              <a:tr h="777985">
                <a:tc>
                  <a:txBody>
                    <a:bodyPr/>
                    <a:lstStyle/>
                    <a:p>
                      <a:pPr algn="ctr" rtl="1">
                        <a:lnSpc>
                          <a:spcPts val="3600"/>
                        </a:lnSpc>
                        <a:spcAft>
                          <a:spcPts val="0"/>
                        </a:spcAft>
                        <a:buFont typeface="Arial" pitchFamily="34" charset="0"/>
                        <a:buNone/>
                      </a:pPr>
                      <a:r>
                        <a:rPr lang="ar-SA" sz="2800" dirty="0">
                          <a:latin typeface="Traditional Arabic"/>
                          <a:ea typeface="Times New Roman"/>
                          <a:cs typeface="AL-Mohanad Bold" pitchFamily="2" charset="-78"/>
                        </a:rPr>
                        <a:t>خصائص وسمات النمو </a:t>
                      </a:r>
                      <a:r>
                        <a:rPr lang="ar-SA" sz="2800" dirty="0" smtClean="0">
                          <a:latin typeface="Traditional Arabic"/>
                          <a:ea typeface="Times New Roman"/>
                          <a:cs typeface="AL-Mohanad Bold" pitchFamily="2" charset="-78"/>
                        </a:rPr>
                        <a:t>ال</a:t>
                      </a:r>
                      <a:r>
                        <a:rPr lang="ar-AE" sz="2800" dirty="0" smtClean="0">
                          <a:latin typeface="Traditional Arabic"/>
                          <a:ea typeface="Times New Roman"/>
                          <a:cs typeface="AL-Mohanad Bold" pitchFamily="2" charset="-78"/>
                        </a:rPr>
                        <a:t>اجتماعي</a:t>
                      </a:r>
                      <a:endParaRPr lang="en-US" sz="2800" dirty="0">
                        <a:latin typeface="Times New Roman"/>
                        <a:ea typeface="Times New Roman"/>
                        <a:cs typeface="AL-Mohanad Bold" pitchFamily="2" charset="-78"/>
                      </a:endParaRPr>
                    </a:p>
                  </a:txBody>
                  <a:tcPr marL="68580" marR="68580" marT="0" marB="0" anchor="ctr"/>
                </a:tc>
                <a:tc rowSpan="8">
                  <a:txBody>
                    <a:bodyPr/>
                    <a:lstStyle/>
                    <a:p>
                      <a:pPr>
                        <a:buFont typeface="Arial" pitchFamily="34" charset="0"/>
                        <a:buNone/>
                      </a:pPr>
                      <a:endParaRPr lang="ar-AE" sz="2800" dirty="0">
                        <a:cs typeface="AL-Mohanad Bold" pitchFamily="2" charset="-78"/>
                      </a:endParaRPr>
                    </a:p>
                  </a:txBody>
                  <a:tcPr marL="68580" marR="68580" marT="0" marB="0" anchor="ctr"/>
                </a:tc>
                <a:tc>
                  <a:txBody>
                    <a:bodyPr/>
                    <a:lstStyle/>
                    <a:p>
                      <a:pPr algn="ctr" rtl="1">
                        <a:lnSpc>
                          <a:spcPts val="3600"/>
                        </a:lnSpc>
                        <a:spcAft>
                          <a:spcPts val="0"/>
                        </a:spcAft>
                        <a:buFont typeface="Arial" pitchFamily="34" charset="0"/>
                        <a:buNone/>
                      </a:pPr>
                      <a:r>
                        <a:rPr lang="ar-SA" sz="2800">
                          <a:latin typeface="Traditional Arabic"/>
                          <a:ea typeface="Times New Roman"/>
                          <a:cs typeface="AL-Mohanad Bold" pitchFamily="2" charset="-78"/>
                        </a:rPr>
                        <a:t>التطبيقات التربوية</a:t>
                      </a:r>
                      <a:endParaRPr lang="en-US" sz="2800">
                        <a:latin typeface="Times New Roman"/>
                        <a:ea typeface="Times New Roman"/>
                        <a:cs typeface="AL-Mohanad Bold" pitchFamily="2" charset="-78"/>
                      </a:endParaRPr>
                    </a:p>
                  </a:txBody>
                  <a:tcPr marL="68580" marR="68580" marT="0" marB="0" anchor="ctr"/>
                </a:tc>
              </a:tr>
              <a:tr h="866400">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يميل الطالب إلى الاتصال الشخصي ومشاركة الأقران في الأنشطة المختلفة.</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buFont typeface="Arial" pitchFamily="34" charset="0"/>
                        <a:buNone/>
                      </a:pPr>
                      <a:endParaRPr lang="ar-SA" sz="2800" dirty="0">
                        <a:latin typeface="Traditional Arabic"/>
                        <a:ea typeface="Times New Roman"/>
                        <a:cs typeface="AL-Mohanad Bold" pitchFamily="2" charset="-78"/>
                      </a:endParaRPr>
                    </a:p>
                  </a:txBody>
                  <a:tcPr marL="68580" marR="68580" marT="0" marB="0" anchor="ctr"/>
                </a:tc>
              </a:tr>
              <a:tr h="527534">
                <a:tc>
                  <a:txBody>
                    <a:bodyPr/>
                    <a:lstStyle/>
                    <a:p>
                      <a:pPr marL="31115" algn="r" rtl="1">
                        <a:spcAft>
                          <a:spcPts val="0"/>
                        </a:spcAft>
                      </a:pPr>
                      <a:r>
                        <a:rPr lang="ar-SA" sz="2400">
                          <a:solidFill>
                            <a:srgbClr val="000000"/>
                          </a:solidFill>
                          <a:latin typeface="Traditional Arabic"/>
                          <a:ea typeface="Times New Roman"/>
                          <a:cs typeface="AL-Mohanad Bold" pitchFamily="2" charset="-78"/>
                        </a:rPr>
                        <a:t>يميل إلى الاهتمام والعناية بالمظهر والأناقة.</a:t>
                      </a:r>
                      <a:endParaRPr lang="en-US" sz="180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490433">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يميل إلى الاستقلال الاجتماعي.</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490433">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مسايرة الجماعة والرغبة في تأكيد الذات.</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490433">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البحث عن القدوة.</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770681">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نمو القدرة على فهم ومناقشة الأمور الاجتماعية والتي تتعلق بالزواج.</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554654">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الحساسية للنقد والميل إلى الجدل مع الكبار.</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dirty="0" smtClean="0">
                <a:cs typeface="AL-Mohanad Bold" pitchFamily="2" charset="-78"/>
              </a:rPr>
              <a:t>التطبيقات التربوية لخصائص النمو ال</a:t>
            </a:r>
            <a:r>
              <a:rPr lang="ar-AE" sz="3200" dirty="0" smtClean="0">
                <a:cs typeface="AL-Mohanad Bold" pitchFamily="2" charset="-78"/>
              </a:rPr>
              <a:t>اجتماعي</a:t>
            </a:r>
            <a:endParaRPr lang="ar-SA" sz="3200" dirty="0"/>
          </a:p>
        </p:txBody>
      </p:sp>
      <p:sp>
        <p:nvSpPr>
          <p:cNvPr id="5" name="عنصر نائب للمحتوى 4"/>
          <p:cNvSpPr>
            <a:spLocks noGrp="1"/>
          </p:cNvSpPr>
          <p:nvPr>
            <p:ph idx="1"/>
          </p:nvPr>
        </p:nvSpPr>
        <p:spPr>
          <a:xfrm>
            <a:off x="251520" y="836712"/>
            <a:ext cx="8445624" cy="5400600"/>
          </a:xfrm>
        </p:spPr>
        <p:txBody>
          <a:bodyPr>
            <a:noAutofit/>
          </a:bodyPr>
          <a:lstStyle/>
          <a:p>
            <a:pPr lvl="1"/>
            <a:r>
              <a:rPr lang="ar-AE" dirty="0" smtClean="0">
                <a:cs typeface="AL-Mohanad Bold" pitchFamily="2" charset="-78"/>
              </a:rPr>
              <a:t>ت</a:t>
            </a:r>
            <a:r>
              <a:rPr lang="ar-SA" sz="2800" dirty="0" smtClean="0">
                <a:cs typeface="AL-Mohanad Bold" pitchFamily="2" charset="-78"/>
              </a:rPr>
              <a:t>وجيه التلاميذ إلى أهمية اختيار الرفاق الصالحين.</a:t>
            </a:r>
            <a:r>
              <a:rPr lang="ar-AE" sz="2800" dirty="0" smtClean="0">
                <a:cs typeface="AL-Mohanad Bold" pitchFamily="2" charset="-78"/>
              </a:rPr>
              <a:t> </a:t>
            </a:r>
          </a:p>
          <a:p>
            <a:pPr lvl="1"/>
            <a:r>
              <a:rPr lang="ar-AE" sz="2800" dirty="0" smtClean="0">
                <a:cs typeface="AL-Mohanad Bold" pitchFamily="2" charset="-78"/>
              </a:rPr>
              <a:t>ي</a:t>
            </a:r>
            <a:r>
              <a:rPr lang="ar-SA" sz="2800" dirty="0" smtClean="0">
                <a:cs typeface="AL-Mohanad Bold" pitchFamily="2" charset="-78"/>
              </a:rPr>
              <a:t>وضح لهم الهفوات والمزالق الخلقية التي ينبغي تجنبها والتحذير ممن </a:t>
            </a:r>
            <a:r>
              <a:rPr lang="ar-SA" sz="2800" dirty="0" err="1" smtClean="0">
                <a:cs typeface="AL-Mohanad Bold" pitchFamily="2" charset="-78"/>
              </a:rPr>
              <a:t>يقترفها .</a:t>
            </a:r>
            <a:r>
              <a:rPr lang="ar-SA" sz="2800" dirty="0" smtClean="0">
                <a:cs typeface="AL-Mohanad Bold" pitchFamily="2" charset="-78"/>
              </a:rPr>
              <a:t> </a:t>
            </a:r>
            <a:endParaRPr lang="ar-AE" sz="2800" dirty="0" smtClean="0">
              <a:cs typeface="AL-Mohanad Bold" pitchFamily="2" charset="-78"/>
            </a:endParaRPr>
          </a:p>
          <a:p>
            <a:pPr lvl="1"/>
            <a:r>
              <a:rPr lang="ar-SA" sz="2800" dirty="0" smtClean="0">
                <a:cs typeface="AL-Mohanad Bold" pitchFamily="2" charset="-78"/>
              </a:rPr>
              <a:t>إبراز سير الصحابة والصالحين للاقتداء </a:t>
            </a:r>
            <a:r>
              <a:rPr lang="ar-SA" sz="2800" dirty="0" err="1" smtClean="0">
                <a:cs typeface="AL-Mohanad Bold" pitchFamily="2" charset="-78"/>
              </a:rPr>
              <a:t>بهم .</a:t>
            </a:r>
            <a:r>
              <a:rPr lang="ar-AE" sz="2800" dirty="0" smtClean="0">
                <a:cs typeface="AL-Mohanad Bold" pitchFamily="2" charset="-78"/>
              </a:rPr>
              <a:t> </a:t>
            </a:r>
          </a:p>
          <a:p>
            <a:pPr lvl="1"/>
            <a:r>
              <a:rPr lang="ar-SA" sz="2800" dirty="0" smtClean="0">
                <a:cs typeface="AL-Mohanad Bold" pitchFamily="2" charset="-78"/>
              </a:rPr>
              <a:t>توجيههم إلى الالتحاق بمراكز </a:t>
            </a:r>
            <a:r>
              <a:rPr lang="ar-SA" sz="2800" dirty="0" err="1" smtClean="0">
                <a:cs typeface="AL-Mohanad Bold" pitchFamily="2" charset="-78"/>
              </a:rPr>
              <a:t>النشاط .</a:t>
            </a:r>
            <a:r>
              <a:rPr lang="ar-AE" sz="2800" dirty="0" smtClean="0">
                <a:cs typeface="AL-Mohanad Bold" pitchFamily="2" charset="-78"/>
              </a:rPr>
              <a:t> </a:t>
            </a:r>
          </a:p>
          <a:p>
            <a:pPr lvl="1"/>
            <a:r>
              <a:rPr lang="ar-SA" sz="2800" dirty="0" smtClean="0">
                <a:cs typeface="AL-Mohanad Bold" pitchFamily="2" charset="-78"/>
              </a:rPr>
              <a:t>احترام رأيهم وعدم </a:t>
            </a:r>
            <a:r>
              <a:rPr lang="ar-SA" sz="2800" dirty="0" err="1" smtClean="0">
                <a:cs typeface="AL-Mohanad Bold" pitchFamily="2" charset="-78"/>
              </a:rPr>
              <a:t>تحقيره .</a:t>
            </a:r>
            <a:r>
              <a:rPr lang="ar-AE" sz="2800" dirty="0" smtClean="0">
                <a:cs typeface="AL-Mohanad Bold" pitchFamily="2" charset="-78"/>
              </a:rPr>
              <a:t> </a:t>
            </a:r>
          </a:p>
          <a:p>
            <a:pPr lvl="1"/>
            <a:r>
              <a:rPr lang="ar-SA" sz="2800" dirty="0" smtClean="0">
                <a:cs typeface="AL-Mohanad Bold" pitchFamily="2" charset="-78"/>
              </a:rPr>
              <a:t>احترام ميولهم ورغباتهم وتوجيهها.</a:t>
            </a:r>
            <a:r>
              <a:rPr lang="ar-AE" sz="2800" dirty="0" smtClean="0">
                <a:cs typeface="AL-Mohanad Bold" pitchFamily="2" charset="-78"/>
              </a:rPr>
              <a:t> </a:t>
            </a:r>
          </a:p>
          <a:p>
            <a:pPr lvl="1"/>
            <a:r>
              <a:rPr lang="ar-SA" sz="2800" dirty="0" smtClean="0">
                <a:cs typeface="AL-Mohanad Bold" pitchFamily="2" charset="-78"/>
              </a:rPr>
              <a:t>إشعارهم بأهمية التعاون الجماعي تزويدهم بالقيم الخلقية </a:t>
            </a:r>
            <a:r>
              <a:rPr lang="ar-AE" sz="2800" dirty="0" smtClean="0">
                <a:cs typeface="AL-Mohanad Bold" pitchFamily="2" charset="-78"/>
              </a:rPr>
              <a:t> </a:t>
            </a:r>
            <a:r>
              <a:rPr lang="ar-SA" sz="2800" dirty="0" smtClean="0">
                <a:cs typeface="AL-Mohanad Bold" pitchFamily="2" charset="-78"/>
              </a:rPr>
              <a:t>والضوابط الشرعية، نحو الاعتدال دون إفراط أو </a:t>
            </a:r>
            <a:r>
              <a:rPr lang="ar-SA" sz="2800" dirty="0" err="1" smtClean="0">
                <a:cs typeface="AL-Mohanad Bold" pitchFamily="2" charset="-78"/>
              </a:rPr>
              <a:t>تفريط .</a:t>
            </a:r>
            <a:r>
              <a:rPr lang="ar-AE" sz="2800" dirty="0" smtClean="0">
                <a:cs typeface="AL-Mohanad Bold" pitchFamily="2" charset="-78"/>
              </a:rPr>
              <a:t> </a:t>
            </a:r>
          </a:p>
          <a:p>
            <a:pPr lvl="1"/>
            <a:r>
              <a:rPr lang="ar-SA" sz="2800" dirty="0" smtClean="0">
                <a:cs typeface="AL-Mohanad Bold" pitchFamily="2" charset="-78"/>
              </a:rPr>
              <a:t>بناء العلاقة القوية بين المربي وتلاميذه من </a:t>
            </a:r>
            <a:r>
              <a:rPr lang="ar-SA" sz="2800" dirty="0" err="1" smtClean="0">
                <a:cs typeface="AL-Mohanad Bold" pitchFamily="2" charset="-78"/>
              </a:rPr>
              <a:t>خلال </a:t>
            </a:r>
            <a:r>
              <a:rPr lang="ar-SA" sz="2800" dirty="0" smtClean="0">
                <a:cs typeface="AL-Mohanad Bold" pitchFamily="2" charset="-78"/>
              </a:rPr>
              <a:t>: تشجيعهم والثناء عليهم والتجاوز عن </a:t>
            </a:r>
            <a:r>
              <a:rPr lang="ar-SA" sz="2800" dirty="0" err="1" smtClean="0">
                <a:cs typeface="AL-Mohanad Bold" pitchFamily="2" charset="-78"/>
              </a:rPr>
              <a:t>أخطائهم  .</a:t>
            </a:r>
            <a:endParaRPr lang="en-US" sz="2800" dirty="0" smtClean="0">
              <a:cs typeface="AL-Mohanad Bold" pitchFamily="2" charset="-78"/>
            </a:endParaRPr>
          </a:p>
          <a:p>
            <a:pPr marR="762635" indent="22225" algn="just">
              <a:buSzPts val="1500"/>
              <a:buNone/>
            </a:pPr>
            <a:endParaRPr lang="en-US" sz="3600"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cs typeface="AL-Mohanad Bold" pitchFamily="2" charset="-78"/>
              </a:rPr>
              <a:t>ملخص تأملي</a:t>
            </a:r>
            <a:endParaRPr lang="ar-SA" sz="3200" dirty="0"/>
          </a:p>
        </p:txBody>
      </p:sp>
      <p:sp>
        <p:nvSpPr>
          <p:cNvPr id="5" name="عنصر نائب للمحتوى 4"/>
          <p:cNvSpPr>
            <a:spLocks noGrp="1"/>
          </p:cNvSpPr>
          <p:nvPr>
            <p:ph idx="1"/>
          </p:nvPr>
        </p:nvSpPr>
        <p:spPr>
          <a:xfrm>
            <a:off x="251520" y="836712"/>
            <a:ext cx="8445624" cy="5400600"/>
          </a:xfrm>
        </p:spPr>
        <p:txBody>
          <a:bodyPr>
            <a:noAutofit/>
          </a:bodyPr>
          <a:lstStyle/>
          <a:p>
            <a:pPr>
              <a:buNone/>
            </a:pPr>
            <a:r>
              <a:rPr lang="ar-SA" sz="2800" dirty="0" smtClean="0">
                <a:cs typeface="AL-Mohanad Bold" pitchFamily="2" charset="-78"/>
              </a:rPr>
              <a:t>أخي </a:t>
            </a:r>
            <a:r>
              <a:rPr lang="ar-SA" sz="2800" dirty="0" err="1" smtClean="0">
                <a:cs typeface="AL-Mohanad Bold" pitchFamily="2" charset="-78"/>
              </a:rPr>
              <a:t>المتدرب :</a:t>
            </a:r>
            <a:endParaRPr lang="en-US" sz="2800" dirty="0" smtClean="0">
              <a:cs typeface="AL-Mohanad Bold" pitchFamily="2" charset="-78"/>
            </a:endParaRPr>
          </a:p>
          <a:p>
            <a:pPr>
              <a:buNone/>
            </a:pPr>
            <a:r>
              <a:rPr lang="ar-SA" sz="2800" dirty="0" smtClean="0">
                <a:cs typeface="AL-Mohanad Bold" pitchFamily="2" charset="-78"/>
              </a:rPr>
              <a:t>امنح نفسك فرصة للتحسين </a:t>
            </a:r>
            <a:r>
              <a:rPr lang="ar-SA" sz="2800" dirty="0" err="1" smtClean="0">
                <a:cs typeface="AL-Mohanad Bold" pitchFamily="2" charset="-78"/>
              </a:rPr>
              <a:t>والتطوير </a:t>
            </a:r>
            <a:r>
              <a:rPr lang="ar-SA" sz="2800" dirty="0" smtClean="0">
                <a:cs typeface="AL-Mohanad Bold" pitchFamily="2" charset="-78"/>
              </a:rPr>
              <a:t>، وبشفافية ومصداقية مع </a:t>
            </a:r>
            <a:r>
              <a:rPr lang="ar-SA" sz="2800" dirty="0" err="1" smtClean="0">
                <a:cs typeface="AL-Mohanad Bold" pitchFamily="2" charset="-78"/>
              </a:rPr>
              <a:t>الذات </a:t>
            </a:r>
            <a:r>
              <a:rPr lang="ar-SA" sz="2800" dirty="0" smtClean="0">
                <a:cs typeface="AL-Mohanad Bold" pitchFamily="2" charset="-78"/>
              </a:rPr>
              <a:t>، </a:t>
            </a:r>
            <a:r>
              <a:rPr lang="ar-SA" sz="2800" dirty="0" err="1" smtClean="0">
                <a:cs typeface="AL-Mohanad Bold" pitchFamily="2" charset="-78"/>
              </a:rPr>
              <a:t>خذ </a:t>
            </a:r>
            <a:r>
              <a:rPr lang="ar-SA" sz="2800" dirty="0" smtClean="0">
                <a:cs typeface="AL-Mohanad Bold" pitchFamily="2" charset="-78"/>
              </a:rPr>
              <a:t>( </a:t>
            </a:r>
            <a:r>
              <a:rPr lang="ar-SA" sz="2800" dirty="0" err="1" smtClean="0">
                <a:cs typeface="AL-Mohanad Bold" pitchFamily="2" charset="-78"/>
              </a:rPr>
              <a:t>5 </a:t>
            </a:r>
            <a:r>
              <a:rPr lang="ar-SA" sz="2800" dirty="0" smtClean="0">
                <a:cs typeface="AL-Mohanad Bold" pitchFamily="2" charset="-78"/>
              </a:rPr>
              <a:t>) دقائق مع هذا النشاط نهاية كل يوم </a:t>
            </a:r>
            <a:r>
              <a:rPr lang="ar-SA" sz="2800" dirty="0" err="1" smtClean="0">
                <a:cs typeface="AL-Mohanad Bold" pitchFamily="2" charset="-78"/>
              </a:rPr>
              <a:t>تدريبي.</a:t>
            </a:r>
            <a:r>
              <a:rPr lang="ar-SA" sz="2800" dirty="0" smtClean="0">
                <a:cs typeface="AL-Mohanad Bold" pitchFamily="2" charset="-78"/>
              </a:rPr>
              <a:t> </a:t>
            </a:r>
            <a:endParaRPr lang="en-US" sz="2800" dirty="0" smtClean="0">
              <a:cs typeface="AL-Mohanad Bold" pitchFamily="2" charset="-78"/>
            </a:endParaRPr>
          </a:p>
          <a:p>
            <a:pPr lvl="1">
              <a:buNone/>
            </a:pPr>
            <a:endParaRPr lang="en-US" sz="3600" b="1" kern="1400" dirty="0" smtClean="0">
              <a:solidFill>
                <a:srgbClr val="330033"/>
              </a:solidFill>
              <a:latin typeface="Calisto MT"/>
              <a:ea typeface="Times New Roman"/>
              <a:cs typeface="AL-Mohanad Bold" pitchFamily="2" charset="-78"/>
            </a:endParaRPr>
          </a:p>
        </p:txBody>
      </p:sp>
      <p:graphicFrame>
        <p:nvGraphicFramePr>
          <p:cNvPr id="4" name="رسم تخطيطي 3"/>
          <p:cNvGraphicFramePr/>
          <p:nvPr/>
        </p:nvGraphicFramePr>
        <p:xfrm>
          <a:off x="1043608" y="2780928"/>
          <a:ext cx="7200800"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a:xfrm>
            <a:off x="1763688" y="2564904"/>
            <a:ext cx="5976664" cy="1224136"/>
          </a:xfrm>
        </p:spPr>
        <p:style>
          <a:lnRef idx="1">
            <a:schemeClr val="accent3"/>
          </a:lnRef>
          <a:fillRef idx="2">
            <a:schemeClr val="accent3"/>
          </a:fillRef>
          <a:effectRef idx="1">
            <a:schemeClr val="accent3"/>
          </a:effectRef>
          <a:fontRef idx="minor">
            <a:schemeClr val="dk1"/>
          </a:fontRef>
        </p:style>
        <p:txBody>
          <a:bodyPr>
            <a:normAutofit/>
          </a:bodyPr>
          <a:lstStyle/>
          <a:p>
            <a:r>
              <a:rPr lang="ar-AE" sz="4800" dirty="0" smtClean="0">
                <a:cs typeface="AL-Mateen" pitchFamily="2" charset="-78"/>
              </a:rPr>
              <a:t>الوحدة الثانية</a:t>
            </a:r>
            <a:endParaRPr lang="ar-AE" sz="4800" dirty="0">
              <a:cs typeface="AL-Matee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موضوعات الوحدة</a:t>
            </a:r>
            <a:endParaRPr lang="ar-SA" dirty="0"/>
          </a:p>
        </p:txBody>
      </p:sp>
      <p:sp>
        <p:nvSpPr>
          <p:cNvPr id="5" name="عنصر نائب للمحتوى 4"/>
          <p:cNvSpPr>
            <a:spLocks noGrp="1"/>
          </p:cNvSpPr>
          <p:nvPr>
            <p:ph idx="1"/>
          </p:nvPr>
        </p:nvSpPr>
        <p:spPr>
          <a:xfrm>
            <a:off x="457200" y="1600201"/>
            <a:ext cx="8229600" cy="2620888"/>
          </a:xfrm>
        </p:spPr>
        <p:txBody>
          <a:bodyPr>
            <a:noAutofit/>
          </a:bodyPr>
          <a:lstStyle/>
          <a:p>
            <a:pPr lvl="0"/>
            <a:r>
              <a:rPr lang="ar-SA" b="1" dirty="0" smtClean="0">
                <a:cs typeface="AL-Mohanad Bold" pitchFamily="2" charset="-78"/>
              </a:rPr>
              <a:t>أثر خصائص النمو على تعلم الطلاب.</a:t>
            </a:r>
            <a:endParaRPr lang="en-US" dirty="0" smtClean="0">
              <a:cs typeface="AL-Mohanad Bold" pitchFamily="2" charset="-78"/>
            </a:endParaRPr>
          </a:p>
          <a:p>
            <a:pPr lvl="0"/>
            <a:r>
              <a:rPr lang="ar-SA" b="1" dirty="0" smtClean="0">
                <a:cs typeface="AL-Mohanad Bold" pitchFamily="2" charset="-78"/>
              </a:rPr>
              <a:t>احتياجات الطلاب في المرحلة الثانوية.</a:t>
            </a:r>
            <a:endParaRPr lang="en-US" dirty="0" smtClean="0">
              <a:cs typeface="AL-Mohanad Bold" pitchFamily="2" charset="-78"/>
            </a:endParaRPr>
          </a:p>
          <a:p>
            <a:pPr lvl="0"/>
            <a:r>
              <a:rPr lang="ar-SA" b="1" dirty="0" smtClean="0">
                <a:cs typeface="AL-Mohanad Bold" pitchFamily="2" charset="-78"/>
              </a:rPr>
              <a:t>تطبيقات تلبي حاجات الطلاب في المرحلة </a:t>
            </a:r>
            <a:r>
              <a:rPr lang="ar-SA" b="1" dirty="0" err="1" smtClean="0">
                <a:cs typeface="AL-Mohanad Bold" pitchFamily="2" charset="-78"/>
              </a:rPr>
              <a:t>الثانوية.</a:t>
            </a:r>
            <a:r>
              <a:rPr lang="ar-SA" b="1" dirty="0" smtClean="0">
                <a:cs typeface="AL-Mohanad Bold" pitchFamily="2" charset="-78"/>
              </a:rPr>
              <a:t> </a:t>
            </a:r>
            <a:endParaRPr lang="en-US" dirty="0">
              <a:cs typeface="AL-Mohanad Bold"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الأولى</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إدراك أثر خصائص النمو على تعلُّم الطالب.</a:t>
            </a:r>
            <a:endParaRPr lang="en-US" sz="2800" dirty="0" smtClean="0">
              <a:cs typeface="AL-Mohanad Bold" pitchFamily="2" charset="-78"/>
            </a:endParaRPr>
          </a:p>
          <a:p>
            <a:pPr lvl="0"/>
            <a:r>
              <a:rPr lang="ar-SA" sz="2800" dirty="0" smtClean="0">
                <a:cs typeface="AL-Mohanad Bold" pitchFamily="2" charset="-78"/>
              </a:rPr>
              <a:t>إدراك أهمية التعرف على احتياجات الطلاب   </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r>
              <a:rPr lang="en-US" sz="2800" dirty="0" smtClean="0">
                <a:cs typeface="AL-Mohanad Bold" pitchFamily="2" charset="-78"/>
              </a:rPr>
              <a:t> </a:t>
            </a:r>
            <a:r>
              <a:rPr lang="ar-SA" sz="2800" dirty="0" smtClean="0">
                <a:cs typeface="AL-Mohanad Bold" pitchFamily="2" charset="-78"/>
              </a:rPr>
              <a:t>أثر خصائص النمو على تعلُّم الطالب.</a:t>
            </a:r>
            <a:endParaRPr lang="en-US" sz="2800" dirty="0" smtClean="0">
              <a:cs typeface="AL-Mohanad Bold" pitchFamily="2" charset="-78"/>
            </a:endParaRPr>
          </a:p>
          <a:p>
            <a:r>
              <a:rPr lang="ar-SA" sz="2800" dirty="0" smtClean="0">
                <a:cs typeface="AL-Mohanad Bold" pitchFamily="2" charset="-78"/>
              </a:rPr>
              <a:t>أهمية التعرف على احتياجات طالب المرحلة الثانوية  </a:t>
            </a:r>
            <a:endParaRPr lang="en-US" sz="2800" dirty="0" smtClean="0">
              <a:cs typeface="AL-Mohanad Bold" pitchFamily="2" charset="-78"/>
            </a:endParaRPr>
          </a:p>
          <a:p>
            <a:pPr marR="762635">
              <a:buSzPts val="1500"/>
            </a:pP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دليل البرنامج</a:t>
            </a:r>
            <a:endParaRPr lang="ar-SA" dirty="0"/>
          </a:p>
        </p:txBody>
      </p:sp>
      <p:graphicFrame>
        <p:nvGraphicFramePr>
          <p:cNvPr id="4" name="عنصر نائب للمحتوى 3"/>
          <p:cNvGraphicFramePr>
            <a:graphicFrameLocks noGrp="1"/>
          </p:cNvGraphicFramePr>
          <p:nvPr>
            <p:ph idx="1"/>
          </p:nvPr>
        </p:nvGraphicFramePr>
        <p:xfrm>
          <a:off x="179512" y="1186024"/>
          <a:ext cx="8712968" cy="4331208"/>
        </p:xfrm>
        <a:graphic>
          <a:graphicData uri="http://schemas.openxmlformats.org/drawingml/2006/table">
            <a:tbl>
              <a:tblPr rtl="1" firstRow="1" bandRow="1">
                <a:tableStyleId>{93296810-A885-4BE3-A3E7-6D5BEEA58F35}</a:tableStyleId>
              </a:tblPr>
              <a:tblGrid>
                <a:gridCol w="2072168"/>
                <a:gridCol w="6640800"/>
              </a:tblGrid>
              <a:tr h="370840">
                <a:tc>
                  <a:txBody>
                    <a:bodyPr/>
                    <a:lstStyle/>
                    <a:p>
                      <a:pPr algn="ctr" rtl="1">
                        <a:spcAft>
                          <a:spcPts val="0"/>
                        </a:spcAft>
                      </a:pPr>
                      <a:r>
                        <a:rPr lang="ar-SA" sz="2800" b="1" kern="1200" dirty="0">
                          <a:solidFill>
                            <a:schemeClr val="dk1"/>
                          </a:solidFill>
                          <a:latin typeface="Times New Roman"/>
                          <a:ea typeface="Times New Roman"/>
                          <a:cs typeface="Hacen Samra"/>
                        </a:rPr>
                        <a:t>اسم البرنامج</a:t>
                      </a:r>
                      <a:endParaRPr lang="en-US" sz="2800" b="1" kern="1200" dirty="0">
                        <a:solidFill>
                          <a:schemeClr val="dk1"/>
                        </a:solidFill>
                        <a:latin typeface="Times New Roman"/>
                        <a:ea typeface="Times New Roman"/>
                        <a:cs typeface="Hacen Samra"/>
                      </a:endParaRPr>
                    </a:p>
                  </a:txBody>
                  <a:tcPr marL="68580" marR="68580" marT="0" marB="0" anchor="ctr"/>
                </a:tc>
                <a:tc>
                  <a:txBody>
                    <a:bodyPr/>
                    <a:lstStyle/>
                    <a:p>
                      <a:pPr algn="r" rtl="1">
                        <a:spcAft>
                          <a:spcPts val="0"/>
                        </a:spcAft>
                      </a:pPr>
                      <a:r>
                        <a:rPr lang="ar-SA" sz="2800" b="1" kern="1200" dirty="0">
                          <a:solidFill>
                            <a:schemeClr val="dk1"/>
                          </a:solidFill>
                          <a:latin typeface="Times New Roman"/>
                          <a:ea typeface="Times New Roman"/>
                          <a:cs typeface="Hacen Samra"/>
                        </a:rPr>
                        <a:t>خصائص النمو لطلبة المرحلة الثانوية وتطبيقاتها التربوية</a:t>
                      </a:r>
                      <a:endParaRPr lang="en-US" sz="2800" b="1" kern="1200" dirty="0">
                        <a:solidFill>
                          <a:schemeClr val="dk1"/>
                        </a:solidFill>
                        <a:latin typeface="Times New Roman"/>
                        <a:ea typeface="Times New Roman"/>
                        <a:cs typeface="Hacen Samra"/>
                      </a:endParaRPr>
                    </a:p>
                  </a:txBody>
                  <a:tcPr marL="68580" marR="68580" marT="0" marB="0" anchor="ctr"/>
                </a:tc>
              </a:tr>
              <a:tr h="370840">
                <a:tc>
                  <a:txBody>
                    <a:bodyPr/>
                    <a:lstStyle/>
                    <a:p>
                      <a:pPr algn="ctr" rtl="1">
                        <a:spcAft>
                          <a:spcPts val="0"/>
                        </a:spcAft>
                      </a:pPr>
                      <a:r>
                        <a:rPr lang="ar-SA" sz="2800" b="1" kern="1200" dirty="0" smtClean="0">
                          <a:solidFill>
                            <a:schemeClr val="dk1"/>
                          </a:solidFill>
                          <a:latin typeface="Times New Roman"/>
                          <a:ea typeface="Times New Roman"/>
                          <a:cs typeface="Hacen Samra"/>
                        </a:rPr>
                        <a:t>الهدف العام</a:t>
                      </a:r>
                      <a:endParaRPr lang="en-US" sz="2800" b="1" kern="1200" dirty="0" smtClean="0">
                        <a:solidFill>
                          <a:schemeClr val="dk1"/>
                        </a:solidFill>
                        <a:latin typeface="Times New Roman"/>
                        <a:ea typeface="Times New Roman"/>
                        <a:cs typeface="Hacen Samra"/>
                      </a:endParaRPr>
                    </a:p>
                  </a:txBody>
                  <a:tcPr marL="68580" marR="68580" marT="0" marB="0" anchor="ctr"/>
                </a:tc>
                <a:tc>
                  <a:txBody>
                    <a:bodyPr/>
                    <a:lstStyle/>
                    <a:p>
                      <a:pPr algn="just" rtl="1">
                        <a:spcAft>
                          <a:spcPts val="0"/>
                        </a:spcAft>
                      </a:pPr>
                      <a:r>
                        <a:rPr lang="ar-SA" sz="2800" b="1" kern="1200" dirty="0">
                          <a:solidFill>
                            <a:schemeClr val="dk1"/>
                          </a:solidFill>
                          <a:latin typeface="Times New Roman"/>
                          <a:ea typeface="Times New Roman"/>
                          <a:cs typeface="Hacen Samra"/>
                        </a:rPr>
                        <a:t> تطوير مهارات المعلمين والمعلمات لاستخدام الاستراتيجيات والأساليب العلمية أثناء التعامل مع </a:t>
                      </a:r>
                      <a:r>
                        <a:rPr lang="ar-AE" sz="2800" b="1" kern="1200" dirty="0" smtClean="0">
                          <a:solidFill>
                            <a:schemeClr val="dk1"/>
                          </a:solidFill>
                          <a:latin typeface="Times New Roman"/>
                          <a:ea typeface="Times New Roman"/>
                          <a:cs typeface="Hacen Samra"/>
                        </a:rPr>
                        <a:t>طلاب المرحلة الثانوية </a:t>
                      </a:r>
                      <a:r>
                        <a:rPr lang="ar-SA" sz="2800" b="1" kern="1200" dirty="0" smtClean="0">
                          <a:solidFill>
                            <a:schemeClr val="dk1"/>
                          </a:solidFill>
                          <a:latin typeface="Times New Roman"/>
                          <a:ea typeface="Times New Roman"/>
                          <a:cs typeface="Hacen Samra"/>
                        </a:rPr>
                        <a:t> لتوفير </a:t>
                      </a:r>
                      <a:r>
                        <a:rPr lang="ar-SA" sz="2800" b="1" kern="1200" dirty="0">
                          <a:solidFill>
                            <a:schemeClr val="dk1"/>
                          </a:solidFill>
                          <a:latin typeface="Times New Roman"/>
                          <a:ea typeface="Times New Roman"/>
                          <a:cs typeface="Hacen Samra"/>
                        </a:rPr>
                        <a:t>بيئة تعليمية </a:t>
                      </a:r>
                      <a:r>
                        <a:rPr lang="ar-SA" sz="2800" b="1" kern="1200" dirty="0" smtClean="0">
                          <a:solidFill>
                            <a:schemeClr val="dk1"/>
                          </a:solidFill>
                          <a:latin typeface="Times New Roman"/>
                          <a:ea typeface="Times New Roman"/>
                          <a:cs typeface="Hacen Samra"/>
                        </a:rPr>
                        <a:t>تراعي </a:t>
                      </a:r>
                      <a:r>
                        <a:rPr lang="ar-SA" sz="2800" b="1" kern="1200" dirty="0">
                          <a:solidFill>
                            <a:schemeClr val="dk1"/>
                          </a:solidFill>
                          <a:latin typeface="Times New Roman"/>
                          <a:ea typeface="Times New Roman"/>
                          <a:cs typeface="Hacen Samra"/>
                        </a:rPr>
                        <a:t>خصائص </a:t>
                      </a:r>
                      <a:r>
                        <a:rPr lang="ar-SA" sz="2800" b="1" kern="1200" dirty="0" smtClean="0">
                          <a:solidFill>
                            <a:schemeClr val="dk1"/>
                          </a:solidFill>
                          <a:latin typeface="Times New Roman"/>
                          <a:ea typeface="Times New Roman"/>
                          <a:cs typeface="Hacen Samra"/>
                        </a:rPr>
                        <a:t>نمو </a:t>
                      </a:r>
                      <a:r>
                        <a:rPr lang="ar-AE" sz="2800" b="1" kern="1200" dirty="0" smtClean="0">
                          <a:solidFill>
                            <a:schemeClr val="dk1"/>
                          </a:solidFill>
                          <a:latin typeface="Times New Roman"/>
                          <a:ea typeface="Times New Roman"/>
                          <a:cs typeface="Hacen Samra"/>
                        </a:rPr>
                        <a:t>هم </a:t>
                      </a:r>
                      <a:r>
                        <a:rPr lang="ar-SA" sz="2800" b="1" kern="1200" dirty="0" smtClean="0">
                          <a:solidFill>
                            <a:schemeClr val="dk1"/>
                          </a:solidFill>
                          <a:latin typeface="Times New Roman"/>
                          <a:ea typeface="Times New Roman"/>
                          <a:cs typeface="Hacen Samra"/>
                        </a:rPr>
                        <a:t>و</a:t>
                      </a:r>
                      <a:r>
                        <a:rPr lang="ar-AE" sz="2800" b="1" kern="1200" dirty="0" smtClean="0">
                          <a:solidFill>
                            <a:schemeClr val="dk1"/>
                          </a:solidFill>
                          <a:latin typeface="Times New Roman"/>
                          <a:ea typeface="Times New Roman"/>
                          <a:cs typeface="Hacen Samra"/>
                        </a:rPr>
                        <a:t>تلبي </a:t>
                      </a:r>
                      <a:r>
                        <a:rPr lang="ar-SA" sz="2800" b="1" kern="1200" dirty="0" smtClean="0">
                          <a:solidFill>
                            <a:schemeClr val="dk1"/>
                          </a:solidFill>
                          <a:latin typeface="Times New Roman"/>
                          <a:ea typeface="Times New Roman"/>
                          <a:cs typeface="Hacen Samra"/>
                        </a:rPr>
                        <a:t>حاجاتهم.</a:t>
                      </a:r>
                      <a:endParaRPr lang="en-US" sz="2800" b="1" kern="1200" dirty="0">
                        <a:solidFill>
                          <a:schemeClr val="dk1"/>
                        </a:solidFill>
                        <a:latin typeface="Times New Roman"/>
                        <a:ea typeface="Times New Roman"/>
                        <a:cs typeface="Hacen Samra"/>
                      </a:endParaRPr>
                    </a:p>
                  </a:txBody>
                  <a:tcPr marL="68580" marR="68580" marT="0" marB="0" anchor="ctr"/>
                </a:tc>
              </a:tr>
              <a:tr h="370840">
                <a:tc>
                  <a:txBody>
                    <a:bodyPr/>
                    <a:lstStyle/>
                    <a:p>
                      <a:pPr algn="ctr" rtl="1">
                        <a:spcAft>
                          <a:spcPts val="0"/>
                        </a:spcAft>
                      </a:pPr>
                      <a:r>
                        <a:rPr lang="ar-SA" sz="2800" b="1" kern="1200" dirty="0" smtClean="0">
                          <a:solidFill>
                            <a:schemeClr val="dk1"/>
                          </a:solidFill>
                          <a:latin typeface="Times New Roman"/>
                          <a:ea typeface="Times New Roman"/>
                          <a:cs typeface="Hacen Samra"/>
                        </a:rPr>
                        <a:t>الأهداف التفصيلية</a:t>
                      </a:r>
                      <a:endParaRPr lang="en-US" sz="2800" b="1" kern="1200" dirty="0" smtClean="0">
                        <a:solidFill>
                          <a:schemeClr val="dk1"/>
                        </a:solidFill>
                        <a:latin typeface="Times New Roman"/>
                        <a:ea typeface="Times New Roman"/>
                        <a:cs typeface="Hacen Samra"/>
                      </a:endParaRPr>
                    </a:p>
                  </a:txBody>
                  <a:tcPr marL="68580" marR="68580" marT="0" marB="0" anchor="ctr"/>
                </a:tc>
                <a:tc>
                  <a:txBody>
                    <a:bodyPr/>
                    <a:lstStyle/>
                    <a:p>
                      <a:pPr marL="62230" indent="254000" algn="justLow" rtl="1">
                        <a:lnSpc>
                          <a:spcPct val="115000"/>
                        </a:lnSpc>
                        <a:spcAft>
                          <a:spcPts val="0"/>
                        </a:spcAft>
                      </a:pPr>
                      <a:r>
                        <a:rPr lang="ar-SA" sz="2800" b="1" kern="1200" dirty="0">
                          <a:solidFill>
                            <a:schemeClr val="dk1"/>
                          </a:solidFill>
                          <a:latin typeface="Times New Roman"/>
                          <a:ea typeface="Times New Roman"/>
                          <a:cs typeface="Hacen Samra"/>
                        </a:rPr>
                        <a:t>يتوقع من المتدرب في نهاية البرنامج أن يكون قادرا ًعلى:</a:t>
                      </a:r>
                      <a:endParaRPr lang="en-US" sz="2800" b="1" kern="1200" dirty="0">
                        <a:solidFill>
                          <a:schemeClr val="dk1"/>
                        </a:solidFill>
                        <a:latin typeface="Times New Roman"/>
                        <a:ea typeface="Times New Roman"/>
                        <a:cs typeface="Hacen Samra"/>
                      </a:endParaRPr>
                    </a:p>
                    <a:p>
                      <a:pPr marL="342900" lvl="0" indent="-342900" algn="r" rtl="1">
                        <a:spcAft>
                          <a:spcPts val="0"/>
                        </a:spcAft>
                        <a:buSzPts val="1500"/>
                        <a:buFont typeface="Traditional Arabic"/>
                        <a:buChar char="-"/>
                      </a:pPr>
                      <a:r>
                        <a:rPr lang="ar-SA" sz="2800" b="1" kern="1200" dirty="0">
                          <a:solidFill>
                            <a:schemeClr val="dk1"/>
                          </a:solidFill>
                          <a:latin typeface="Times New Roman"/>
                          <a:ea typeface="Times New Roman"/>
                          <a:cs typeface="Hacen Samra"/>
                        </a:rPr>
                        <a:t>تكوين اتجاهات إيجابية نحو خصائص نمو طلاب المرحلة الثانوية.</a:t>
                      </a:r>
                      <a:endParaRPr lang="en-US" sz="2800" b="1" kern="1200" dirty="0">
                        <a:solidFill>
                          <a:schemeClr val="dk1"/>
                        </a:solidFill>
                        <a:latin typeface="Times New Roman"/>
                        <a:ea typeface="Times New Roman"/>
                        <a:cs typeface="Hacen Samra"/>
                      </a:endParaRPr>
                    </a:p>
                    <a:p>
                      <a:pPr marL="342900" lvl="0" indent="-342900" algn="r" rtl="1">
                        <a:spcAft>
                          <a:spcPts val="0"/>
                        </a:spcAft>
                        <a:buSzPts val="1500"/>
                        <a:buFont typeface="Traditional Arabic"/>
                        <a:buChar char="-"/>
                      </a:pPr>
                      <a:r>
                        <a:rPr lang="ar-SA" sz="2800" b="1" kern="1200" dirty="0">
                          <a:solidFill>
                            <a:schemeClr val="dk1"/>
                          </a:solidFill>
                          <a:latin typeface="Times New Roman"/>
                          <a:ea typeface="Times New Roman"/>
                          <a:cs typeface="Hacen Samra"/>
                        </a:rPr>
                        <a:t>تحديد احتياجات الطلاب من خلال مظاهرهم </a:t>
                      </a:r>
                      <a:r>
                        <a:rPr lang="ar-SA" sz="2800" b="1" kern="1200" dirty="0" err="1">
                          <a:solidFill>
                            <a:schemeClr val="dk1"/>
                          </a:solidFill>
                          <a:latin typeface="Times New Roman"/>
                          <a:ea typeface="Times New Roman"/>
                          <a:cs typeface="Hacen Samra"/>
                        </a:rPr>
                        <a:t>السلوكية.</a:t>
                      </a:r>
                      <a:r>
                        <a:rPr lang="ar-SA" sz="2800" b="1" kern="1200" dirty="0">
                          <a:solidFill>
                            <a:schemeClr val="dk1"/>
                          </a:solidFill>
                          <a:latin typeface="Times New Roman"/>
                          <a:ea typeface="Times New Roman"/>
                          <a:cs typeface="Hacen Samra"/>
                        </a:rPr>
                        <a:t> </a:t>
                      </a:r>
                      <a:endParaRPr lang="en-US" sz="2800" b="1" kern="1200" dirty="0">
                        <a:solidFill>
                          <a:schemeClr val="dk1"/>
                        </a:solidFill>
                        <a:latin typeface="Times New Roman"/>
                        <a:ea typeface="Times New Roman"/>
                        <a:cs typeface="Hacen Samra"/>
                      </a:endParaRPr>
                    </a:p>
                    <a:p>
                      <a:pPr marL="342900" lvl="0" indent="-342900" algn="r" rtl="1">
                        <a:spcAft>
                          <a:spcPts val="0"/>
                        </a:spcAft>
                        <a:buSzPts val="1500"/>
                        <a:buFont typeface="Traditional Arabic"/>
                        <a:buChar char="-"/>
                      </a:pPr>
                      <a:r>
                        <a:rPr lang="en-US" sz="2800" b="1" kern="1200" dirty="0">
                          <a:solidFill>
                            <a:schemeClr val="dk1"/>
                          </a:solidFill>
                          <a:latin typeface="Times New Roman"/>
                          <a:ea typeface="Times New Roman"/>
                          <a:cs typeface="Hacen Samra"/>
                        </a:rPr>
                        <a:t> </a:t>
                      </a:r>
                      <a:r>
                        <a:rPr lang="ar-SA" sz="2800" b="1" kern="1200" dirty="0">
                          <a:solidFill>
                            <a:schemeClr val="dk1"/>
                          </a:solidFill>
                          <a:latin typeface="Times New Roman"/>
                          <a:ea typeface="Times New Roman"/>
                          <a:cs typeface="Hacen Samra"/>
                        </a:rPr>
                        <a:t>تحديد بعض التطبيقات التربوية لخصائص وسمات النمو</a:t>
                      </a:r>
                      <a:endParaRPr lang="en-US" sz="2800" b="1" kern="1200" dirty="0">
                        <a:solidFill>
                          <a:schemeClr val="dk1"/>
                        </a:solidFill>
                        <a:latin typeface="Times New Roman"/>
                        <a:ea typeface="Times New Roman"/>
                        <a:cs typeface="Hacen Samra"/>
                      </a:endParaRPr>
                    </a:p>
                    <a:p>
                      <a:pPr marL="342900" lvl="0" indent="-342900" algn="r" rtl="1">
                        <a:spcAft>
                          <a:spcPts val="0"/>
                        </a:spcAft>
                        <a:buSzPts val="1500"/>
                        <a:buFont typeface="Traditional Arabic"/>
                        <a:buChar char="-"/>
                      </a:pPr>
                      <a:r>
                        <a:rPr lang="ar-SA" sz="2800" b="1" kern="1200" dirty="0">
                          <a:solidFill>
                            <a:schemeClr val="dk1"/>
                          </a:solidFill>
                          <a:latin typeface="Times New Roman"/>
                          <a:ea typeface="Times New Roman"/>
                          <a:cs typeface="Hacen Samra"/>
                        </a:rPr>
                        <a:t>تحديد أنجع الطرق لعلاج المشاكل التي يمر </a:t>
                      </a:r>
                      <a:r>
                        <a:rPr lang="ar-SA" sz="2800" b="1" kern="1200" dirty="0" err="1">
                          <a:solidFill>
                            <a:schemeClr val="dk1"/>
                          </a:solidFill>
                          <a:latin typeface="Times New Roman"/>
                          <a:ea typeface="Times New Roman"/>
                          <a:cs typeface="Hacen Samra"/>
                        </a:rPr>
                        <a:t>بها</a:t>
                      </a:r>
                      <a:r>
                        <a:rPr lang="ar-SA" sz="2800" b="1" kern="1200" dirty="0">
                          <a:solidFill>
                            <a:schemeClr val="dk1"/>
                          </a:solidFill>
                          <a:latin typeface="Times New Roman"/>
                          <a:ea typeface="Times New Roman"/>
                          <a:cs typeface="Hacen Samra"/>
                        </a:rPr>
                        <a:t> المراهق.</a:t>
                      </a:r>
                      <a:endParaRPr lang="en-US" sz="2800" b="1" kern="1200" dirty="0">
                        <a:solidFill>
                          <a:schemeClr val="dk1"/>
                        </a:solidFill>
                        <a:latin typeface="Times New Roman"/>
                        <a:ea typeface="Times New Roman"/>
                        <a:cs typeface="Hacen Samra"/>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725144"/>
              <a:ext cx="5624328" cy="523220"/>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تأمل في التالي ثم أجب عن المطلوب:</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smtClean="0">
                  <a:solidFill>
                    <a:srgbClr val="FF0000"/>
                  </a:solidFill>
                  <a:cs typeface="Bader" pitchFamily="2" charset="-78"/>
                </a:rPr>
                <a:t>نشاط </a:t>
              </a:r>
              <a:r>
                <a:rPr lang="ar-AE" sz="4400" smtClean="0">
                  <a:solidFill>
                    <a:srgbClr val="FF0000"/>
                  </a:solidFill>
                  <a:cs typeface="Bader" pitchFamily="2" charset="-78"/>
                </a:rPr>
                <a:t>1</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15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pic>
        <p:nvPicPr>
          <p:cNvPr id="6" name="عنصر نائب للمحتوى 5" descr="12458elbared"/>
          <p:cNvPicPr>
            <a:picLocks noGrp="1"/>
          </p:cNvPicPr>
          <p:nvPr>
            <p:ph idx="1"/>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b="7224"/>
          <a:stretch>
            <a:fillRect/>
          </a:stretch>
        </p:blipFill>
        <p:spPr bwMode="auto">
          <a:xfrm>
            <a:off x="395536" y="1772816"/>
            <a:ext cx="3600400" cy="3600400"/>
          </a:xfrm>
          <a:prstGeom prst="rect">
            <a:avLst/>
          </a:prstGeom>
          <a:noFill/>
          <a:ln w="9525">
            <a:solidFill>
              <a:srgbClr val="000000"/>
            </a:solidFill>
            <a:miter lim="800000"/>
            <a:headEnd/>
            <a:tailEnd/>
          </a:ln>
        </p:spPr>
      </p:pic>
      <p:sp>
        <p:nvSpPr>
          <p:cNvPr id="2049" name="Rectangle 1"/>
          <p:cNvSpPr>
            <a:spLocks noChangeArrowheads="1"/>
          </p:cNvSpPr>
          <p:nvPr/>
        </p:nvSpPr>
        <p:spPr bwMode="auto">
          <a:xfrm>
            <a:off x="4067944" y="1772816"/>
            <a:ext cx="468052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Char char="•"/>
              <a:tabLst/>
            </a:pPr>
            <a:r>
              <a:rPr kumimoji="0" lang="ar-SA" sz="2800" b="1" i="0" u="none" strike="noStrike" cap="none" normalizeH="0" baseline="0" dirty="0" smtClean="0">
                <a:ln>
                  <a:noFill/>
                </a:ln>
                <a:solidFill>
                  <a:srgbClr val="330033"/>
                </a:solidFill>
                <a:effectLst/>
                <a:latin typeface="Traditional Arabic" pitchFamily="18" charset="-78"/>
                <a:ea typeface="Times New Roman" pitchFamily="18" charset="0"/>
                <a:cs typeface="AL-Mohanad" pitchFamily="2" charset="-78"/>
              </a:rPr>
              <a:t>ماذا تعني لك الصورة أخي </a:t>
            </a:r>
            <a:r>
              <a:rPr kumimoji="0" lang="ar-SA" sz="2800" b="1" i="0" u="none" strike="noStrike" cap="none" normalizeH="0" baseline="0" dirty="0" err="1" smtClean="0">
                <a:ln>
                  <a:noFill/>
                </a:ln>
                <a:solidFill>
                  <a:srgbClr val="330033"/>
                </a:solidFill>
                <a:effectLst/>
                <a:latin typeface="Traditional Arabic" pitchFamily="18" charset="-78"/>
                <a:ea typeface="Times New Roman" pitchFamily="18" charset="0"/>
                <a:cs typeface="AL-Mohanad" pitchFamily="2" charset="-78"/>
              </a:rPr>
              <a:t>المشارك ؟</a:t>
            </a:r>
            <a:r>
              <a:rPr kumimoji="0" lang="ar-SA" sz="2800" b="1" i="0" u="none" strike="noStrike" cap="none" normalizeH="0" baseline="0" dirty="0" smtClean="0">
                <a:ln>
                  <a:noFill/>
                </a:ln>
                <a:solidFill>
                  <a:srgbClr val="330033"/>
                </a:solidFill>
                <a:effectLst/>
                <a:latin typeface="Traditional Arabic" pitchFamily="18" charset="-78"/>
                <a:ea typeface="Times New Roman" pitchFamily="18" charset="0"/>
                <a:cs typeface="AL-Mohanad" pitchFamily="2" charset="-78"/>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ar-SA" sz="2800" b="1" i="0" u="none" strike="noStrike" cap="none" normalizeH="0" baseline="0" dirty="0" smtClean="0">
                <a:ln>
                  <a:noFill/>
                </a:ln>
                <a:solidFill>
                  <a:srgbClr val="330033"/>
                </a:solidFill>
                <a:effectLst/>
                <a:latin typeface="Traditional Arabic" pitchFamily="18" charset="-78"/>
                <a:ea typeface="Times New Roman" pitchFamily="18" charset="0"/>
                <a:cs typeface="AL-Mohanad" pitchFamily="2" charset="-78"/>
              </a:rPr>
              <a:t>لماذا يجب علينا التعرف على احتياجات </a:t>
            </a:r>
            <a:r>
              <a:rPr kumimoji="0" lang="ar-SA" sz="2800" b="1" i="0" u="none" strike="noStrike" cap="none" normalizeH="0" baseline="0" dirty="0" err="1" smtClean="0">
                <a:ln>
                  <a:noFill/>
                </a:ln>
                <a:solidFill>
                  <a:srgbClr val="330033"/>
                </a:solidFill>
                <a:effectLst/>
                <a:latin typeface="Traditional Arabic" pitchFamily="18" charset="-78"/>
                <a:ea typeface="Times New Roman" pitchFamily="18" charset="0"/>
                <a:cs typeface="AL-Mohanad" pitchFamily="2" charset="-78"/>
              </a:rPr>
              <a:t>الطلاب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dirty="0" smtClean="0">
                <a:cs typeface="AL-Mohanad Bold" pitchFamily="2" charset="-78"/>
              </a:rPr>
              <a:t>أهداف التعرف على احتياجات الطلاب </a:t>
            </a:r>
            <a:endParaRPr lang="ar-SA" sz="3200" dirty="0"/>
          </a:p>
        </p:txBody>
      </p:sp>
      <p:sp>
        <p:nvSpPr>
          <p:cNvPr id="5" name="عنصر نائب للمحتوى 4"/>
          <p:cNvSpPr>
            <a:spLocks noGrp="1"/>
          </p:cNvSpPr>
          <p:nvPr>
            <p:ph idx="1"/>
          </p:nvPr>
        </p:nvSpPr>
        <p:spPr>
          <a:xfrm>
            <a:off x="251520" y="1124744"/>
            <a:ext cx="8445624" cy="4464496"/>
          </a:xfrm>
        </p:spPr>
        <p:txBody>
          <a:bodyPr>
            <a:noAutofit/>
          </a:bodyPr>
          <a:lstStyle/>
          <a:p>
            <a:pPr lvl="1"/>
            <a:r>
              <a:rPr lang="ar-SA" dirty="0" smtClean="0">
                <a:cs typeface="AL-Mohanad Bold" pitchFamily="2" charset="-78"/>
              </a:rPr>
              <a:t>الرغبة في تحسين عمليات التعليم والتعلم.</a:t>
            </a:r>
            <a:endParaRPr lang="en-US" dirty="0" smtClean="0">
              <a:cs typeface="AL-Mohanad Bold" pitchFamily="2" charset="-78"/>
            </a:endParaRPr>
          </a:p>
          <a:p>
            <a:pPr lvl="1"/>
            <a:r>
              <a:rPr lang="ar-SA" dirty="0" smtClean="0">
                <a:cs typeface="AL-Mohanad Bold" pitchFamily="2" charset="-78"/>
              </a:rPr>
              <a:t>التحقق من صحة النظريات القائمة أو تطويرها أو تغييرها.</a:t>
            </a:r>
            <a:endParaRPr lang="en-US" dirty="0" smtClean="0">
              <a:cs typeface="AL-Mohanad Bold" pitchFamily="2" charset="-78"/>
            </a:endParaRPr>
          </a:p>
          <a:p>
            <a:pPr lvl="1"/>
            <a:r>
              <a:rPr lang="ar-SA" dirty="0" smtClean="0">
                <a:cs typeface="AL-Mohanad Bold" pitchFamily="2" charset="-78"/>
              </a:rPr>
              <a:t>الكشف عن خصائص الأطفال في مختلف مراحل العمر.</a:t>
            </a:r>
            <a:endParaRPr lang="en-US" dirty="0" smtClean="0">
              <a:cs typeface="AL-Mohanad Bold" pitchFamily="2" charset="-78"/>
            </a:endParaRPr>
          </a:p>
          <a:p>
            <a:pPr lvl="1"/>
            <a:r>
              <a:rPr lang="ar-SA" dirty="0" smtClean="0">
                <a:cs typeface="AL-Mohanad Bold" pitchFamily="2" charset="-78"/>
              </a:rPr>
              <a:t>تفسير سلوكيات الناس في مختلف  المراحل والظروف.</a:t>
            </a:r>
            <a:endParaRPr lang="en-US" dirty="0" smtClean="0">
              <a:cs typeface="AL-Mohanad Bold" pitchFamily="2" charset="-78"/>
            </a:endParaRPr>
          </a:p>
          <a:p>
            <a:pPr lvl="1"/>
            <a:r>
              <a:rPr lang="ar-SA" dirty="0" smtClean="0">
                <a:cs typeface="AL-Mohanad Bold" pitchFamily="2" charset="-78"/>
              </a:rPr>
              <a:t>التحقق من بعض المفاهيم السائدة مثل مفهوم معامل الذكاء.</a:t>
            </a:r>
            <a:endParaRPr lang="en-US" dirty="0" smtClean="0">
              <a:cs typeface="AL-Mohanad Bold" pitchFamily="2" charset="-78"/>
            </a:endParaRPr>
          </a:p>
          <a:p>
            <a:pPr lvl="1"/>
            <a:r>
              <a:rPr lang="ar-SA" dirty="0" smtClean="0">
                <a:cs typeface="AL-Mohanad Bold" pitchFamily="2" charset="-78"/>
              </a:rPr>
              <a:t>التحقق من بعض المعتقدات التربوية المتعلقة بالتعلم مثل: من يحفظ بسرعة ينسى </a:t>
            </a:r>
            <a:r>
              <a:rPr lang="ar-SA" dirty="0" err="1" smtClean="0">
                <a:cs typeface="AL-Mohanad Bold" pitchFamily="2" charset="-78"/>
              </a:rPr>
              <a:t>بسرعة.</a:t>
            </a:r>
            <a:r>
              <a:rPr lang="ar-SA" dirty="0" smtClean="0">
                <a:cs typeface="AL-Mohanad Bold" pitchFamily="2" charset="-78"/>
              </a:rPr>
              <a:t> الذكاء وراثي.</a:t>
            </a:r>
            <a:endParaRPr lang="en-US" dirty="0" smtClean="0">
              <a:cs typeface="AL-Mohanad Bold" pitchFamily="2" charset="-78"/>
            </a:endParaRPr>
          </a:p>
          <a:p>
            <a:pPr lvl="1"/>
            <a:r>
              <a:rPr lang="ar-SA" dirty="0" smtClean="0">
                <a:cs typeface="AL-Mohanad Bold" pitchFamily="2" charset="-78"/>
              </a:rPr>
              <a:t> محاولة فهم دوافع المشكلات المجتمعية ووضع حلول لها.</a:t>
            </a:r>
            <a:endParaRPr lang="en-US" dirty="0" smtClean="0">
              <a:cs typeface="AL-Mohanad Bold" pitchFamily="2" charset="-78"/>
            </a:endParaRPr>
          </a:p>
          <a:p>
            <a:pPr marR="762635" indent="22225" algn="just">
              <a:buSzPts val="1500"/>
              <a:buNone/>
            </a:pP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954107"/>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قم باختيار أحد المتدربين وناقش معه العبارات التالية:</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2</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15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sp>
        <p:nvSpPr>
          <p:cNvPr id="2049" name="Rectangle 1"/>
          <p:cNvSpPr>
            <a:spLocks noChangeArrowheads="1"/>
          </p:cNvSpPr>
          <p:nvPr/>
        </p:nvSpPr>
        <p:spPr bwMode="auto">
          <a:xfrm>
            <a:off x="216024" y="962725"/>
            <a:ext cx="874846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800" dirty="0" smtClean="0">
                <a:cs typeface="AL-Mohanad Bold" pitchFamily="2" charset="-78"/>
              </a:rPr>
              <a:t> </a:t>
            </a:r>
            <a:r>
              <a:rPr lang="ar-AE" sz="2800" dirty="0" smtClean="0">
                <a:cs typeface="AL-Mohanad Bold" pitchFamily="2" charset="-78"/>
              </a:rPr>
              <a:t>أحد أفراد المجموعة يخت</a:t>
            </a:r>
            <a:r>
              <a:rPr lang="ar-SA" sz="2800" dirty="0" smtClean="0">
                <a:cs typeface="AL-Mohanad Bold" pitchFamily="2" charset="-78"/>
              </a:rPr>
              <a:t>ار أحد المتدربين و</a:t>
            </a:r>
            <a:r>
              <a:rPr lang="ar-AE" sz="2800" dirty="0" smtClean="0">
                <a:cs typeface="AL-Mohanad Bold" pitchFamily="2" charset="-78"/>
              </a:rPr>
              <a:t>ي</a:t>
            </a:r>
            <a:r>
              <a:rPr lang="ar-SA" sz="2800" dirty="0" smtClean="0">
                <a:cs typeface="AL-Mohanad Bold" pitchFamily="2" charset="-78"/>
              </a:rPr>
              <a:t>ناقش معه</a:t>
            </a:r>
            <a:r>
              <a:rPr lang="ar-AE" sz="2800" dirty="0" smtClean="0">
                <a:cs typeface="AL-Mohanad Bold" pitchFamily="2" charset="-78"/>
              </a:rPr>
              <a:t> إحدى</a:t>
            </a:r>
            <a:r>
              <a:rPr lang="ar-SA" sz="2800" dirty="0" smtClean="0">
                <a:cs typeface="AL-Mohanad Bold" pitchFamily="2" charset="-78"/>
              </a:rPr>
              <a:t> العبارات التالية</a:t>
            </a:r>
            <a:r>
              <a:rPr lang="ar-AE" sz="2800" dirty="0" smtClean="0">
                <a:cs typeface="AL-Mohanad Bold" pitchFamily="2" charset="-78"/>
              </a:rPr>
              <a:t> ثم ترشح المجموعة الأخرى </a:t>
            </a:r>
            <a:r>
              <a:rPr lang="ar-AE" sz="2800" dirty="0" err="1" smtClean="0">
                <a:cs typeface="AL-Mohanad Bold" pitchFamily="2" charset="-78"/>
              </a:rPr>
              <a:t>آخار</a:t>
            </a:r>
            <a:r>
              <a:rPr lang="ar-AE" sz="2800" dirty="0" smtClean="0">
                <a:cs typeface="AL-Mohanad Bold" pitchFamily="2" charset="-78"/>
              </a:rPr>
              <a:t> ليناقش العبارة الثانية </a:t>
            </a:r>
            <a:r>
              <a:rPr lang="ar-AE" sz="2800" dirty="0" err="1" smtClean="0">
                <a:cs typeface="AL-Mohanad Bold" pitchFamily="2" charset="-78"/>
              </a:rPr>
              <a:t>وهكذا .....</a:t>
            </a:r>
            <a:r>
              <a:rPr lang="ar-SA" sz="2800" dirty="0" smtClean="0">
                <a:cs typeface="AL-Mohanad Bold" pitchFamily="2" charset="-78"/>
              </a:rPr>
              <a:t> </a:t>
            </a:r>
            <a:r>
              <a:rPr lang="ar-SA" sz="2800" dirty="0" err="1" smtClean="0">
                <a:cs typeface="AL-Mohanad Bold" pitchFamily="2" charset="-78"/>
              </a:rPr>
              <a:t>:</a:t>
            </a:r>
            <a:r>
              <a:rPr lang="ar-SA" sz="2800" dirty="0" smtClean="0">
                <a:cs typeface="AL-Mohanad Bold" pitchFamily="2" charset="-78"/>
              </a:rPr>
              <a:t>  </a:t>
            </a:r>
            <a:r>
              <a:rPr lang="ar-SA" sz="2800" b="1" dirty="0" smtClean="0">
                <a:cs typeface="AL-Mohanad Bold" pitchFamily="2" charset="-78"/>
              </a:rPr>
              <a:t> </a:t>
            </a:r>
            <a:endParaRPr kumimoji="0" lang="en-US" sz="2800" b="0" i="0" u="none" strike="noStrike" cap="none" normalizeH="0" baseline="0" dirty="0" smtClean="0">
              <a:ln>
                <a:noFill/>
              </a:ln>
              <a:solidFill>
                <a:schemeClr val="tx1"/>
              </a:solidFill>
              <a:effectLst/>
              <a:latin typeface="Arial" pitchFamily="34" charset="0"/>
              <a:cs typeface="AL-Mohanad Bold" pitchFamily="2" charset="-78"/>
            </a:endParaRPr>
          </a:p>
        </p:txBody>
      </p:sp>
      <p:graphicFrame>
        <p:nvGraphicFramePr>
          <p:cNvPr id="8" name="رسم تخطيطي 7"/>
          <p:cNvGraphicFramePr/>
          <p:nvPr/>
        </p:nvGraphicFramePr>
        <p:xfrm>
          <a:off x="539552" y="2060848"/>
          <a:ext cx="8064896"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الثانية</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أن يتعرف المتدرب على احتياجات طالب المرحلة الثانوية.</a:t>
            </a:r>
            <a:endParaRPr lang="en-US" sz="2800" dirty="0" smtClean="0">
              <a:cs typeface="AL-Mohanad Bold" pitchFamily="2" charset="-78"/>
            </a:endParaRPr>
          </a:p>
          <a:p>
            <a:pPr lvl="0"/>
            <a:r>
              <a:rPr lang="ar-SA" sz="2800" dirty="0" smtClean="0">
                <a:cs typeface="AL-Mohanad Bold" pitchFamily="2" charset="-78"/>
              </a:rPr>
              <a:t>يصمم تطبيقات تربوية تلبية الاحتياجات المختلفة للطلاب.</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r>
              <a:rPr lang="en-US" sz="2800" dirty="0" smtClean="0">
                <a:cs typeface="AL-Mohanad Bold" pitchFamily="2" charset="-78"/>
              </a:rPr>
              <a:t> </a:t>
            </a:r>
            <a:r>
              <a:rPr lang="ar-SA" sz="2800" dirty="0" smtClean="0">
                <a:cs typeface="AL-Mohanad Bold" pitchFamily="2" charset="-78"/>
              </a:rPr>
              <a:t>احتياجات الطلاب في المرحلة </a:t>
            </a:r>
            <a:r>
              <a:rPr lang="ar-SA" sz="2800" dirty="0" err="1" smtClean="0">
                <a:cs typeface="AL-Mohanad Bold" pitchFamily="2" charset="-78"/>
              </a:rPr>
              <a:t>الثانوية.</a:t>
            </a:r>
            <a:r>
              <a:rPr lang="ar-SA" sz="2800" dirty="0" smtClean="0">
                <a:cs typeface="AL-Mohanad Bold" pitchFamily="2" charset="-78"/>
              </a:rPr>
              <a:t>  </a:t>
            </a:r>
            <a:endParaRPr lang="en-US" sz="2800" dirty="0" smtClean="0">
              <a:cs typeface="AL-Mohanad Bold" pitchFamily="2" charset="-78"/>
            </a:endParaRPr>
          </a:p>
          <a:p>
            <a:r>
              <a:rPr lang="ar-SA" sz="2800" dirty="0" smtClean="0">
                <a:cs typeface="AL-Mohanad Bold" pitchFamily="2" charset="-78"/>
              </a:rPr>
              <a:t>التطبيقات التربوية لخصائص وسمات نمو الطالب</a:t>
            </a:r>
            <a:r>
              <a:rPr lang="ar-AE" sz="2800" dirty="0" smtClean="0">
                <a:cs typeface="AL-Mohanad Bold" pitchFamily="2" charset="-78"/>
              </a:rPr>
              <a:t> ا</a:t>
            </a:r>
            <a:r>
              <a:rPr lang="ar-SA" sz="2800" dirty="0" smtClean="0">
                <a:cs typeface="AL-Mohanad Bold" pitchFamily="2" charset="-78"/>
              </a:rPr>
              <a:t>لعقلي</a:t>
            </a:r>
            <a:r>
              <a:rPr lang="ar-AE" sz="2800" dirty="0" smtClean="0">
                <a:cs typeface="AL-Mohanad Bold" pitchFamily="2" charset="-78"/>
              </a:rPr>
              <a:t> و</a:t>
            </a:r>
            <a:r>
              <a:rPr lang="ar-SA" sz="2800" dirty="0" smtClean="0">
                <a:cs typeface="AL-Mohanad Bold" pitchFamily="2" charset="-78"/>
              </a:rPr>
              <a:t>الانفعالي </a:t>
            </a:r>
            <a:r>
              <a:rPr lang="ar-AE" sz="2800" dirty="0" smtClean="0">
                <a:cs typeface="AL-Mohanad Bold" pitchFamily="2" charset="-78"/>
              </a:rPr>
              <a:t>و</a:t>
            </a:r>
            <a:r>
              <a:rPr lang="ar-SA" sz="2800" dirty="0" smtClean="0">
                <a:cs typeface="AL-Mohanad Bold" pitchFamily="2" charset="-78"/>
              </a:rPr>
              <a:t>الاجتماعي </a:t>
            </a:r>
            <a:r>
              <a:rPr lang="ar-AE" sz="2800" dirty="0" smtClean="0">
                <a:cs typeface="AL-Mohanad Bold" pitchFamily="2" charset="-78"/>
              </a:rPr>
              <a:t>من خلال برامج عملية</a:t>
            </a:r>
            <a:r>
              <a:rPr lang="ar-SA" sz="2800" dirty="0" err="1" smtClean="0">
                <a:cs typeface="AL-Mohanad Bold" pitchFamily="2" charset="-78"/>
              </a:rPr>
              <a:t>.</a:t>
            </a: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بذكر أمثلة سلوكية ثم استنتج احتياج الطالب</a:t>
              </a:r>
              <a:r>
                <a:rPr lang="ar-AE" sz="2800" dirty="0" smtClean="0">
                  <a:latin typeface="Arial" pitchFamily="34" charset="0"/>
                  <a:cs typeface="AL-Mohanad Bold" pitchFamily="2" charset="-78"/>
                </a:rPr>
                <a:t> مستعيناً بالمنظم التالي</a:t>
              </a:r>
              <a:r>
                <a:rPr lang="ar-SA" sz="2800" dirty="0" smtClean="0">
                  <a:latin typeface="Arial" pitchFamily="34" charset="0"/>
                  <a:cs typeface="AL-Mohanad Bold" pitchFamily="2" charset="-78"/>
                </a:rPr>
                <a:t> </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3</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179512" y="980729"/>
          <a:ext cx="8712969" cy="5275436"/>
        </p:xfrm>
        <a:graphic>
          <a:graphicData uri="http://schemas.openxmlformats.org/drawingml/2006/table">
            <a:tbl>
              <a:tblPr rtl="1" firstRow="1" bandRow="1">
                <a:tableStyleId>{21E4AEA4-8DFA-4A89-87EB-49C32662AFE0}</a:tableStyleId>
              </a:tblPr>
              <a:tblGrid>
                <a:gridCol w="4548833"/>
                <a:gridCol w="162560"/>
                <a:gridCol w="4001576"/>
              </a:tblGrid>
              <a:tr h="438347">
                <a:tc>
                  <a:txBody>
                    <a:bodyPr/>
                    <a:lstStyle/>
                    <a:p>
                      <a:pPr algn="ctr" rtl="1">
                        <a:lnSpc>
                          <a:spcPts val="3600"/>
                        </a:lnSpc>
                        <a:spcAft>
                          <a:spcPts val="0"/>
                        </a:spcAft>
                        <a:buFont typeface="Arial" pitchFamily="34" charset="0"/>
                        <a:buNone/>
                      </a:pPr>
                      <a:r>
                        <a:rPr lang="ar-SA" sz="2400" b="1" kern="1200" dirty="0" smtClean="0">
                          <a:solidFill>
                            <a:schemeClr val="lt1"/>
                          </a:solidFill>
                          <a:latin typeface="+mn-lt"/>
                          <a:ea typeface="+mn-ea"/>
                          <a:cs typeface="AL-Mohanad Bold" pitchFamily="2" charset="-78"/>
                        </a:rPr>
                        <a:t>الأمثلة السلوكية </a:t>
                      </a:r>
                      <a:endParaRPr lang="en-US" sz="2400" dirty="0">
                        <a:latin typeface="Times New Roman"/>
                        <a:ea typeface="Times New Roman"/>
                        <a:cs typeface="AL-Mohanad Bold" pitchFamily="2" charset="-78"/>
                      </a:endParaRPr>
                    </a:p>
                  </a:txBody>
                  <a:tcPr marL="68580" marR="68580" marT="0" marB="0" anchor="ctr"/>
                </a:tc>
                <a:tc rowSpan="8">
                  <a:txBody>
                    <a:bodyPr/>
                    <a:lstStyle/>
                    <a:p>
                      <a:pPr>
                        <a:buFont typeface="Arial" pitchFamily="34" charset="0"/>
                        <a:buNone/>
                      </a:pPr>
                      <a:endParaRPr lang="ar-AE" sz="2400" dirty="0">
                        <a:cs typeface="AL-Mohanad Bold" pitchFamily="2" charset="-78"/>
                      </a:endParaRPr>
                    </a:p>
                  </a:txBody>
                  <a:tcPr marL="68580" marR="68580" marT="0" marB="0" anchor="ctr"/>
                </a:tc>
                <a:tc>
                  <a:txBody>
                    <a:bodyPr/>
                    <a:lstStyle/>
                    <a:p>
                      <a:pPr algn="ctr" rtl="1">
                        <a:lnSpc>
                          <a:spcPts val="3600"/>
                        </a:lnSpc>
                        <a:spcAft>
                          <a:spcPts val="0"/>
                        </a:spcAft>
                        <a:buFont typeface="Arial" pitchFamily="34" charset="0"/>
                        <a:buNone/>
                      </a:pPr>
                      <a:r>
                        <a:rPr lang="ar-AE" sz="2400" dirty="0" smtClean="0">
                          <a:latin typeface="Traditional Arabic"/>
                          <a:ea typeface="Times New Roman"/>
                          <a:cs typeface="AL-Mohanad Bold" pitchFamily="2" charset="-78"/>
                        </a:rPr>
                        <a:t>الاحتياجات</a:t>
                      </a:r>
                      <a:endParaRPr lang="en-US" sz="2400" dirty="0">
                        <a:latin typeface="Times New Roman"/>
                        <a:ea typeface="Times New Roman"/>
                        <a:cs typeface="AL-Mohanad Bold" pitchFamily="2" charset="-78"/>
                      </a:endParaRPr>
                    </a:p>
                  </a:txBody>
                  <a:tcPr marL="68580" marR="68580" marT="0" marB="0" anchor="ctr"/>
                </a:tc>
              </a:tr>
              <a:tr h="876694">
                <a:tc>
                  <a:txBody>
                    <a:bodyPr/>
                    <a:lstStyle/>
                    <a:p>
                      <a:pPr marL="175895" algn="r" rtl="1">
                        <a:spcAft>
                          <a:spcPts val="0"/>
                        </a:spcAft>
                      </a:pPr>
                      <a:r>
                        <a:rPr lang="ar-SA" sz="2000" dirty="0" err="1">
                          <a:latin typeface="Traditional Arabic"/>
                          <a:ea typeface="Times New Roman"/>
                          <a:cs typeface="AL-Mohanad Bold" pitchFamily="2" charset="-78"/>
                        </a:rPr>
                        <a:t>عبدالله</a:t>
                      </a:r>
                      <a:r>
                        <a:rPr lang="ar-SA" sz="2000" dirty="0">
                          <a:latin typeface="Traditional Arabic"/>
                          <a:ea typeface="Times New Roman"/>
                          <a:cs typeface="AL-Mohanad Bold" pitchFamily="2" charset="-78"/>
                        </a:rPr>
                        <a:t> لا يؤدي نشاطاته المدرسية  ويبتعد عن مواجهة المعلم أثناء محادثته ولا يقوم بدوره في العمل التعاوني مع زملائه </a:t>
                      </a:r>
                      <a:endParaRPr lang="en-US" sz="16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rtl="1"/>
                      <a:endParaRPr lang="ar-AE" dirty="0"/>
                    </a:p>
                  </a:txBody>
                  <a:tcPr marL="68580" marR="68580" marT="0" marB="0" anchor="ctr"/>
                </a:tc>
              </a:tr>
              <a:tr h="876694">
                <a:tc>
                  <a:txBody>
                    <a:bodyPr/>
                    <a:lstStyle/>
                    <a:p>
                      <a:pPr marL="175895" algn="r" rtl="1">
                        <a:spcAft>
                          <a:spcPts val="0"/>
                        </a:spcAft>
                      </a:pPr>
                      <a:r>
                        <a:rPr lang="ar-SA" sz="2000" dirty="0">
                          <a:latin typeface="Traditional Arabic"/>
                          <a:ea typeface="Times New Roman"/>
                          <a:cs typeface="AL-Mohanad Bold" pitchFamily="2" charset="-78"/>
                        </a:rPr>
                        <a:t>سعيد يشعر بالارتياح عندما يسبب إزعاجاً في </a:t>
                      </a:r>
                      <a:r>
                        <a:rPr lang="ar-SA" sz="2000" dirty="0" err="1">
                          <a:latin typeface="Traditional Arabic"/>
                          <a:ea typeface="Times New Roman"/>
                          <a:cs typeface="AL-Mohanad Bold" pitchFamily="2" charset="-78"/>
                        </a:rPr>
                        <a:t>الفصل </a:t>
                      </a:r>
                      <a:r>
                        <a:rPr lang="ar-SA" sz="2000" dirty="0">
                          <a:latin typeface="Traditional Arabic"/>
                          <a:ea typeface="Times New Roman"/>
                          <a:cs typeface="AL-Mohanad Bold" pitchFamily="2" charset="-78"/>
                        </a:rPr>
                        <a:t>، ويثير ضحك الطلاب وعندما يواجهه المعلم يبتسم بشكل جذاب ويجيب بلطف مبالغ فيه</a:t>
                      </a:r>
                      <a:endParaRPr lang="en-US" sz="16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rtl="1"/>
                      <a:endParaRPr lang="ar-AE" dirty="0"/>
                    </a:p>
                  </a:txBody>
                  <a:tcPr marL="68580" marR="68580" marT="0" marB="0" anchor="ctr"/>
                </a:tc>
              </a:tr>
              <a:tr h="1168926">
                <a:tc>
                  <a:txBody>
                    <a:bodyPr/>
                    <a:lstStyle/>
                    <a:p>
                      <a:pPr marL="175895" algn="r" rtl="1">
                        <a:spcAft>
                          <a:spcPts val="0"/>
                        </a:spcAft>
                      </a:pPr>
                      <a:r>
                        <a:rPr lang="ar-SA" sz="2000" kern="1200" dirty="0">
                          <a:solidFill>
                            <a:schemeClr val="dk1"/>
                          </a:solidFill>
                          <a:latin typeface="Traditional Arabic"/>
                          <a:ea typeface="Times New Roman"/>
                          <a:cs typeface="AL-Mohanad Bold" pitchFamily="2" charset="-78"/>
                        </a:rPr>
                        <a:t>خالد يمتلك جهاز حاسب آلي لكنه لا يستفيد منه ونادراً ما يستخدمه بل إنه يحاول في أي نقاش مع زملائه التقليل من فائدة التقنية في التعليم  ودائماً ما يستشهد بأمثلة للاستخدام السيئ للتقنية   </a:t>
                      </a:r>
                      <a:endParaRPr lang="en-US" sz="2000" kern="1200" dirty="0">
                        <a:solidFill>
                          <a:schemeClr val="dk1"/>
                        </a:solidFill>
                        <a:latin typeface="Traditional Arabic"/>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rtl="1"/>
                      <a:endParaRPr lang="ar-AE" dirty="0"/>
                    </a:p>
                  </a:txBody>
                  <a:tcPr marL="68580" marR="68580" marT="0" marB="0" anchor="ctr"/>
                </a:tc>
              </a:tr>
              <a:tr h="389346">
                <a:tc>
                  <a:txBody>
                    <a:bodyPr/>
                    <a:lstStyle/>
                    <a:p>
                      <a:pPr marL="31115" algn="r" rtl="1">
                        <a:spcAft>
                          <a:spcPts val="0"/>
                        </a:spcAft>
                      </a:pPr>
                      <a:r>
                        <a:rPr lang="ar-AE" sz="1800" kern="1200" dirty="0" smtClean="0">
                          <a:solidFill>
                            <a:schemeClr val="dk1"/>
                          </a:solidFill>
                          <a:latin typeface="Traditional Arabic"/>
                          <a:ea typeface="Times New Roman"/>
                          <a:cs typeface="AL-Mohanad"/>
                        </a:rPr>
                        <a:t> ( أضف </a:t>
                      </a:r>
                      <a:r>
                        <a:rPr lang="ar-AE" sz="1800" kern="1200" dirty="0" err="1" smtClean="0">
                          <a:solidFill>
                            <a:schemeClr val="dk1"/>
                          </a:solidFill>
                          <a:latin typeface="Traditional Arabic"/>
                          <a:ea typeface="Times New Roman"/>
                          <a:cs typeface="AL-Mohanad"/>
                        </a:rPr>
                        <a:t>أمثلة )</a:t>
                      </a:r>
                      <a:endParaRPr lang="en-US" sz="1800" kern="1200" dirty="0">
                        <a:solidFill>
                          <a:schemeClr val="dk1"/>
                        </a:solidFill>
                        <a:latin typeface="Traditional Arabic"/>
                        <a:ea typeface="Times New Roman"/>
                        <a:cs typeface="AL-Mohanad"/>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461354">
                <a:tc>
                  <a:txBody>
                    <a:bodyPr/>
                    <a:lstStyle/>
                    <a:p>
                      <a:pPr rtl="1"/>
                      <a:endParaRPr lang="ar-AE"/>
                    </a:p>
                  </a:txBody>
                  <a:tcPr marL="68580" marR="68580" marT="0" marB="0"/>
                </a:tc>
                <a:tc vMerge="1">
                  <a:txBody>
                    <a:bodyPr/>
                    <a:lstStyle/>
                    <a:p>
                      <a:pPr rtl="1"/>
                      <a:endParaRPr lang="ar-AE"/>
                    </a:p>
                  </a:txBody>
                  <a:tcPr/>
                </a:tc>
                <a:tc>
                  <a:txBody>
                    <a:bodyPr/>
                    <a:lstStyle/>
                    <a:p>
                      <a:pPr rtl="1"/>
                      <a:endParaRPr lang="ar-AE"/>
                    </a:p>
                  </a:txBody>
                  <a:tcPr marL="68580" marR="68580" marT="0" marB="0" anchor="ctr"/>
                </a:tc>
              </a:tr>
              <a:tr h="483271">
                <a:tc>
                  <a:txBody>
                    <a:bodyPr/>
                    <a:lstStyle/>
                    <a:p>
                      <a:pPr rtl="1"/>
                      <a:endParaRPr lang="ar-AE"/>
                    </a:p>
                  </a:txBody>
                  <a:tcPr marL="68580" marR="68580" marT="0" marB="0"/>
                </a:tc>
                <a:tc vMerge="1">
                  <a:txBody>
                    <a:bodyPr/>
                    <a:lstStyle/>
                    <a:p>
                      <a:pPr rtl="1"/>
                      <a:endParaRPr lang="ar-AE"/>
                    </a:p>
                  </a:txBody>
                  <a:tcPr/>
                </a:tc>
                <a:tc>
                  <a:txBody>
                    <a:bodyPr/>
                    <a:lstStyle/>
                    <a:p>
                      <a:pPr rtl="1"/>
                      <a:endParaRPr lang="ar-AE"/>
                    </a:p>
                  </a:txBody>
                  <a:tcPr marL="68580" marR="68580" marT="0" marB="0" anchor="ctr"/>
                </a:tc>
              </a:tr>
              <a:tr h="436265">
                <a:tc>
                  <a:txBody>
                    <a:bodyPr/>
                    <a:lstStyle/>
                    <a:p>
                      <a:pPr rtl="1"/>
                      <a:endParaRPr lang="ar-AE"/>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حاجات المراهق</a:t>
            </a:r>
            <a:endParaRPr lang="ar-SA" dirty="0"/>
          </a:p>
        </p:txBody>
      </p:sp>
      <p:graphicFrame>
        <p:nvGraphicFramePr>
          <p:cNvPr id="4" name="عنصر نائب للمحتوى 3"/>
          <p:cNvGraphicFramePr>
            <a:graphicFrameLocks noGrp="1"/>
          </p:cNvGraphicFramePr>
          <p:nvPr>
            <p:ph idx="1"/>
          </p:nvPr>
        </p:nvGraphicFramePr>
        <p:xfrm>
          <a:off x="0" y="980728"/>
          <a:ext cx="8769152"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a:t>
              </a:r>
              <a:r>
                <a:rPr lang="ar-SA" sz="2800" dirty="0" smtClean="0">
                  <a:latin typeface="Arial" pitchFamily="34" charset="0"/>
                  <a:cs typeface="AL-Mohanad Bold" pitchFamily="2" charset="-78"/>
                </a:rPr>
                <a:t>من خلال الاستمارة التالية قم بتصميم منشط تربوي تعليمي يلبي احتياجات </a:t>
              </a:r>
              <a:r>
                <a:rPr lang="ar-SA" sz="2800" dirty="0" smtClean="0">
                  <a:latin typeface="Arial" pitchFamily="34" charset="0"/>
                  <a:cs typeface="AL-Mohanad Bold" pitchFamily="2" charset="-78"/>
                </a:rPr>
                <a:t>طلابك</a:t>
              </a:r>
              <a:r>
                <a:rPr lang="ar-AE" sz="2800" dirty="0" smtClean="0">
                  <a:latin typeface="Arial" pitchFamily="34" charset="0"/>
                  <a:cs typeface="AL-Mohanad Bold" pitchFamily="2" charset="-78"/>
                </a:rPr>
                <a:t> ثم قيم البرنامج بحسب المعايير </a:t>
              </a:r>
              <a:r>
                <a:rPr lang="ar-AE" sz="2800" dirty="0" err="1" smtClean="0">
                  <a:latin typeface="Arial" pitchFamily="34" charset="0"/>
                  <a:cs typeface="AL-Mohanad Bold" pitchFamily="2" charset="-78"/>
                </a:rPr>
                <a:t>ص51</a:t>
              </a:r>
              <a:r>
                <a:rPr lang="ar-AE" sz="2800" dirty="0" smtClean="0">
                  <a:latin typeface="Arial" pitchFamily="34" charset="0"/>
                  <a:cs typeface="AL-Mohanad Bold" pitchFamily="2" charset="-78"/>
                </a:rPr>
                <a:t> واعرضه على زملائك</a:t>
              </a:r>
              <a:r>
                <a:rPr lang="ar-SA" sz="2800" dirty="0" smtClean="0">
                  <a:latin typeface="Arial" pitchFamily="34" charset="0"/>
                  <a:cs typeface="AL-Mohanad Bold" pitchFamily="2" charset="-78"/>
                </a:rPr>
                <a:t> </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4</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120</a:t>
              </a:r>
              <a:r>
                <a:rPr lang="ar-SA" sz="4400" dirty="0" smtClean="0">
                  <a:cs typeface="PT Bold Heading" pitchFamily="2" charset="-78"/>
                </a:rPr>
                <a:t> </a:t>
              </a:r>
              <a:r>
                <a:rPr lang="ar-SA" sz="4400" dirty="0" smtClean="0">
                  <a:cs typeface="PT Bold Heading" pitchFamily="2" charset="-78"/>
                </a:rPr>
                <a:t>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3042" y="274638"/>
            <a:ext cx="5857916" cy="1143000"/>
          </a:xfrm>
        </p:spPr>
        <p:txBody>
          <a:bodyPr/>
          <a:lstStyle/>
          <a:p>
            <a:r>
              <a:rPr lang="ar-SA" dirty="0" smtClean="0"/>
              <a:t>خطة البرنامج </a:t>
            </a:r>
            <a:endParaRPr lang="ar-SA" dirty="0"/>
          </a:p>
        </p:txBody>
      </p:sp>
      <p:graphicFrame>
        <p:nvGraphicFramePr>
          <p:cNvPr id="152" name="عنصر نائب للمحتوى 151"/>
          <p:cNvGraphicFramePr>
            <a:graphicFrameLocks noGrp="1"/>
          </p:cNvGraphicFramePr>
          <p:nvPr>
            <p:ph idx="1"/>
          </p:nvPr>
        </p:nvGraphicFramePr>
        <p:xfrm>
          <a:off x="539552" y="2204864"/>
          <a:ext cx="8229600" cy="3246120"/>
        </p:xfrm>
        <a:graphic>
          <a:graphicData uri="http://schemas.openxmlformats.org/drawingml/2006/table">
            <a:tbl>
              <a:tblPr rtl="1" firstRow="1" bandRow="1">
                <a:tableStyleId>{8799B23B-EC83-4686-B30A-512413B5E67A}</a:tableStyleId>
              </a:tblPr>
              <a:tblGrid>
                <a:gridCol w="1645920"/>
                <a:gridCol w="1645920"/>
                <a:gridCol w="1645920"/>
                <a:gridCol w="1645920"/>
                <a:gridCol w="1645920"/>
              </a:tblGrid>
              <a:tr h="370840">
                <a:tc>
                  <a:txBody>
                    <a:bodyPr/>
                    <a:lstStyle/>
                    <a:p>
                      <a:pPr algn="ctr" rtl="1">
                        <a:lnSpc>
                          <a:spcPct val="80000"/>
                        </a:lnSpc>
                        <a:spcAft>
                          <a:spcPts val="0"/>
                        </a:spcAft>
                      </a:pPr>
                      <a:r>
                        <a:rPr lang="ar-SA" sz="2800" dirty="0"/>
                        <a:t>اليوم</a:t>
                      </a:r>
                      <a:endParaRPr lang="en-US" sz="2000" dirty="0">
                        <a:latin typeface="Times New Roman"/>
                        <a:ea typeface="Times New Roman"/>
                      </a:endParaRPr>
                    </a:p>
                  </a:txBody>
                  <a:tcPr marL="68580" marR="68580" marT="0" marB="0" anchor="ctr"/>
                </a:tc>
                <a:tc gridSpan="2">
                  <a:txBody>
                    <a:bodyPr/>
                    <a:lstStyle/>
                    <a:p>
                      <a:pPr algn="ctr" rtl="1">
                        <a:lnSpc>
                          <a:spcPct val="80000"/>
                        </a:lnSpc>
                        <a:spcAft>
                          <a:spcPts val="0"/>
                        </a:spcAft>
                      </a:pPr>
                      <a:r>
                        <a:rPr lang="ar-SA" sz="2800"/>
                        <a:t>الجلسة</a:t>
                      </a:r>
                      <a:endParaRPr lang="en-US" sz="2000">
                        <a:latin typeface="Times New Roman"/>
                        <a:ea typeface="Times New Roman"/>
                      </a:endParaRPr>
                    </a:p>
                  </a:txBody>
                  <a:tcPr marL="68580" marR="68580" marT="0" marB="0" anchor="ctr"/>
                </a:tc>
                <a:tc hMerge="1">
                  <a:txBody>
                    <a:bodyPr/>
                    <a:lstStyle/>
                    <a:p>
                      <a:pPr rtl="1"/>
                      <a:endParaRPr lang="ar-AE"/>
                    </a:p>
                  </a:txBody>
                  <a:tcPr/>
                </a:tc>
                <a:tc>
                  <a:txBody>
                    <a:bodyPr/>
                    <a:lstStyle/>
                    <a:p>
                      <a:pPr algn="ctr" rtl="1">
                        <a:lnSpc>
                          <a:spcPct val="80000"/>
                        </a:lnSpc>
                        <a:spcAft>
                          <a:spcPts val="0"/>
                        </a:spcAft>
                      </a:pPr>
                      <a:r>
                        <a:rPr lang="ar-SA" sz="2800"/>
                        <a:t>العنصر</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الزمن</a:t>
                      </a:r>
                      <a:endParaRPr lang="en-US" sz="2000">
                        <a:latin typeface="Times New Roman"/>
                        <a:ea typeface="Times New Roman"/>
                      </a:endParaRPr>
                    </a:p>
                  </a:txBody>
                  <a:tcPr marL="68580" marR="68580" marT="0" marB="0" anchor="ctr"/>
                </a:tc>
              </a:tr>
              <a:tr h="370840">
                <a:tc rowSpan="2">
                  <a:txBody>
                    <a:bodyPr/>
                    <a:lstStyle/>
                    <a:p>
                      <a:pPr algn="ctr" rtl="1">
                        <a:lnSpc>
                          <a:spcPct val="80000"/>
                        </a:lnSpc>
                        <a:spcAft>
                          <a:spcPts val="0"/>
                        </a:spcAft>
                      </a:pPr>
                      <a:r>
                        <a:rPr lang="ar-SA" sz="2800"/>
                        <a:t>اليوم الأول</a:t>
                      </a:r>
                      <a:endParaRPr lang="en-US" sz="2000">
                        <a:latin typeface="Times New Roman"/>
                        <a:ea typeface="Times New Roman"/>
                      </a:endParaRPr>
                    </a:p>
                  </a:txBody>
                  <a:tcPr marL="68580" marR="68580" marT="0" marB="0" anchor="ctr"/>
                </a:tc>
                <a:tc rowSpan="2" gridSpan="2">
                  <a:txBody>
                    <a:bodyPr/>
                    <a:lstStyle/>
                    <a:p>
                      <a:pPr algn="ctr" rtl="1">
                        <a:lnSpc>
                          <a:spcPct val="80000"/>
                        </a:lnSpc>
                        <a:spcAft>
                          <a:spcPts val="0"/>
                        </a:spcAft>
                      </a:pPr>
                      <a:r>
                        <a:rPr lang="ar-SA" sz="2800"/>
                        <a:t>مفاهيم وقوانين ومبادئ خصائص النمو</a:t>
                      </a:r>
                      <a:endParaRPr lang="en-US" sz="2000">
                        <a:latin typeface="Times New Roman"/>
                        <a:ea typeface="Times New Roman"/>
                      </a:endParaRPr>
                    </a:p>
                  </a:txBody>
                  <a:tcPr marL="68580" marR="68580" marT="0" marB="0" anchor="ctr"/>
                </a:tc>
                <a:tc rowSpan="2" hMerge="1">
                  <a:txBody>
                    <a:bodyPr/>
                    <a:lstStyle/>
                    <a:p>
                      <a:pPr rtl="1"/>
                      <a:endParaRPr lang="ar-AE"/>
                    </a:p>
                  </a:txBody>
                  <a:tcPr/>
                </a:tc>
                <a:tc>
                  <a:txBody>
                    <a:bodyPr/>
                    <a:lstStyle/>
                    <a:p>
                      <a:pPr algn="ctr" rtl="1">
                        <a:lnSpc>
                          <a:spcPct val="80000"/>
                        </a:lnSpc>
                        <a:spcAft>
                          <a:spcPts val="0"/>
                        </a:spcAft>
                      </a:pPr>
                      <a:r>
                        <a:rPr lang="ar-SA" sz="2800"/>
                        <a:t>الأولى</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vMerge="1">
                  <a:txBody>
                    <a:bodyPr/>
                    <a:lstStyle/>
                    <a:p>
                      <a:pPr rtl="1"/>
                      <a:endParaRPr lang="ar-AE"/>
                    </a:p>
                  </a:txBody>
                  <a:tcPr/>
                </a:tc>
                <a:tc gridSpan="2" vMerge="1">
                  <a:txBody>
                    <a:bodyPr/>
                    <a:lstStyle/>
                    <a:p>
                      <a:pPr rtl="1"/>
                      <a:endParaRPr lang="ar-AE"/>
                    </a:p>
                  </a:txBody>
                  <a:tcPr/>
                </a:tc>
                <a:tc hMerge="1" vMerge="1">
                  <a:txBody>
                    <a:bodyPr/>
                    <a:lstStyle/>
                    <a:p>
                      <a:pPr rtl="1"/>
                      <a:endParaRPr lang="ar-AE"/>
                    </a:p>
                  </a:txBody>
                  <a:tcPr/>
                </a:tc>
                <a:tc>
                  <a:txBody>
                    <a:bodyPr/>
                    <a:lstStyle/>
                    <a:p>
                      <a:pPr algn="ctr" rtl="1">
                        <a:spcAft>
                          <a:spcPts val="0"/>
                        </a:spcAft>
                      </a:pPr>
                      <a:r>
                        <a:rPr lang="ar-SA" sz="2800"/>
                        <a:t>الثانية</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rowSpan="2">
                  <a:txBody>
                    <a:bodyPr/>
                    <a:lstStyle/>
                    <a:p>
                      <a:pPr algn="ctr" rtl="1">
                        <a:lnSpc>
                          <a:spcPct val="80000"/>
                        </a:lnSpc>
                        <a:spcAft>
                          <a:spcPts val="0"/>
                        </a:spcAft>
                      </a:pPr>
                      <a:r>
                        <a:rPr lang="ar-SA" sz="2800"/>
                        <a:t>اليوم الثاني</a:t>
                      </a:r>
                      <a:endParaRPr lang="en-US" sz="2000">
                        <a:latin typeface="Times New Roman"/>
                        <a:ea typeface="Times New Roman"/>
                      </a:endParaRPr>
                    </a:p>
                  </a:txBody>
                  <a:tcPr marL="68580" marR="68580" marT="0" marB="0" anchor="ctr"/>
                </a:tc>
                <a:tc rowSpan="2" gridSpan="2">
                  <a:txBody>
                    <a:bodyPr/>
                    <a:lstStyle/>
                    <a:p>
                      <a:pPr algn="ctr" rtl="1">
                        <a:spcAft>
                          <a:spcPts val="0"/>
                        </a:spcAft>
                      </a:pPr>
                      <a:r>
                        <a:rPr lang="ar-SA" sz="2400"/>
                        <a:t>التطبيقات التربوية لخصائص وسمات النمو</a:t>
                      </a:r>
                      <a:endParaRPr lang="en-US" sz="2000">
                        <a:latin typeface="Times New Roman"/>
                        <a:ea typeface="Times New Roman"/>
                      </a:endParaRPr>
                    </a:p>
                  </a:txBody>
                  <a:tcPr marL="68580" marR="68580" marT="0" marB="0" anchor="ctr"/>
                </a:tc>
                <a:tc rowSpan="2" hMerge="1">
                  <a:txBody>
                    <a:bodyPr/>
                    <a:lstStyle/>
                    <a:p>
                      <a:pPr rtl="1"/>
                      <a:endParaRPr lang="ar-AE"/>
                    </a:p>
                  </a:txBody>
                  <a:tcPr/>
                </a:tc>
                <a:tc>
                  <a:txBody>
                    <a:bodyPr/>
                    <a:lstStyle/>
                    <a:p>
                      <a:pPr algn="ctr" rtl="1">
                        <a:spcAft>
                          <a:spcPts val="0"/>
                        </a:spcAft>
                      </a:pPr>
                      <a:r>
                        <a:rPr lang="ar-SA" sz="2800"/>
                        <a:t>الأولى</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vMerge="1">
                  <a:txBody>
                    <a:bodyPr/>
                    <a:lstStyle/>
                    <a:p>
                      <a:pPr rtl="1"/>
                      <a:endParaRPr lang="ar-AE"/>
                    </a:p>
                  </a:txBody>
                  <a:tcPr/>
                </a:tc>
                <a:tc gridSpan="2" vMerge="1">
                  <a:txBody>
                    <a:bodyPr/>
                    <a:lstStyle/>
                    <a:p>
                      <a:pPr rtl="1"/>
                      <a:endParaRPr lang="ar-AE"/>
                    </a:p>
                  </a:txBody>
                  <a:tcPr/>
                </a:tc>
                <a:tc hMerge="1" vMerge="1">
                  <a:txBody>
                    <a:bodyPr/>
                    <a:lstStyle/>
                    <a:p>
                      <a:pPr rtl="1"/>
                      <a:endParaRPr lang="ar-AE"/>
                    </a:p>
                  </a:txBody>
                  <a:tcPr/>
                </a:tc>
                <a:tc>
                  <a:txBody>
                    <a:bodyPr/>
                    <a:lstStyle/>
                    <a:p>
                      <a:pPr algn="ctr" rtl="1">
                        <a:spcAft>
                          <a:spcPts val="0"/>
                        </a:spcAft>
                      </a:pPr>
                      <a:r>
                        <a:rPr lang="ar-SA" sz="2800"/>
                        <a:t>الثانية</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rowSpan="2">
                  <a:txBody>
                    <a:bodyPr/>
                    <a:lstStyle/>
                    <a:p>
                      <a:pPr algn="ctr" rtl="1">
                        <a:lnSpc>
                          <a:spcPct val="80000"/>
                        </a:lnSpc>
                        <a:spcAft>
                          <a:spcPts val="0"/>
                        </a:spcAft>
                      </a:pPr>
                      <a:r>
                        <a:rPr lang="ar-SA" sz="2800"/>
                        <a:t>اليوم الثالث</a:t>
                      </a:r>
                      <a:endParaRPr lang="en-US" sz="2000">
                        <a:latin typeface="Times New Roman"/>
                        <a:ea typeface="Times New Roman"/>
                      </a:endParaRPr>
                    </a:p>
                  </a:txBody>
                  <a:tcPr marL="68580" marR="68580" marT="0" marB="0" anchor="ctr"/>
                </a:tc>
                <a:tc rowSpan="2" gridSpan="2">
                  <a:txBody>
                    <a:bodyPr/>
                    <a:lstStyle/>
                    <a:p>
                      <a:pPr algn="ctr" rtl="1">
                        <a:spcAft>
                          <a:spcPts val="0"/>
                        </a:spcAft>
                      </a:pPr>
                      <a:r>
                        <a:rPr lang="ar-SA" sz="2800"/>
                        <a:t>طرق علاج المشاكل التي يمر بها المراهق.</a:t>
                      </a:r>
                      <a:endParaRPr lang="en-US" sz="2000">
                        <a:latin typeface="Times New Roman"/>
                        <a:ea typeface="Times New Roman"/>
                      </a:endParaRPr>
                    </a:p>
                  </a:txBody>
                  <a:tcPr marL="68580" marR="68580" marT="0" marB="0" anchor="ctr"/>
                </a:tc>
                <a:tc rowSpan="2" hMerge="1">
                  <a:txBody>
                    <a:bodyPr/>
                    <a:lstStyle/>
                    <a:p>
                      <a:pPr rtl="1"/>
                      <a:endParaRPr lang="ar-AE"/>
                    </a:p>
                  </a:txBody>
                  <a:tcPr/>
                </a:tc>
                <a:tc>
                  <a:txBody>
                    <a:bodyPr/>
                    <a:lstStyle/>
                    <a:p>
                      <a:pPr algn="ctr" rtl="1">
                        <a:spcAft>
                          <a:spcPts val="0"/>
                        </a:spcAft>
                      </a:pPr>
                      <a:r>
                        <a:rPr lang="ar-SA" sz="2800"/>
                        <a:t>الأولى</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vMerge="1">
                  <a:txBody>
                    <a:bodyPr/>
                    <a:lstStyle/>
                    <a:p>
                      <a:pPr rtl="1"/>
                      <a:endParaRPr lang="ar-AE"/>
                    </a:p>
                  </a:txBody>
                  <a:tcPr/>
                </a:tc>
                <a:tc gridSpan="2" vMerge="1">
                  <a:txBody>
                    <a:bodyPr/>
                    <a:lstStyle/>
                    <a:p>
                      <a:pPr rtl="1"/>
                      <a:endParaRPr lang="ar-AE"/>
                    </a:p>
                  </a:txBody>
                  <a:tcPr/>
                </a:tc>
                <a:tc hMerge="1" vMerge="1">
                  <a:txBody>
                    <a:bodyPr/>
                    <a:lstStyle/>
                    <a:p>
                      <a:pPr rtl="1"/>
                      <a:endParaRPr lang="ar-AE"/>
                    </a:p>
                  </a:txBody>
                  <a:tcPr/>
                </a:tc>
                <a:tc>
                  <a:txBody>
                    <a:bodyPr/>
                    <a:lstStyle/>
                    <a:p>
                      <a:pPr algn="ctr" rtl="1">
                        <a:spcAft>
                          <a:spcPts val="0"/>
                        </a:spcAft>
                      </a:pPr>
                      <a:r>
                        <a:rPr lang="ar-SA" sz="2800"/>
                        <a:t>الثانية</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gridSpan="2">
                  <a:txBody>
                    <a:bodyPr/>
                    <a:lstStyle/>
                    <a:p>
                      <a:pPr algn="ctr" rtl="1">
                        <a:lnSpc>
                          <a:spcPct val="80000"/>
                        </a:lnSpc>
                        <a:spcAft>
                          <a:spcPts val="0"/>
                        </a:spcAft>
                      </a:pPr>
                      <a:r>
                        <a:rPr lang="ar-SA" sz="2800"/>
                        <a:t>المجموع</a:t>
                      </a:r>
                      <a:endParaRPr lang="en-US" sz="2000">
                        <a:latin typeface="Times New Roman"/>
                        <a:ea typeface="Times New Roman"/>
                      </a:endParaRPr>
                    </a:p>
                  </a:txBody>
                  <a:tcPr marL="68580" marR="68580" marT="0" marB="0" anchor="ctr"/>
                </a:tc>
                <a:tc hMerge="1">
                  <a:txBody>
                    <a:bodyPr/>
                    <a:lstStyle/>
                    <a:p>
                      <a:pPr rtl="1"/>
                      <a:endParaRPr lang="ar-AE"/>
                    </a:p>
                  </a:txBody>
                  <a:tcPr/>
                </a:tc>
                <a:tc gridSpan="3">
                  <a:txBody>
                    <a:bodyPr/>
                    <a:lstStyle/>
                    <a:p>
                      <a:pPr algn="ctr" rtl="1">
                        <a:lnSpc>
                          <a:spcPct val="80000"/>
                        </a:lnSpc>
                        <a:spcAft>
                          <a:spcPts val="0"/>
                        </a:spcAft>
                      </a:pPr>
                      <a:r>
                        <a:rPr lang="ar-SA" sz="2800" dirty="0"/>
                        <a:t>12 ساعة تدريبية.</a:t>
                      </a:r>
                      <a:endParaRPr lang="en-US" sz="2000" dirty="0">
                        <a:latin typeface="Times New Roman"/>
                        <a:ea typeface="Times New Roman"/>
                      </a:endParaRPr>
                    </a:p>
                  </a:txBody>
                  <a:tcPr marL="68580" marR="68580" marT="0" marB="0" anchor="ctr"/>
                </a:tc>
                <a:tc hMerge="1">
                  <a:txBody>
                    <a:bodyPr/>
                    <a:lstStyle/>
                    <a:p>
                      <a:pPr rtl="1"/>
                      <a:endParaRPr lang="ar-AE"/>
                    </a:p>
                  </a:txBody>
                  <a:tcPr/>
                </a:tc>
                <a:tc hMerge="1">
                  <a:txBody>
                    <a:bodyPr/>
                    <a:lstStyle/>
                    <a:p>
                      <a:pPr rtl="1"/>
                      <a:endParaRPr lang="ar-AE"/>
                    </a:p>
                  </a:txBody>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12" name="جدول 11"/>
          <p:cNvGraphicFramePr>
            <a:graphicFrameLocks noGrp="1"/>
          </p:cNvGraphicFramePr>
          <p:nvPr/>
        </p:nvGraphicFramePr>
        <p:xfrm>
          <a:off x="1259632" y="332656"/>
          <a:ext cx="6624736" cy="6095052"/>
        </p:xfrm>
        <a:graphic>
          <a:graphicData uri="http://schemas.openxmlformats.org/drawingml/2006/table">
            <a:tbl>
              <a:tblPr rtl="1"/>
              <a:tblGrid>
                <a:gridCol w="1443341"/>
                <a:gridCol w="5181395"/>
              </a:tblGrid>
              <a:tr h="599238">
                <a:tc>
                  <a:txBody>
                    <a:bodyPr/>
                    <a:lstStyle/>
                    <a:p>
                      <a:pPr algn="ctr" rtl="1">
                        <a:spcAft>
                          <a:spcPts val="0"/>
                        </a:spcAft>
                      </a:pPr>
                      <a:r>
                        <a:rPr lang="ar-SA" sz="2000" b="1" dirty="0">
                          <a:latin typeface="Calibri"/>
                          <a:ea typeface="Times New Roman"/>
                          <a:cs typeface="AL-Mohanad Bold" pitchFamily="2" charset="-78"/>
                        </a:rPr>
                        <a:t>اسم البرنامج</a:t>
                      </a:r>
                      <a:endParaRPr lang="en-US" sz="1200" dirty="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2957">
                <a:tc>
                  <a:txBody>
                    <a:bodyPr/>
                    <a:lstStyle/>
                    <a:p>
                      <a:pPr algn="ctr" rtl="1">
                        <a:spcAft>
                          <a:spcPts val="0"/>
                        </a:spcAft>
                      </a:pPr>
                      <a:r>
                        <a:rPr lang="ar-SA" sz="2000" b="1">
                          <a:latin typeface="Calibri"/>
                          <a:ea typeface="Times New Roman"/>
                          <a:cs typeface="AL-Mohanad Bold" pitchFamily="2" charset="-78"/>
                        </a:rPr>
                        <a:t>أهدفه</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dirty="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70">
                <a:tc>
                  <a:txBody>
                    <a:bodyPr/>
                    <a:lstStyle/>
                    <a:p>
                      <a:pPr algn="ctr" rtl="1">
                        <a:spcAft>
                          <a:spcPts val="0"/>
                        </a:spcAft>
                      </a:pPr>
                      <a:r>
                        <a:rPr lang="ar-SA" sz="2000" b="1">
                          <a:latin typeface="Calibri"/>
                          <a:ea typeface="Times New Roman"/>
                          <a:cs typeface="AL-Mohanad Bold" pitchFamily="2" charset="-78"/>
                        </a:rPr>
                        <a:t>المستفيدون</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dirty="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381">
                <a:tc>
                  <a:txBody>
                    <a:bodyPr/>
                    <a:lstStyle/>
                    <a:p>
                      <a:pPr algn="ctr" rtl="1">
                        <a:spcAft>
                          <a:spcPts val="0"/>
                        </a:spcAft>
                      </a:pPr>
                      <a:r>
                        <a:rPr lang="ar-SA" sz="2000" b="1">
                          <a:latin typeface="Calibri"/>
                          <a:ea typeface="Times New Roman"/>
                          <a:cs typeface="AL-Mohanad Bold" pitchFamily="2" charset="-78"/>
                        </a:rPr>
                        <a:t>الإطار الزمني</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algn="ctr" rtl="1">
                        <a:spcAft>
                          <a:spcPts val="0"/>
                        </a:spcAft>
                      </a:pPr>
                      <a:r>
                        <a:rPr lang="ar-SA" sz="2000" b="1">
                          <a:latin typeface="Calibri"/>
                          <a:ea typeface="Times New Roman"/>
                          <a:cs typeface="AL-Mohanad Bold" pitchFamily="2" charset="-78"/>
                        </a:rPr>
                        <a:t>مكان التنفيذ</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925">
                <a:tc>
                  <a:txBody>
                    <a:bodyPr/>
                    <a:lstStyle/>
                    <a:p>
                      <a:pPr algn="ctr" rtl="1">
                        <a:spcAft>
                          <a:spcPts val="0"/>
                        </a:spcAft>
                      </a:pPr>
                      <a:r>
                        <a:rPr lang="ar-SA" sz="2000" b="1">
                          <a:latin typeface="Calibri"/>
                          <a:ea typeface="Times New Roman"/>
                          <a:cs typeface="AL-Mohanad Bold" pitchFamily="2" charset="-78"/>
                        </a:rPr>
                        <a:t>احتياجات البرنامج</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70">
                <a:tc>
                  <a:txBody>
                    <a:bodyPr/>
                    <a:lstStyle/>
                    <a:p>
                      <a:pPr algn="ctr" rtl="1">
                        <a:spcAft>
                          <a:spcPts val="0"/>
                        </a:spcAft>
                      </a:pPr>
                      <a:r>
                        <a:rPr lang="ar-SA" sz="2000" b="1">
                          <a:latin typeface="Calibri"/>
                          <a:ea typeface="Times New Roman"/>
                          <a:cs typeface="AL-Mohanad Bold" pitchFamily="2" charset="-78"/>
                        </a:rPr>
                        <a:t>المشاركون في البرنامج</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dirty="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0472">
                <a:tc>
                  <a:txBody>
                    <a:bodyPr/>
                    <a:lstStyle/>
                    <a:p>
                      <a:pPr algn="ctr" rtl="1">
                        <a:spcAft>
                          <a:spcPts val="0"/>
                        </a:spcAft>
                      </a:pPr>
                      <a:r>
                        <a:rPr lang="ar-SA" sz="2000" b="1" dirty="0">
                          <a:latin typeface="Calibri"/>
                          <a:ea typeface="Times New Roman"/>
                          <a:cs typeface="AL-Mohanad Bold" pitchFamily="2" charset="-78"/>
                        </a:rPr>
                        <a:t>آلية التنفيذ</a:t>
                      </a:r>
                      <a:endParaRPr lang="en-US" sz="1200" dirty="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70">
                <a:tc>
                  <a:txBody>
                    <a:bodyPr/>
                    <a:lstStyle/>
                    <a:p>
                      <a:pPr algn="ctr" rtl="1">
                        <a:spcAft>
                          <a:spcPts val="0"/>
                        </a:spcAft>
                      </a:pPr>
                      <a:r>
                        <a:rPr lang="ar-SA" sz="2000" b="1">
                          <a:latin typeface="Calibri"/>
                          <a:ea typeface="Times New Roman"/>
                          <a:cs typeface="AL-Mohanad Bold" pitchFamily="2" charset="-78"/>
                        </a:rPr>
                        <a:t>تقويم البرنامج</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050" dirty="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cs typeface="AL-Mohanad Bold" pitchFamily="2" charset="-78"/>
              </a:rPr>
              <a:t>ملخص تأملي</a:t>
            </a:r>
            <a:endParaRPr lang="ar-SA" sz="3200" dirty="0"/>
          </a:p>
        </p:txBody>
      </p:sp>
      <p:sp>
        <p:nvSpPr>
          <p:cNvPr id="5" name="عنصر نائب للمحتوى 4"/>
          <p:cNvSpPr>
            <a:spLocks noGrp="1"/>
          </p:cNvSpPr>
          <p:nvPr>
            <p:ph idx="1"/>
          </p:nvPr>
        </p:nvSpPr>
        <p:spPr>
          <a:xfrm>
            <a:off x="251520" y="836712"/>
            <a:ext cx="8445624" cy="5400600"/>
          </a:xfrm>
        </p:spPr>
        <p:txBody>
          <a:bodyPr>
            <a:noAutofit/>
          </a:bodyPr>
          <a:lstStyle/>
          <a:p>
            <a:pPr>
              <a:buNone/>
            </a:pPr>
            <a:r>
              <a:rPr lang="ar-SA" sz="2800" dirty="0" smtClean="0">
                <a:cs typeface="AL-Mohanad Bold" pitchFamily="2" charset="-78"/>
              </a:rPr>
              <a:t>أخي </a:t>
            </a:r>
            <a:r>
              <a:rPr lang="ar-SA" sz="2800" dirty="0" err="1" smtClean="0">
                <a:cs typeface="AL-Mohanad Bold" pitchFamily="2" charset="-78"/>
              </a:rPr>
              <a:t>المتدرب :</a:t>
            </a:r>
            <a:endParaRPr lang="en-US" sz="2800" dirty="0" smtClean="0">
              <a:cs typeface="AL-Mohanad Bold" pitchFamily="2" charset="-78"/>
            </a:endParaRPr>
          </a:p>
          <a:p>
            <a:pPr>
              <a:buNone/>
            </a:pPr>
            <a:r>
              <a:rPr lang="ar-SA" sz="2800" dirty="0" smtClean="0">
                <a:cs typeface="AL-Mohanad Bold" pitchFamily="2" charset="-78"/>
              </a:rPr>
              <a:t>امنح نفسك فرصة للتحسين </a:t>
            </a:r>
            <a:r>
              <a:rPr lang="ar-SA" sz="2800" dirty="0" err="1" smtClean="0">
                <a:cs typeface="AL-Mohanad Bold" pitchFamily="2" charset="-78"/>
              </a:rPr>
              <a:t>والتطوير </a:t>
            </a:r>
            <a:r>
              <a:rPr lang="ar-SA" sz="2800" dirty="0" smtClean="0">
                <a:cs typeface="AL-Mohanad Bold" pitchFamily="2" charset="-78"/>
              </a:rPr>
              <a:t>، وبشفافية ومصداقية مع </a:t>
            </a:r>
            <a:r>
              <a:rPr lang="ar-SA" sz="2800" dirty="0" err="1" smtClean="0">
                <a:cs typeface="AL-Mohanad Bold" pitchFamily="2" charset="-78"/>
              </a:rPr>
              <a:t>الذات </a:t>
            </a:r>
            <a:r>
              <a:rPr lang="ar-SA" sz="2800" dirty="0" smtClean="0">
                <a:cs typeface="AL-Mohanad Bold" pitchFamily="2" charset="-78"/>
              </a:rPr>
              <a:t>، </a:t>
            </a:r>
            <a:r>
              <a:rPr lang="ar-SA" sz="2800" dirty="0" err="1" smtClean="0">
                <a:cs typeface="AL-Mohanad Bold" pitchFamily="2" charset="-78"/>
              </a:rPr>
              <a:t>خذ </a:t>
            </a:r>
            <a:r>
              <a:rPr lang="ar-SA" sz="2800" dirty="0" smtClean="0">
                <a:cs typeface="AL-Mohanad Bold" pitchFamily="2" charset="-78"/>
              </a:rPr>
              <a:t>( </a:t>
            </a:r>
            <a:r>
              <a:rPr lang="ar-SA" sz="2800" dirty="0" err="1" smtClean="0">
                <a:cs typeface="AL-Mohanad Bold" pitchFamily="2" charset="-78"/>
              </a:rPr>
              <a:t>5 </a:t>
            </a:r>
            <a:r>
              <a:rPr lang="ar-SA" sz="2800" dirty="0" smtClean="0">
                <a:cs typeface="AL-Mohanad Bold" pitchFamily="2" charset="-78"/>
              </a:rPr>
              <a:t>) دقائق مع هذا النشاط نهاية كل يوم </a:t>
            </a:r>
            <a:r>
              <a:rPr lang="ar-SA" sz="2800" dirty="0" err="1" smtClean="0">
                <a:cs typeface="AL-Mohanad Bold" pitchFamily="2" charset="-78"/>
              </a:rPr>
              <a:t>تدريبي.</a:t>
            </a:r>
            <a:r>
              <a:rPr lang="ar-SA" sz="2800" dirty="0" smtClean="0">
                <a:cs typeface="AL-Mohanad Bold" pitchFamily="2" charset="-78"/>
              </a:rPr>
              <a:t> </a:t>
            </a:r>
            <a:endParaRPr lang="en-US" sz="2800" dirty="0" smtClean="0">
              <a:cs typeface="AL-Mohanad Bold" pitchFamily="2" charset="-78"/>
            </a:endParaRPr>
          </a:p>
          <a:p>
            <a:pPr lvl="1">
              <a:buNone/>
            </a:pPr>
            <a:endParaRPr lang="en-US" sz="3600" b="1" kern="1400" dirty="0" smtClean="0">
              <a:solidFill>
                <a:srgbClr val="330033"/>
              </a:solidFill>
              <a:latin typeface="Calisto MT"/>
              <a:ea typeface="Times New Roman"/>
              <a:cs typeface="AL-Mohanad Bold" pitchFamily="2" charset="-78"/>
            </a:endParaRPr>
          </a:p>
        </p:txBody>
      </p:sp>
      <p:graphicFrame>
        <p:nvGraphicFramePr>
          <p:cNvPr id="4" name="رسم تخطيطي 3"/>
          <p:cNvGraphicFramePr/>
          <p:nvPr/>
        </p:nvGraphicFramePr>
        <p:xfrm>
          <a:off x="1043608" y="2780928"/>
          <a:ext cx="7200800"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a:xfrm>
            <a:off x="1763688" y="2564904"/>
            <a:ext cx="5976664" cy="1224136"/>
          </a:xfrm>
        </p:spPr>
        <p:style>
          <a:lnRef idx="1">
            <a:schemeClr val="accent3"/>
          </a:lnRef>
          <a:fillRef idx="2">
            <a:schemeClr val="accent3"/>
          </a:fillRef>
          <a:effectRef idx="1">
            <a:schemeClr val="accent3"/>
          </a:effectRef>
          <a:fontRef idx="minor">
            <a:schemeClr val="dk1"/>
          </a:fontRef>
        </p:style>
        <p:txBody>
          <a:bodyPr>
            <a:normAutofit/>
          </a:bodyPr>
          <a:lstStyle/>
          <a:p>
            <a:r>
              <a:rPr lang="ar-AE" sz="4800" dirty="0" smtClean="0">
                <a:cs typeface="AL-Mateen" pitchFamily="2" charset="-78"/>
              </a:rPr>
              <a:t>الوحدة </a:t>
            </a:r>
            <a:r>
              <a:rPr lang="ar-AE" sz="4800" dirty="0" smtClean="0">
                <a:cs typeface="AL-Mateen" pitchFamily="2" charset="-78"/>
              </a:rPr>
              <a:t>الثالثة</a:t>
            </a:r>
            <a:endParaRPr lang="ar-AE" sz="4800" dirty="0">
              <a:cs typeface="AL-Mateen"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موضوعات الوحدة</a:t>
            </a:r>
            <a:endParaRPr lang="ar-SA" dirty="0"/>
          </a:p>
        </p:txBody>
      </p:sp>
      <p:sp>
        <p:nvSpPr>
          <p:cNvPr id="5" name="عنصر نائب للمحتوى 4"/>
          <p:cNvSpPr>
            <a:spLocks noGrp="1"/>
          </p:cNvSpPr>
          <p:nvPr>
            <p:ph idx="1"/>
          </p:nvPr>
        </p:nvSpPr>
        <p:spPr>
          <a:xfrm>
            <a:off x="457200" y="1600201"/>
            <a:ext cx="8229600" cy="2620888"/>
          </a:xfrm>
        </p:spPr>
        <p:txBody>
          <a:bodyPr>
            <a:noAutofit/>
          </a:bodyPr>
          <a:lstStyle/>
          <a:p>
            <a:pPr lvl="0"/>
            <a:r>
              <a:rPr lang="en-US" b="1" dirty="0" smtClean="0">
                <a:cs typeface="AL-Mohanad Bold" pitchFamily="2" charset="-78"/>
              </a:rPr>
              <a:t> </a:t>
            </a:r>
            <a:r>
              <a:rPr lang="ar-SA" dirty="0" smtClean="0">
                <a:cs typeface="AL-Mohanad Bold" pitchFamily="2" charset="-78"/>
              </a:rPr>
              <a:t>أبرز المشكلات والتحديات السلوكية في حياة المراهق.</a:t>
            </a:r>
            <a:endParaRPr lang="en-US" dirty="0" smtClean="0">
              <a:cs typeface="AL-Mohanad Bold" pitchFamily="2" charset="-78"/>
            </a:endParaRPr>
          </a:p>
          <a:p>
            <a:pPr lvl="0"/>
            <a:r>
              <a:rPr lang="en-US" dirty="0" smtClean="0">
                <a:cs typeface="AL-Mohanad Bold" pitchFamily="2" charset="-78"/>
              </a:rPr>
              <a:t> </a:t>
            </a:r>
            <a:r>
              <a:rPr lang="ar-SA" dirty="0" smtClean="0">
                <a:cs typeface="AL-Mohanad Bold" pitchFamily="2" charset="-78"/>
              </a:rPr>
              <a:t>طرق علاج المشاكل التي يمر </a:t>
            </a:r>
            <a:r>
              <a:rPr lang="ar-SA" dirty="0" err="1" smtClean="0">
                <a:cs typeface="AL-Mohanad Bold" pitchFamily="2" charset="-78"/>
              </a:rPr>
              <a:t>بها</a:t>
            </a:r>
            <a:r>
              <a:rPr lang="ar-SA" dirty="0" smtClean="0">
                <a:cs typeface="AL-Mohanad Bold" pitchFamily="2" charset="-78"/>
              </a:rPr>
              <a:t> المراهق.</a:t>
            </a:r>
            <a:endParaRPr lang="en-US" dirty="0" smtClean="0">
              <a:cs typeface="AL-Mohanad Bold" pitchFamily="2" charset="-78"/>
            </a:endParaRPr>
          </a:p>
          <a:p>
            <a:pPr lvl="0"/>
            <a:r>
              <a:rPr lang="ar-SA" dirty="0" smtClean="0">
                <a:cs typeface="AL-Mohanad Bold" pitchFamily="2" charset="-78"/>
              </a:rPr>
              <a:t>ممارسات المعلم المربي.</a:t>
            </a:r>
            <a:endParaRPr lang="en-US" dirty="0" smtClean="0">
              <a:cs typeface="AL-Mohanad Bold" pitchFamily="2" charset="-78"/>
            </a:endParaRPr>
          </a:p>
          <a:p>
            <a:r>
              <a:rPr lang="ar-SA" dirty="0" smtClean="0">
                <a:cs typeface="AL-Mohanad Bold" pitchFamily="2" charset="-78"/>
              </a:rPr>
              <a:t>أثر سلوك المعلم على الطالب.</a:t>
            </a:r>
            <a:endParaRPr lang="en-US" dirty="0">
              <a:cs typeface="AL-Mohanad Bold"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الأولى</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AE" sz="2800" dirty="0" smtClean="0">
                <a:cs typeface="AL-Mohanad Bold" pitchFamily="2" charset="-78"/>
              </a:rPr>
              <a:t>التعرف على </a:t>
            </a:r>
            <a:r>
              <a:rPr lang="ar-SA" sz="2800" dirty="0" smtClean="0">
                <a:cs typeface="AL-Mohanad Bold" pitchFamily="2" charset="-78"/>
              </a:rPr>
              <a:t>أبرز </a:t>
            </a:r>
            <a:r>
              <a:rPr lang="ar-SA" sz="2800" dirty="0" smtClean="0">
                <a:cs typeface="AL-Mohanad Bold" pitchFamily="2" charset="-78"/>
              </a:rPr>
              <a:t>المشكلات والتحديات السلوكية في حياة المراهق.</a:t>
            </a:r>
            <a:endParaRPr lang="en-US" sz="2800" dirty="0" smtClean="0">
              <a:cs typeface="AL-Mohanad Bold" pitchFamily="2" charset="-78"/>
            </a:endParaRPr>
          </a:p>
          <a:p>
            <a:pPr lvl="0"/>
            <a:r>
              <a:rPr lang="ar-AE" sz="2800" dirty="0" smtClean="0">
                <a:cs typeface="AL-Mohanad Bold" pitchFamily="2" charset="-78"/>
              </a:rPr>
              <a:t>إدراك</a:t>
            </a:r>
            <a:r>
              <a:rPr lang="en-US" sz="2800" dirty="0" smtClean="0">
                <a:cs typeface="AL-Mohanad Bold" pitchFamily="2" charset="-78"/>
              </a:rPr>
              <a:t> </a:t>
            </a:r>
            <a:r>
              <a:rPr lang="ar-SA" sz="2800" dirty="0" smtClean="0">
                <a:cs typeface="AL-Mohanad Bold" pitchFamily="2" charset="-78"/>
              </a:rPr>
              <a:t>طرق علاج المشاكل التي يمر </a:t>
            </a:r>
            <a:r>
              <a:rPr lang="ar-SA" sz="2800" dirty="0" err="1" smtClean="0">
                <a:cs typeface="AL-Mohanad Bold" pitchFamily="2" charset="-78"/>
              </a:rPr>
              <a:t>بها</a:t>
            </a:r>
            <a:r>
              <a:rPr lang="ar-SA" sz="2800" dirty="0" smtClean="0">
                <a:cs typeface="AL-Mohanad Bold" pitchFamily="2" charset="-78"/>
              </a:rPr>
              <a:t> المراهق.</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pPr lvl="0"/>
            <a:r>
              <a:rPr lang="en-US" sz="2800" dirty="0" smtClean="0">
                <a:cs typeface="AL-Mohanad Bold" pitchFamily="2" charset="-78"/>
              </a:rPr>
              <a:t> </a:t>
            </a:r>
            <a:r>
              <a:rPr lang="ar-SA" sz="2800" dirty="0" smtClean="0">
                <a:cs typeface="AL-Mohanad Bold" pitchFamily="2" charset="-78"/>
              </a:rPr>
              <a:t>أبرز المشكلات والتحديات السلوكية في حياة المراهق.</a:t>
            </a:r>
            <a:endParaRPr lang="en-US" sz="2800" dirty="0" smtClean="0">
              <a:cs typeface="AL-Mohanad Bold" pitchFamily="2" charset="-78"/>
            </a:endParaRPr>
          </a:p>
          <a:p>
            <a:pPr lvl="0"/>
            <a:r>
              <a:rPr lang="en-US" sz="2800" dirty="0" smtClean="0">
                <a:cs typeface="AL-Mohanad Bold" pitchFamily="2" charset="-78"/>
              </a:rPr>
              <a:t> </a:t>
            </a:r>
            <a:r>
              <a:rPr lang="ar-SA" sz="2800" dirty="0" smtClean="0">
                <a:cs typeface="AL-Mohanad Bold" pitchFamily="2" charset="-78"/>
              </a:rPr>
              <a:t>طرق علاج المشاكل التي يمر </a:t>
            </a:r>
            <a:r>
              <a:rPr lang="ar-SA" sz="2800" dirty="0" err="1" smtClean="0">
                <a:cs typeface="AL-Mohanad Bold" pitchFamily="2" charset="-78"/>
              </a:rPr>
              <a:t>بها</a:t>
            </a:r>
            <a:r>
              <a:rPr lang="ar-SA" sz="2800" dirty="0" smtClean="0">
                <a:cs typeface="AL-Mohanad Bold" pitchFamily="2" charset="-78"/>
              </a:rPr>
              <a:t> المراهق.</a:t>
            </a:r>
            <a:endParaRPr lang="en-US" sz="2800" dirty="0" smtClean="0">
              <a:cs typeface="AL-Mohanad Bold" pitchFamily="2" charset="-78"/>
            </a:endParaRPr>
          </a:p>
          <a:p>
            <a:pPr marR="762635">
              <a:buSzPts val="1500"/>
            </a:pP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725144"/>
              <a:ext cx="5624328" cy="954107"/>
            </a:xfrm>
            <a:prstGeom prst="rect">
              <a:avLst/>
            </a:prstGeom>
          </p:spPr>
          <p:txBody>
            <a:bodyPr wrap="square">
              <a:spAutoFit/>
            </a:bodyPr>
            <a:lstStyle/>
            <a:p>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err="1" smtClean="0">
                  <a:latin typeface="Arial" pitchFamily="34" charset="0"/>
                  <a:cs typeface="AL-Mohanad Bold" pitchFamily="2" charset="-78"/>
                </a:rPr>
                <a:t>..</a:t>
              </a:r>
              <a:r>
                <a:rPr lang="ar-SA" sz="2800" dirty="0" smtClean="0">
                  <a:latin typeface="Arial" pitchFamily="34" charset="0"/>
                  <a:cs typeface="AL-Mohanad Bold" pitchFamily="2" charset="-78"/>
                </a:rPr>
                <a:t> بالتعاون مع زملائك في </a:t>
              </a:r>
              <a:r>
                <a:rPr lang="ar-SA" sz="2800" dirty="0" err="1" smtClean="0">
                  <a:latin typeface="Arial" pitchFamily="34" charset="0"/>
                  <a:cs typeface="AL-Mohanad Bold" pitchFamily="2" charset="-78"/>
                </a:rPr>
                <a:t>المجموعة </a:t>
              </a:r>
              <a:r>
                <a:rPr lang="ar-SA" sz="2800" dirty="0" smtClean="0">
                  <a:latin typeface="Arial" pitchFamily="34" charset="0"/>
                  <a:cs typeface="AL-Mohanad Bold" pitchFamily="2" charset="-78"/>
                </a:rPr>
                <a:t>، هات أمثلة للمشكلات التي يعاني منها طلابك بالصف</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smtClean="0">
                  <a:solidFill>
                    <a:srgbClr val="FF0000"/>
                  </a:solidFill>
                  <a:cs typeface="Bader" pitchFamily="2" charset="-78"/>
                </a:rPr>
                <a:t>نشاط </a:t>
              </a:r>
              <a:r>
                <a:rPr lang="ar-AE" sz="4400" smtClean="0">
                  <a:solidFill>
                    <a:srgbClr val="FF0000"/>
                  </a:solidFill>
                  <a:cs typeface="Bader" pitchFamily="2" charset="-78"/>
                </a:rPr>
                <a:t>1</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30</a:t>
              </a:r>
              <a:r>
                <a:rPr lang="ar-SA" sz="4400" dirty="0" smtClean="0">
                  <a:cs typeface="PT Bold Heading" pitchFamily="2" charset="-78"/>
                </a:rPr>
                <a:t> </a:t>
              </a:r>
              <a:r>
                <a:rPr lang="ar-SA" sz="4400" dirty="0" smtClean="0">
                  <a:cs typeface="PT Bold Heading" pitchFamily="2" charset="-78"/>
                </a:rPr>
                <a:t>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2800" dirty="0" smtClean="0">
                <a:latin typeface="+mn-lt"/>
                <a:ea typeface="+mn-ea"/>
                <a:cs typeface="AL-Mohanad Bold" pitchFamily="2" charset="-78"/>
              </a:rPr>
              <a:t>أبرز المشكلات والتحديات السلوكية في حياة المراهق</a:t>
            </a:r>
            <a:endParaRPr lang="ar-SA" sz="2800" dirty="0">
              <a:latin typeface="+mn-lt"/>
              <a:ea typeface="+mn-ea"/>
              <a:cs typeface="AL-Mohanad Bold" pitchFamily="2" charset="-78"/>
            </a:endParaRPr>
          </a:p>
        </p:txBody>
      </p:sp>
      <p:graphicFrame>
        <p:nvGraphicFramePr>
          <p:cNvPr id="4" name="عنصر نائب للمحتوى 3"/>
          <p:cNvGraphicFramePr>
            <a:graphicFrameLocks noGrp="1"/>
          </p:cNvGraphicFramePr>
          <p:nvPr>
            <p:ph idx="1"/>
          </p:nvPr>
        </p:nvGraphicFramePr>
        <p:xfrm>
          <a:off x="1187624" y="1268760"/>
          <a:ext cx="7272808"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41107"/>
            <a:chOff x="792005" y="381000"/>
            <a:chExt cx="7163643" cy="5441107"/>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437112"/>
              <a:ext cx="5624328" cy="1384995"/>
            </a:xfrm>
            <a:prstGeom prst="rect">
              <a:avLst/>
            </a:prstGeom>
          </p:spPr>
          <p:txBody>
            <a:bodyPr wrap="square">
              <a:spAutoFit/>
            </a:bodyPr>
            <a:lstStyle/>
            <a:p>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err="1" smtClean="0">
                  <a:latin typeface="Arial" pitchFamily="34" charset="0"/>
                  <a:cs typeface="AL-Mohanad Bold" pitchFamily="2" charset="-78"/>
                </a:rPr>
                <a:t>..</a:t>
              </a:r>
              <a:r>
                <a:rPr lang="ar-SA" sz="2800" dirty="0" smtClean="0">
                  <a:latin typeface="Arial" pitchFamily="34" charset="0"/>
                  <a:cs typeface="AL-Mohanad Bold" pitchFamily="2" charset="-78"/>
                </a:rPr>
                <a:t> تذكر </a:t>
              </a:r>
              <a:r>
                <a:rPr lang="ar-AE" sz="2800" dirty="0" smtClean="0">
                  <a:latin typeface="Arial" pitchFamily="34" charset="0"/>
                  <a:cs typeface="AL-Mohanad Bold" pitchFamily="2" charset="-78"/>
                </a:rPr>
                <a:t>إ</a:t>
              </a:r>
              <a:r>
                <a:rPr lang="ar-SA" sz="2800" dirty="0" smtClean="0">
                  <a:latin typeface="Arial" pitchFamily="34" charset="0"/>
                  <a:cs typeface="AL-Mohanad Bold" pitchFamily="2" charset="-78"/>
                </a:rPr>
                <a:t>حد</a:t>
              </a:r>
              <a:r>
                <a:rPr lang="ar-AE" sz="2800" dirty="0" smtClean="0">
                  <a:latin typeface="Arial" pitchFamily="34" charset="0"/>
                  <a:cs typeface="AL-Mohanad Bold" pitchFamily="2" charset="-78"/>
                </a:rPr>
                <a:t>ى</a:t>
              </a:r>
              <a:r>
                <a:rPr lang="ar-SA" sz="2800" dirty="0" smtClean="0">
                  <a:latin typeface="Arial" pitchFamily="34" charset="0"/>
                  <a:cs typeface="AL-Mohanad Bold" pitchFamily="2" charset="-78"/>
                </a:rPr>
                <a:t> </a:t>
              </a:r>
              <a:r>
                <a:rPr lang="ar-SA" sz="2800" dirty="0" smtClean="0">
                  <a:latin typeface="Arial" pitchFamily="34" charset="0"/>
                  <a:cs typeface="AL-Mohanad Bold" pitchFamily="2" charset="-78"/>
                </a:rPr>
                <a:t>مشكلات طالب لديك </a:t>
              </a:r>
              <a:r>
                <a:rPr lang="ar-SA" sz="2800" dirty="0" err="1" smtClean="0">
                  <a:latin typeface="Arial" pitchFamily="34" charset="0"/>
                  <a:cs typeface="AL-Mohanad Bold" pitchFamily="2" charset="-78"/>
                </a:rPr>
                <a:t>بالصف </a:t>
              </a:r>
              <a:r>
                <a:rPr lang="ar-SA" sz="2800" dirty="0" smtClean="0">
                  <a:latin typeface="Arial" pitchFamily="34" charset="0"/>
                  <a:cs typeface="AL-Mohanad Bold" pitchFamily="2" charset="-78"/>
                </a:rPr>
                <a:t>، ونجحت في التعامل </a:t>
              </a:r>
              <a:r>
                <a:rPr lang="ar-SA" sz="2800" dirty="0" err="1" smtClean="0">
                  <a:latin typeface="Arial" pitchFamily="34" charset="0"/>
                  <a:cs typeface="AL-Mohanad Bold" pitchFamily="2" charset="-78"/>
                </a:rPr>
                <a:t>معها </a:t>
              </a:r>
              <a:r>
                <a:rPr lang="ar-SA" sz="2800" dirty="0" smtClean="0">
                  <a:latin typeface="Arial" pitchFamily="34" charset="0"/>
                  <a:cs typeface="AL-Mohanad Bold" pitchFamily="2" charset="-78"/>
                </a:rPr>
                <a:t>, ثم اكتبها في نموذج التقرير التالي </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2</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40</a:t>
              </a:r>
              <a:r>
                <a:rPr lang="ar-SA" sz="4400" dirty="0" smtClean="0">
                  <a:cs typeface="PT Bold Heading" pitchFamily="2" charset="-78"/>
                </a:rPr>
                <a:t> </a:t>
              </a:r>
              <a:r>
                <a:rPr lang="ar-SA" sz="4400" dirty="0" smtClean="0">
                  <a:cs typeface="PT Bold Heading" pitchFamily="2" charset="-78"/>
                </a:rPr>
                <a:t>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2800" dirty="0" smtClean="0">
                <a:latin typeface="+mn-lt"/>
                <a:ea typeface="+mn-ea"/>
                <a:cs typeface="AL-Mohanad Bold" pitchFamily="2" charset="-78"/>
              </a:rPr>
              <a:t>نموذج لتقرير مشكلة في</a:t>
            </a:r>
            <a:r>
              <a:rPr lang="ar-SA" sz="2800" dirty="0" smtClean="0">
                <a:latin typeface="+mn-lt"/>
                <a:ea typeface="+mn-ea"/>
                <a:cs typeface="AL-Mohanad Bold" pitchFamily="2" charset="-78"/>
              </a:rPr>
              <a:t> </a:t>
            </a:r>
            <a:r>
              <a:rPr lang="ar-SA" sz="2800" dirty="0" smtClean="0">
                <a:latin typeface="+mn-lt"/>
                <a:ea typeface="+mn-ea"/>
                <a:cs typeface="AL-Mohanad Bold" pitchFamily="2" charset="-78"/>
              </a:rPr>
              <a:t>حياة </a:t>
            </a:r>
            <a:r>
              <a:rPr lang="ar-SA" sz="2800" dirty="0" smtClean="0">
                <a:latin typeface="+mn-lt"/>
                <a:ea typeface="+mn-ea"/>
                <a:cs typeface="AL-Mohanad Bold" pitchFamily="2" charset="-78"/>
              </a:rPr>
              <a:t>مراهق</a:t>
            </a:r>
            <a:endParaRPr lang="ar-SA" sz="2800" dirty="0">
              <a:latin typeface="+mn-lt"/>
              <a:ea typeface="+mn-ea"/>
              <a:cs typeface="AL-Mohanad Bold" pitchFamily="2" charset="-78"/>
            </a:endParaRPr>
          </a:p>
        </p:txBody>
      </p:sp>
      <p:graphicFrame>
        <p:nvGraphicFramePr>
          <p:cNvPr id="6" name="جدول 5"/>
          <p:cNvGraphicFramePr>
            <a:graphicFrameLocks noGrp="1"/>
          </p:cNvGraphicFramePr>
          <p:nvPr/>
        </p:nvGraphicFramePr>
        <p:xfrm>
          <a:off x="683568" y="1051925"/>
          <a:ext cx="7632848" cy="5041371"/>
        </p:xfrm>
        <a:graphic>
          <a:graphicData uri="http://schemas.openxmlformats.org/drawingml/2006/table">
            <a:tbl>
              <a:tblPr rtl="1">
                <a:tableStyleId>{08FB837D-C827-4EFA-A057-4D05807E0F7C}</a:tableStyleId>
              </a:tblPr>
              <a:tblGrid>
                <a:gridCol w="1261894"/>
                <a:gridCol w="6370954"/>
              </a:tblGrid>
              <a:tr h="1280142">
                <a:tc>
                  <a:txBody>
                    <a:bodyPr/>
                    <a:lstStyle/>
                    <a:p>
                      <a:pPr algn="ctr" rtl="1">
                        <a:spcAft>
                          <a:spcPts val="600"/>
                        </a:spcAft>
                      </a:pPr>
                      <a:r>
                        <a:rPr lang="ar-SA" sz="2000" kern="1400" dirty="0">
                          <a:cs typeface="AL-Mohanad Bold" pitchFamily="2" charset="-78"/>
                        </a:rPr>
                        <a:t>وصف المشكلة</a:t>
                      </a:r>
                      <a:endParaRPr lang="en-US" sz="2000" kern="1400" dirty="0">
                        <a:solidFill>
                          <a:srgbClr val="000000"/>
                        </a:solidFill>
                        <a:latin typeface="Gill Sans MT"/>
                        <a:ea typeface="Times New Roman"/>
                        <a:cs typeface="AL-Mohanad Bold" pitchFamily="2" charset="-78"/>
                      </a:endParaRPr>
                    </a:p>
                  </a:txBody>
                  <a:tcPr marL="61668" marR="61668" marT="0" marB="0" anchor="ctr"/>
                </a:tc>
                <a:tc>
                  <a:txBody>
                    <a:bodyPr/>
                    <a:lstStyle/>
                    <a:p>
                      <a:pPr algn="ctr" rtl="1">
                        <a:spcAft>
                          <a:spcPts val="600"/>
                        </a:spcAft>
                      </a:pPr>
                      <a:endParaRPr lang="en-US" sz="2000" kern="1400" dirty="0">
                        <a:cs typeface="AL-Mohanad Bold" pitchFamily="2" charset="-78"/>
                      </a:endParaRPr>
                    </a:p>
                    <a:p>
                      <a:pPr algn="ctr" rtl="1">
                        <a:spcAft>
                          <a:spcPts val="600"/>
                        </a:spcAft>
                      </a:pP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br>
                        <a:rPr lang="ar-SA" sz="2000" kern="1400" dirty="0">
                          <a:cs typeface="AL-Mohanad Bold" pitchFamily="2" charset="-78"/>
                        </a:rPr>
                      </a:br>
                      <a:r>
                        <a:rPr lang="ar-SA" sz="2000" kern="1400" dirty="0" smtClean="0">
                          <a:cs typeface="AL-Mohanad Bold" pitchFamily="2" charset="-78"/>
                        </a:rPr>
                        <a:t>...............................................................................................</a:t>
                      </a:r>
                      <a:endParaRPr lang="en-US" sz="2000" kern="1400" dirty="0">
                        <a:solidFill>
                          <a:srgbClr val="000000"/>
                        </a:solidFill>
                        <a:latin typeface="Gill Sans MT"/>
                        <a:ea typeface="Times New Roman"/>
                        <a:cs typeface="AL-Mohanad Bold" pitchFamily="2" charset="-78"/>
                      </a:endParaRPr>
                    </a:p>
                  </a:txBody>
                  <a:tcPr marL="61668" marR="61668" marT="0" marB="0" anchor="ctr"/>
                </a:tc>
              </a:tr>
              <a:tr h="512057">
                <a:tc>
                  <a:txBody>
                    <a:bodyPr/>
                    <a:lstStyle/>
                    <a:p>
                      <a:pPr algn="ctr" rtl="1">
                        <a:spcAft>
                          <a:spcPts val="600"/>
                        </a:spcAft>
                      </a:pPr>
                      <a:r>
                        <a:rPr lang="ar-SA" sz="2000" kern="1400">
                          <a:cs typeface="AL-Mohanad Bold" pitchFamily="2" charset="-78"/>
                        </a:rPr>
                        <a:t>نوعها</a:t>
                      </a:r>
                      <a:endParaRPr lang="en-US" sz="2000" kern="1400">
                        <a:solidFill>
                          <a:srgbClr val="000000"/>
                        </a:solidFill>
                        <a:latin typeface="Gill Sans MT"/>
                        <a:ea typeface="Times New Roman"/>
                        <a:cs typeface="AL-Mohanad Bold" pitchFamily="2" charset="-78"/>
                      </a:endParaRPr>
                    </a:p>
                  </a:txBody>
                  <a:tcPr marL="61668" marR="61668" marT="0" marB="0" anchor="ctr"/>
                </a:tc>
                <a:tc>
                  <a:txBody>
                    <a:bodyPr/>
                    <a:lstStyle/>
                    <a:p>
                      <a:pPr algn="ctr" rtl="1">
                        <a:spcAft>
                          <a:spcPts val="600"/>
                        </a:spcAft>
                      </a:pP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endParaRPr lang="en-US" sz="2000" kern="1400" dirty="0">
                        <a:solidFill>
                          <a:srgbClr val="000000"/>
                        </a:solidFill>
                        <a:latin typeface="Gill Sans MT"/>
                        <a:ea typeface="Times New Roman"/>
                        <a:cs typeface="AL-Mohanad Bold" pitchFamily="2" charset="-78"/>
                      </a:endParaRPr>
                    </a:p>
                  </a:txBody>
                  <a:tcPr marL="61668" marR="61668" marT="0" marB="0" anchor="ctr"/>
                </a:tc>
              </a:tr>
              <a:tr h="1280142">
                <a:tc>
                  <a:txBody>
                    <a:bodyPr/>
                    <a:lstStyle/>
                    <a:p>
                      <a:pPr algn="ctr" rtl="1">
                        <a:spcAft>
                          <a:spcPts val="600"/>
                        </a:spcAft>
                      </a:pPr>
                      <a:r>
                        <a:rPr lang="ar-SA" sz="2000" kern="1400">
                          <a:cs typeface="AL-Mohanad Bold" pitchFamily="2" charset="-78"/>
                        </a:rPr>
                        <a:t>أسبابها</a:t>
                      </a:r>
                      <a:endParaRPr lang="en-US" sz="2000" kern="1400">
                        <a:solidFill>
                          <a:srgbClr val="000000"/>
                        </a:solidFill>
                        <a:latin typeface="Gill Sans MT"/>
                        <a:ea typeface="Times New Roman"/>
                        <a:cs typeface="AL-Mohanad Bold" pitchFamily="2" charset="-78"/>
                      </a:endParaRPr>
                    </a:p>
                  </a:txBody>
                  <a:tcPr marL="61668" marR="61668" marT="0" marB="0" anchor="ctr"/>
                </a:tc>
                <a:tc>
                  <a:txBody>
                    <a:bodyPr/>
                    <a:lstStyle/>
                    <a:p>
                      <a:pPr algn="ctr" rtl="1">
                        <a:spcAft>
                          <a:spcPts val="600"/>
                        </a:spcAft>
                      </a:pPr>
                      <a:endParaRPr lang="en-US" sz="2000" kern="1400">
                        <a:cs typeface="AL-Mohanad Bold" pitchFamily="2" charset="-78"/>
                      </a:endParaRPr>
                    </a:p>
                    <a:p>
                      <a:pPr algn="ctr" rtl="1">
                        <a:spcAft>
                          <a:spcPts val="600"/>
                        </a:spcAft>
                      </a:pPr>
                      <a:r>
                        <a:rPr lang="ar-SA" sz="2000" kern="1400">
                          <a:cs typeface="AL-Mohanad Bold" pitchFamily="2" charset="-78"/>
                        </a:rPr>
                        <a:t>...............................................................................................</a:t>
                      </a:r>
                      <a:br>
                        <a:rPr lang="ar-SA" sz="2000" kern="1400">
                          <a:cs typeface="AL-Mohanad Bold" pitchFamily="2" charset="-78"/>
                        </a:rPr>
                      </a:br>
                      <a:r>
                        <a:rPr lang="ar-SA" sz="2000" kern="1400">
                          <a:cs typeface="AL-Mohanad Bold" pitchFamily="2" charset="-78"/>
                        </a:rPr>
                        <a:t>...............................................................................................</a:t>
                      </a:r>
                      <a:br>
                        <a:rPr lang="ar-SA" sz="2000" kern="1400">
                          <a:cs typeface="AL-Mohanad Bold" pitchFamily="2" charset="-78"/>
                        </a:rPr>
                      </a:br>
                      <a:r>
                        <a:rPr lang="ar-SA" sz="2000" kern="1400">
                          <a:cs typeface="AL-Mohanad Bold" pitchFamily="2" charset="-78"/>
                        </a:rPr>
                        <a:t>...............................................................................................</a:t>
                      </a:r>
                      <a:br>
                        <a:rPr lang="ar-SA" sz="2000" kern="1400">
                          <a:cs typeface="AL-Mohanad Bold" pitchFamily="2" charset="-78"/>
                        </a:rPr>
                      </a:br>
                      <a:r>
                        <a:rPr lang="ar-SA" sz="2000" kern="1400">
                          <a:cs typeface="AL-Mohanad Bold" pitchFamily="2" charset="-78"/>
                        </a:rPr>
                        <a:t>...............................................................................................</a:t>
                      </a:r>
                      <a:endParaRPr lang="en-US" sz="2000" kern="1400">
                        <a:solidFill>
                          <a:srgbClr val="000000"/>
                        </a:solidFill>
                        <a:latin typeface="Gill Sans MT"/>
                        <a:ea typeface="Times New Roman"/>
                        <a:cs typeface="AL-Mohanad Bold" pitchFamily="2" charset="-78"/>
                      </a:endParaRPr>
                    </a:p>
                  </a:txBody>
                  <a:tcPr marL="61668" marR="61668" marT="0" marB="0" anchor="ctr"/>
                </a:tc>
              </a:tr>
              <a:tr h="1536171">
                <a:tc>
                  <a:txBody>
                    <a:bodyPr/>
                    <a:lstStyle/>
                    <a:p>
                      <a:pPr algn="ctr" rtl="1">
                        <a:spcAft>
                          <a:spcPts val="600"/>
                        </a:spcAft>
                      </a:pPr>
                      <a:r>
                        <a:rPr lang="ar-SA" sz="2000" kern="1400">
                          <a:cs typeface="AL-Mohanad Bold" pitchFamily="2" charset="-78"/>
                        </a:rPr>
                        <a:t>آلية التعامل معها وحلها</a:t>
                      </a:r>
                      <a:endParaRPr lang="en-US" sz="2000" kern="1400">
                        <a:solidFill>
                          <a:srgbClr val="000000"/>
                        </a:solidFill>
                        <a:latin typeface="Gill Sans MT"/>
                        <a:ea typeface="Times New Roman"/>
                        <a:cs typeface="AL-Mohanad Bold" pitchFamily="2" charset="-78"/>
                      </a:endParaRPr>
                    </a:p>
                  </a:txBody>
                  <a:tcPr marL="61668" marR="61668" marT="0" marB="0" anchor="ctr"/>
                </a:tc>
                <a:tc>
                  <a:txBody>
                    <a:bodyPr/>
                    <a:lstStyle/>
                    <a:p>
                      <a:pPr algn="ctr" rtl="1">
                        <a:spcAft>
                          <a:spcPts val="600"/>
                        </a:spcAft>
                      </a:pPr>
                      <a:r>
                        <a:rPr lang="ar-SA" sz="2000" kern="1400" dirty="0" smtClean="0">
                          <a:cs typeface="AL-Mohanad Bold" pitchFamily="2" charset="-78"/>
                        </a:rPr>
                        <a:t>...............................................................................................</a:t>
                      </a:r>
                      <a:r>
                        <a:rPr lang="ar-SA" sz="2000" kern="1400" dirty="0">
                          <a:cs typeface="AL-Mohanad Bold" pitchFamily="2" charset="-78"/>
                        </a:rPr>
                        <a:t/>
                      </a:r>
                      <a:br>
                        <a:rPr lang="ar-SA" sz="2000" kern="1400" dirty="0">
                          <a:cs typeface="AL-Mohanad Bold" pitchFamily="2" charset="-78"/>
                        </a:rPr>
                      </a:b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endParaRPr lang="en-US" sz="2000" kern="1400" dirty="0">
                        <a:solidFill>
                          <a:srgbClr val="000000"/>
                        </a:solidFill>
                        <a:latin typeface="Gill Sans MT"/>
                        <a:ea typeface="Times New Roman"/>
                        <a:cs typeface="AL-Mohanad Bold" pitchFamily="2" charset="-78"/>
                      </a:endParaRPr>
                    </a:p>
                  </a:txBody>
                  <a:tcPr marL="61668" marR="61668" marT="0" marB="0" anchor="ct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a:t>
            </a:r>
            <a:r>
              <a:rPr lang="ar-AE" dirty="0" smtClean="0"/>
              <a:t>الثانية</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استنتاج احتياجات الطلاب النفسية والتربوية.</a:t>
            </a:r>
            <a:endParaRPr lang="en-US" sz="2800" dirty="0" smtClean="0">
              <a:cs typeface="AL-Mohanad Bold" pitchFamily="2" charset="-78"/>
            </a:endParaRPr>
          </a:p>
          <a:p>
            <a:pPr lvl="0"/>
            <a:r>
              <a:rPr lang="ar-SA" sz="2800" dirty="0" smtClean="0">
                <a:cs typeface="AL-Mohanad Bold" pitchFamily="2" charset="-78"/>
              </a:rPr>
              <a:t> تعرف بعض  ممارسة المعلم الخاطئة.</a:t>
            </a:r>
            <a:endParaRPr lang="en-US" sz="2800" dirty="0" smtClean="0">
              <a:cs typeface="AL-Mohanad Bold" pitchFamily="2" charset="-78"/>
            </a:endParaRPr>
          </a:p>
          <a:p>
            <a:pPr lvl="0"/>
            <a:r>
              <a:rPr lang="ar-SA" sz="2800" dirty="0" smtClean="0">
                <a:cs typeface="AL-Mohanad Bold" pitchFamily="2" charset="-78"/>
              </a:rPr>
              <a:t>تحديد الممارسات التربوية  الصحيحة </a:t>
            </a:r>
            <a:r>
              <a:rPr lang="ar-SA" sz="2800" dirty="0" err="1" smtClean="0">
                <a:cs typeface="AL-Mohanad Bold" pitchFamily="2" charset="-78"/>
              </a:rPr>
              <a:t>للمعلم .</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pPr lvl="0"/>
            <a:r>
              <a:rPr lang="ar-SA" sz="2800" dirty="0" smtClean="0"/>
              <a:t>احتياجات </a:t>
            </a:r>
            <a:r>
              <a:rPr lang="ar-SA" sz="2800" dirty="0" smtClean="0"/>
              <a:t>الطلاب النفسية والتربوية.</a:t>
            </a:r>
            <a:endParaRPr lang="en-US" sz="2800" dirty="0" smtClean="0"/>
          </a:p>
          <a:p>
            <a:pPr lvl="0"/>
            <a:r>
              <a:rPr lang="ar-SA" sz="2800" dirty="0" smtClean="0"/>
              <a:t>بعض  </a:t>
            </a:r>
            <a:r>
              <a:rPr lang="ar-SA" sz="2800" dirty="0" smtClean="0"/>
              <a:t>ممارسة </a:t>
            </a:r>
            <a:r>
              <a:rPr lang="ar-SA" sz="2800" dirty="0" smtClean="0"/>
              <a:t>المعلم</a:t>
            </a:r>
            <a:r>
              <a:rPr lang="ar-AE" sz="2800" dirty="0" smtClean="0"/>
              <a:t>ين</a:t>
            </a:r>
            <a:r>
              <a:rPr lang="ar-SA" sz="2800" dirty="0" smtClean="0"/>
              <a:t> </a:t>
            </a:r>
            <a:r>
              <a:rPr lang="ar-SA" sz="2800" dirty="0" smtClean="0"/>
              <a:t>الخاطئة.</a:t>
            </a:r>
            <a:endParaRPr lang="en-US" sz="2800" dirty="0" smtClean="0"/>
          </a:p>
          <a:p>
            <a:r>
              <a:rPr lang="ar-SA" sz="2800" dirty="0" smtClean="0"/>
              <a:t>الممارسات </a:t>
            </a:r>
            <a:r>
              <a:rPr lang="ar-SA" sz="2800" dirty="0" smtClean="0"/>
              <a:t>التربوية  الصحيحة </a:t>
            </a:r>
            <a:r>
              <a:rPr lang="ar-SA" sz="2800" dirty="0" err="1" smtClean="0"/>
              <a:t>للمعلم .</a:t>
            </a: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a:xfrm>
            <a:off x="1763688" y="2564904"/>
            <a:ext cx="5976664" cy="1224136"/>
          </a:xfrm>
        </p:spPr>
        <p:style>
          <a:lnRef idx="1">
            <a:schemeClr val="accent3"/>
          </a:lnRef>
          <a:fillRef idx="2">
            <a:schemeClr val="accent3"/>
          </a:fillRef>
          <a:effectRef idx="1">
            <a:schemeClr val="accent3"/>
          </a:effectRef>
          <a:fontRef idx="minor">
            <a:schemeClr val="dk1"/>
          </a:fontRef>
        </p:style>
        <p:txBody>
          <a:bodyPr>
            <a:normAutofit/>
          </a:bodyPr>
          <a:lstStyle/>
          <a:p>
            <a:r>
              <a:rPr lang="ar-AE" sz="4800" dirty="0" smtClean="0">
                <a:cs typeface="AL-Mateen" pitchFamily="2" charset="-78"/>
              </a:rPr>
              <a:t>الوحدة الأولى</a:t>
            </a:r>
            <a:endParaRPr lang="ar-AE" sz="4800" dirty="0">
              <a:cs typeface="AL-Mateen"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585123"/>
            <a:chOff x="792005" y="381000"/>
            <a:chExt cx="7163643" cy="5585123"/>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581128"/>
              <a:ext cx="5624328" cy="1384995"/>
            </a:xfrm>
            <a:prstGeom prst="rect">
              <a:avLst/>
            </a:prstGeom>
          </p:spPr>
          <p:txBody>
            <a:bodyPr wrap="square">
              <a:spAutoFit/>
            </a:bodyPr>
            <a:lstStyle/>
            <a:p>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err="1" smtClean="0">
                  <a:latin typeface="Arial" pitchFamily="34" charset="0"/>
                  <a:cs typeface="AL-Mohanad Bold" pitchFamily="2" charset="-78"/>
                </a:rPr>
                <a:t>..</a:t>
              </a:r>
              <a:r>
                <a:rPr lang="ar-SA" sz="2800" dirty="0" smtClean="0">
                  <a:latin typeface="Arial" pitchFamily="34" charset="0"/>
                  <a:cs typeface="AL-Mohanad Bold" pitchFamily="2" charset="-78"/>
                </a:rPr>
                <a:t> بالتعاون مع زملائك في المجموعة قم بذكر </a:t>
              </a:r>
              <a:r>
                <a:rPr lang="ar-AE" sz="2800" dirty="0" smtClean="0">
                  <a:latin typeface="Arial" pitchFamily="34" charset="0"/>
                  <a:cs typeface="AL-Mohanad Bold" pitchFamily="2" charset="-78"/>
                </a:rPr>
                <a:t>الممارسات الخاطئة والصحيحة مقابل حاجات</a:t>
              </a:r>
              <a:r>
                <a:rPr lang="ar-SA" sz="2800" dirty="0" smtClean="0">
                  <a:latin typeface="Arial" pitchFamily="34" charset="0"/>
                  <a:cs typeface="AL-Mohanad Bold" pitchFamily="2" charset="-78"/>
                </a:rPr>
                <a:t> الطل</a:t>
              </a:r>
              <a:r>
                <a:rPr lang="ar-AE" sz="2800" dirty="0" smtClean="0">
                  <a:latin typeface="Arial" pitchFamily="34" charset="0"/>
                  <a:cs typeface="AL-Mohanad Bold" pitchFamily="2" charset="-78"/>
                </a:rPr>
                <a:t>ا</a:t>
              </a:r>
              <a:r>
                <a:rPr lang="ar-SA" sz="2800" dirty="0" smtClean="0">
                  <a:latin typeface="Arial" pitchFamily="34" charset="0"/>
                  <a:cs typeface="AL-Mohanad Bold" pitchFamily="2" charset="-78"/>
                </a:rPr>
                <a:t>ب</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3</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25</a:t>
              </a:r>
              <a:r>
                <a:rPr lang="ar-SA" sz="4400" dirty="0" smtClean="0">
                  <a:cs typeface="PT Bold Heading" pitchFamily="2" charset="-78"/>
                </a:rPr>
                <a:t> </a:t>
              </a:r>
              <a:r>
                <a:rPr lang="ar-SA" sz="4400" dirty="0" smtClean="0">
                  <a:cs typeface="PT Bold Heading" pitchFamily="2" charset="-78"/>
                </a:rPr>
                <a:t>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12" name="جدول 11"/>
          <p:cNvGraphicFramePr>
            <a:graphicFrameLocks noGrp="1"/>
          </p:cNvGraphicFramePr>
          <p:nvPr/>
        </p:nvGraphicFramePr>
        <p:xfrm>
          <a:off x="683568" y="716672"/>
          <a:ext cx="7992888" cy="5160600"/>
        </p:xfrm>
        <a:graphic>
          <a:graphicData uri="http://schemas.openxmlformats.org/drawingml/2006/table">
            <a:tbl>
              <a:tblPr rtl="1"/>
              <a:tblGrid>
                <a:gridCol w="1813030"/>
                <a:gridCol w="138644"/>
                <a:gridCol w="2805173"/>
                <a:gridCol w="3236041"/>
              </a:tblGrid>
              <a:tr h="422282">
                <a:tc>
                  <a:txBody>
                    <a:bodyPr/>
                    <a:lstStyle/>
                    <a:p>
                      <a:pPr algn="ctr" rtl="1">
                        <a:spcAft>
                          <a:spcPts val="0"/>
                        </a:spcAft>
                      </a:pPr>
                      <a:r>
                        <a:rPr lang="ar-SA" sz="2200">
                          <a:latin typeface="Traditional Arabic"/>
                          <a:ea typeface="Times New Roman"/>
                          <a:cs typeface="AL-Mohanad Bold" pitchFamily="2" charset="-78"/>
                        </a:rPr>
                        <a:t>تطلعاتنا من الطلاب </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rowSpan="7">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200">
                          <a:latin typeface="Times New Roman"/>
                          <a:ea typeface="Times New Roman"/>
                          <a:cs typeface="AL-Mohanad Bold" pitchFamily="2" charset="-78"/>
                        </a:rPr>
                        <a:t>ممارسة المعلم الخاطئة</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rtl="1">
                        <a:spcAft>
                          <a:spcPts val="0"/>
                        </a:spcAft>
                      </a:pPr>
                      <a:r>
                        <a:rPr lang="ar-SA" sz="2200">
                          <a:latin typeface="Times New Roman"/>
                          <a:ea typeface="Times New Roman"/>
                          <a:cs typeface="AL-Mohanad Bold" pitchFamily="2" charset="-78"/>
                        </a:rPr>
                        <a:t>ممارسة المعلم الصحيحة</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748340">
                <a:tc>
                  <a:txBody>
                    <a:bodyPr/>
                    <a:lstStyle/>
                    <a:p>
                      <a:pPr algn="ctr" rtl="1">
                        <a:spcAft>
                          <a:spcPts val="0"/>
                        </a:spcAft>
                      </a:pPr>
                      <a:r>
                        <a:rPr lang="ar-SA" sz="2200">
                          <a:latin typeface="Traditional Arabic"/>
                          <a:ea typeface="Times New Roman"/>
                          <a:cs typeface="AL-Mohanad Bold" pitchFamily="2" charset="-78"/>
                        </a:rPr>
                        <a:t>أن يكون الطالب مسؤولاً ومستقلاً</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r>
                        <a:rPr lang="ar-SA" sz="2200">
                          <a:latin typeface="Traditional Arabic"/>
                          <a:ea typeface="Times New Roman"/>
                          <a:cs typeface="AL-Mohanad Bold" pitchFamily="2" charset="-78"/>
                        </a:rPr>
                        <a:t>أن يحترم الآخرين ويتواضع لهم</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r>
                        <a:rPr lang="ar-SA" sz="2200">
                          <a:latin typeface="Traditional Arabic"/>
                          <a:ea typeface="Times New Roman"/>
                          <a:cs typeface="AL-Mohanad Bold" pitchFamily="2" charset="-78"/>
                        </a:rPr>
                        <a:t>أن يهتم بتحصيله الدراسي</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r>
                        <a:rPr lang="ar-SA" sz="2200">
                          <a:latin typeface="Traditional Arabic"/>
                          <a:ea typeface="Times New Roman"/>
                          <a:cs typeface="AL-Mohanad Bold" pitchFamily="2" charset="-78"/>
                        </a:rPr>
                        <a:t>أن يراعي خصوصية الآخرين وحقوقهم</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r>
                        <a:rPr lang="ar-AE" sz="2200" dirty="0" smtClean="0">
                          <a:latin typeface="Times New Roman"/>
                          <a:ea typeface="Times New Roman"/>
                          <a:cs typeface="AL-Mohanad Bold" pitchFamily="2" charset="-78"/>
                        </a:rPr>
                        <a:t>(</a:t>
                      </a:r>
                      <a:r>
                        <a:rPr lang="ar-AE" sz="2200" baseline="0" dirty="0" smtClean="0">
                          <a:latin typeface="Times New Roman"/>
                          <a:ea typeface="Times New Roman"/>
                          <a:cs typeface="AL-Mohanad Bold" pitchFamily="2" charset="-78"/>
                        </a:rPr>
                        <a:t> أضف تطلعات وحاجات </a:t>
                      </a:r>
                      <a:r>
                        <a:rPr lang="ar-AE" sz="2200" baseline="0" dirty="0" err="1" smtClean="0">
                          <a:latin typeface="Times New Roman"/>
                          <a:ea typeface="Times New Roman"/>
                          <a:cs typeface="AL-Mohanad Bold" pitchFamily="2" charset="-78"/>
                        </a:rPr>
                        <a:t>أخرى )</a:t>
                      </a:r>
                      <a:endParaRPr lang="en-US" sz="2200" dirty="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dirty="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dirty="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41107"/>
            <a:chOff x="792005" y="381000"/>
            <a:chExt cx="7163643" cy="5441107"/>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437112"/>
              <a:ext cx="5624328" cy="1384995"/>
            </a:xfrm>
            <a:prstGeom prst="rect">
              <a:avLst/>
            </a:prstGeom>
          </p:spPr>
          <p:txBody>
            <a:bodyPr wrap="square">
              <a:spAutoFit/>
            </a:bodyPr>
            <a:lstStyle/>
            <a:p>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err="1" smtClean="0">
                  <a:latin typeface="Arial" pitchFamily="34" charset="0"/>
                  <a:cs typeface="AL-Mohanad Bold" pitchFamily="2" charset="-78"/>
                </a:rPr>
                <a:t>..</a:t>
              </a:r>
              <a:r>
                <a:rPr lang="ar-SA" sz="2800" dirty="0" smtClean="0">
                  <a:latin typeface="Arial" pitchFamily="34" charset="0"/>
                  <a:cs typeface="AL-Mohanad Bold" pitchFamily="2" charset="-78"/>
                </a:rPr>
                <a:t> بالتعاون مع زملائك في المجموعة قم بذكر </a:t>
              </a:r>
              <a:r>
                <a:rPr lang="ar-AE" sz="2800" dirty="0" smtClean="0">
                  <a:latin typeface="Arial" pitchFamily="34" charset="0"/>
                  <a:cs typeface="AL-Mohanad Bold" pitchFamily="2" charset="-78"/>
                </a:rPr>
                <a:t>الممارسات المتوقعة من بعض المعلمين وفقاً لسماتهم المبينة وأثر ذلك السلوك على </a:t>
              </a:r>
              <a:r>
                <a:rPr lang="ar-SA" sz="2800" dirty="0" smtClean="0">
                  <a:latin typeface="Arial" pitchFamily="34" charset="0"/>
                  <a:cs typeface="AL-Mohanad Bold" pitchFamily="2" charset="-78"/>
                </a:rPr>
                <a:t>الطل</a:t>
              </a:r>
              <a:r>
                <a:rPr lang="ar-AE" sz="2800" dirty="0" smtClean="0">
                  <a:latin typeface="Arial" pitchFamily="34" charset="0"/>
                  <a:cs typeface="AL-Mohanad Bold" pitchFamily="2" charset="-78"/>
                </a:rPr>
                <a:t>ا</a:t>
              </a:r>
              <a:r>
                <a:rPr lang="ar-SA" sz="2800" dirty="0" smtClean="0">
                  <a:latin typeface="Arial" pitchFamily="34" charset="0"/>
                  <a:cs typeface="AL-Mohanad Bold" pitchFamily="2" charset="-78"/>
                </a:rPr>
                <a:t>ب</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4</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25</a:t>
              </a:r>
              <a:r>
                <a:rPr lang="ar-SA" sz="4400" dirty="0" smtClean="0">
                  <a:cs typeface="PT Bold Heading" pitchFamily="2" charset="-78"/>
                </a:rPr>
                <a:t> </a:t>
              </a:r>
              <a:r>
                <a:rPr lang="ar-SA" sz="4400" dirty="0" smtClean="0">
                  <a:cs typeface="PT Bold Heading" pitchFamily="2" charset="-78"/>
                </a:rPr>
                <a:t>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جدول 2"/>
          <p:cNvGraphicFramePr>
            <a:graphicFrameLocks noGrp="1"/>
          </p:cNvGraphicFramePr>
          <p:nvPr/>
        </p:nvGraphicFramePr>
        <p:xfrm>
          <a:off x="683569" y="620688"/>
          <a:ext cx="7632848" cy="5531160"/>
        </p:xfrm>
        <a:graphic>
          <a:graphicData uri="http://schemas.openxmlformats.org/drawingml/2006/table">
            <a:tbl>
              <a:tblPr rtl="1"/>
              <a:tblGrid>
                <a:gridCol w="2645015"/>
                <a:gridCol w="2454568"/>
                <a:gridCol w="222714"/>
                <a:gridCol w="2310551"/>
              </a:tblGrid>
              <a:tr h="246246">
                <a:tc>
                  <a:txBody>
                    <a:bodyPr/>
                    <a:lstStyle/>
                    <a:p>
                      <a:pPr algn="ctr" rtl="1">
                        <a:spcAft>
                          <a:spcPts val="0"/>
                        </a:spcAft>
                      </a:pPr>
                      <a:r>
                        <a:rPr lang="ar-SA" sz="2000">
                          <a:latin typeface="Traditional Arabic"/>
                          <a:ea typeface="Times New Roman"/>
                          <a:cs typeface="AL-Mohanad Bold" pitchFamily="2" charset="-78"/>
                        </a:rPr>
                        <a:t>ما يعتقده المعلم</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rtl="1">
                        <a:spcAft>
                          <a:spcPts val="0"/>
                        </a:spcAft>
                      </a:pPr>
                      <a:r>
                        <a:rPr lang="ar-SA" sz="2000">
                          <a:latin typeface="Traditional Arabic"/>
                          <a:ea typeface="Times New Roman"/>
                          <a:cs typeface="AL-Mohanad Bold" pitchFamily="2" charset="-78"/>
                        </a:rPr>
                        <a:t>السلوك المحتمل</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rowSpan="7">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38100" algn="ctr" rtl="1">
                        <a:spcAft>
                          <a:spcPts val="0"/>
                        </a:spcAft>
                      </a:pPr>
                      <a:r>
                        <a:rPr lang="ar-SA" sz="2000">
                          <a:latin typeface="Traditional Arabic"/>
                          <a:ea typeface="Times New Roman"/>
                          <a:cs typeface="AL-Mohanad Bold" pitchFamily="2" charset="-78"/>
                        </a:rPr>
                        <a:t>تأثيره على الطالب</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871060">
                <a:tc>
                  <a:txBody>
                    <a:bodyPr/>
                    <a:lstStyle/>
                    <a:p>
                      <a:pPr algn="ctr" rtl="1">
                        <a:spcAft>
                          <a:spcPts val="0"/>
                        </a:spcAft>
                      </a:pPr>
                      <a:r>
                        <a:rPr lang="ar-SA" sz="2000">
                          <a:latin typeface="Traditional Arabic"/>
                          <a:ea typeface="Times New Roman"/>
                          <a:cs typeface="AL-Mohanad Bold" pitchFamily="2" charset="-78"/>
                        </a:rPr>
                        <a:t>يجب أن أسيطر</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spcAft>
                          <a:spcPts val="0"/>
                        </a:spcAft>
                        <a:buSzPts val="1200"/>
                        <a:buFont typeface="Symbol"/>
                        <a:buChar char=""/>
                      </a:pPr>
                      <a:r>
                        <a:rPr lang="ar-SA" sz="2000">
                          <a:latin typeface="Traditional Arabic"/>
                          <a:ea typeface="Times New Roman"/>
                          <a:cs typeface="AL-Mohanad Bold" pitchFamily="2" charset="-78"/>
                        </a:rPr>
                        <a:t>يطلب الطاعة المطلقة </a:t>
                      </a:r>
                      <a:endParaRPr lang="en-US" sz="2000">
                        <a:latin typeface="Times New Roman"/>
                        <a:ea typeface="Times New Roman"/>
                        <a:cs typeface="AL-Mohanad Bold" pitchFamily="2" charset="-78"/>
                      </a:endParaRPr>
                    </a:p>
                    <a:p>
                      <a:pPr marL="342900" lvl="0" indent="-342900" algn="r" rtl="1">
                        <a:spcAft>
                          <a:spcPts val="0"/>
                        </a:spcAft>
                        <a:buSzPts val="1200"/>
                        <a:buFont typeface="Symbol"/>
                        <a:buChar char=""/>
                      </a:pPr>
                      <a:r>
                        <a:rPr lang="ar-SA" sz="2000">
                          <a:latin typeface="Traditional Arabic"/>
                          <a:ea typeface="Times New Roman"/>
                          <a:cs typeface="AL-Mohanad Bold" pitchFamily="2" charset="-78"/>
                        </a:rPr>
                        <a:t>يفرض الرأي ولا يستشير</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r>
                        <a:rPr lang="ar-SA" sz="2000" dirty="0">
                          <a:latin typeface="Traditional Arabic"/>
                          <a:ea typeface="Times New Roman"/>
                          <a:cs typeface="AL-Mohanad Bold" pitchFamily="2" charset="-78"/>
                        </a:rPr>
                        <a:t>أنا الأقوى</a:t>
                      </a:r>
                      <a:endParaRPr lang="en-US" sz="2000" dirty="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2000">
                        <a:latin typeface="Traditional Arabic"/>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r>
                        <a:rPr lang="ar-SA" sz="2000">
                          <a:latin typeface="Traditional Arabic"/>
                          <a:ea typeface="Times New Roman"/>
                          <a:cs typeface="AL-Mohanad Bold" pitchFamily="2" charset="-78"/>
                        </a:rPr>
                        <a:t>يستطيع الطالب أن يتخذ قرار</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2000">
                        <a:latin typeface="Traditional Arabic"/>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r>
                        <a:rPr lang="ar-SA" sz="2000">
                          <a:latin typeface="Traditional Arabic"/>
                          <a:ea typeface="Times New Roman"/>
                          <a:cs typeface="AL-Mohanad Bold" pitchFamily="2" charset="-78"/>
                        </a:rPr>
                        <a:t>يجب أن أكون كاملاً</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2000">
                        <a:latin typeface="Traditional Arabic"/>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r>
                        <a:rPr lang="ar-SA" sz="2000">
                          <a:latin typeface="Traditional Arabic"/>
                          <a:ea typeface="Times New Roman"/>
                          <a:cs typeface="AL-Mohanad Bold" pitchFamily="2" charset="-78"/>
                        </a:rPr>
                        <a:t>أنا غير مهم والطلاب أكثر أهمية مني</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2000">
                        <a:latin typeface="Traditional Arabic"/>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dirty="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cs typeface="AL-Mohanad Bold" pitchFamily="2" charset="-78"/>
              </a:rPr>
              <a:t>ملخص تأملي</a:t>
            </a:r>
            <a:endParaRPr lang="ar-SA" sz="3200" dirty="0"/>
          </a:p>
        </p:txBody>
      </p:sp>
      <p:sp>
        <p:nvSpPr>
          <p:cNvPr id="5" name="عنصر نائب للمحتوى 4"/>
          <p:cNvSpPr>
            <a:spLocks noGrp="1"/>
          </p:cNvSpPr>
          <p:nvPr>
            <p:ph idx="1"/>
          </p:nvPr>
        </p:nvSpPr>
        <p:spPr>
          <a:xfrm>
            <a:off x="251520" y="836712"/>
            <a:ext cx="8445624" cy="5400600"/>
          </a:xfrm>
        </p:spPr>
        <p:txBody>
          <a:bodyPr>
            <a:noAutofit/>
          </a:bodyPr>
          <a:lstStyle/>
          <a:p>
            <a:pPr>
              <a:buNone/>
            </a:pPr>
            <a:r>
              <a:rPr lang="ar-SA" sz="2800" dirty="0" smtClean="0">
                <a:cs typeface="AL-Mohanad Bold" pitchFamily="2" charset="-78"/>
              </a:rPr>
              <a:t>أخي </a:t>
            </a:r>
            <a:r>
              <a:rPr lang="ar-SA" sz="2800" dirty="0" err="1" smtClean="0">
                <a:cs typeface="AL-Mohanad Bold" pitchFamily="2" charset="-78"/>
              </a:rPr>
              <a:t>المتدرب :</a:t>
            </a:r>
            <a:endParaRPr lang="en-US" sz="2800" dirty="0" smtClean="0">
              <a:cs typeface="AL-Mohanad Bold" pitchFamily="2" charset="-78"/>
            </a:endParaRPr>
          </a:p>
          <a:p>
            <a:pPr>
              <a:buNone/>
            </a:pPr>
            <a:r>
              <a:rPr lang="ar-SA" sz="2800" dirty="0" smtClean="0">
                <a:cs typeface="AL-Mohanad Bold" pitchFamily="2" charset="-78"/>
              </a:rPr>
              <a:t>امنح نفسك فرصة للتحسين </a:t>
            </a:r>
            <a:r>
              <a:rPr lang="ar-SA" sz="2800" dirty="0" err="1" smtClean="0">
                <a:cs typeface="AL-Mohanad Bold" pitchFamily="2" charset="-78"/>
              </a:rPr>
              <a:t>والتطوير </a:t>
            </a:r>
            <a:r>
              <a:rPr lang="ar-SA" sz="2800" dirty="0" smtClean="0">
                <a:cs typeface="AL-Mohanad Bold" pitchFamily="2" charset="-78"/>
              </a:rPr>
              <a:t>، وبشفافية ومصداقية مع </a:t>
            </a:r>
            <a:r>
              <a:rPr lang="ar-SA" sz="2800" dirty="0" err="1" smtClean="0">
                <a:cs typeface="AL-Mohanad Bold" pitchFamily="2" charset="-78"/>
              </a:rPr>
              <a:t>الذات </a:t>
            </a:r>
            <a:r>
              <a:rPr lang="ar-SA" sz="2800" dirty="0" smtClean="0">
                <a:cs typeface="AL-Mohanad Bold" pitchFamily="2" charset="-78"/>
              </a:rPr>
              <a:t>، </a:t>
            </a:r>
            <a:r>
              <a:rPr lang="ar-SA" sz="2800" dirty="0" err="1" smtClean="0">
                <a:cs typeface="AL-Mohanad Bold" pitchFamily="2" charset="-78"/>
              </a:rPr>
              <a:t>خذ </a:t>
            </a:r>
            <a:r>
              <a:rPr lang="ar-SA" sz="2800" dirty="0" smtClean="0">
                <a:cs typeface="AL-Mohanad Bold" pitchFamily="2" charset="-78"/>
              </a:rPr>
              <a:t>( </a:t>
            </a:r>
            <a:r>
              <a:rPr lang="ar-SA" sz="2800" dirty="0" err="1" smtClean="0">
                <a:cs typeface="AL-Mohanad Bold" pitchFamily="2" charset="-78"/>
              </a:rPr>
              <a:t>5 </a:t>
            </a:r>
            <a:r>
              <a:rPr lang="ar-SA" sz="2800" dirty="0" smtClean="0">
                <a:cs typeface="AL-Mohanad Bold" pitchFamily="2" charset="-78"/>
              </a:rPr>
              <a:t>) دقائق مع هذا النشاط نهاية كل يوم </a:t>
            </a:r>
            <a:r>
              <a:rPr lang="ar-SA" sz="2800" dirty="0" err="1" smtClean="0">
                <a:cs typeface="AL-Mohanad Bold" pitchFamily="2" charset="-78"/>
              </a:rPr>
              <a:t>تدريبي.</a:t>
            </a:r>
            <a:r>
              <a:rPr lang="ar-SA" sz="2800" dirty="0" smtClean="0">
                <a:cs typeface="AL-Mohanad Bold" pitchFamily="2" charset="-78"/>
              </a:rPr>
              <a:t> </a:t>
            </a:r>
            <a:endParaRPr lang="en-US" sz="2800" dirty="0" smtClean="0">
              <a:cs typeface="AL-Mohanad Bold" pitchFamily="2" charset="-78"/>
            </a:endParaRPr>
          </a:p>
          <a:p>
            <a:pPr lvl="1">
              <a:buNone/>
            </a:pPr>
            <a:endParaRPr lang="en-US" sz="3600" b="1" kern="1400" dirty="0" smtClean="0">
              <a:solidFill>
                <a:srgbClr val="330033"/>
              </a:solidFill>
              <a:latin typeface="Calisto MT"/>
              <a:ea typeface="Times New Roman"/>
              <a:cs typeface="AL-Mohanad Bold" pitchFamily="2" charset="-78"/>
            </a:endParaRPr>
          </a:p>
        </p:txBody>
      </p:sp>
      <p:graphicFrame>
        <p:nvGraphicFramePr>
          <p:cNvPr id="4" name="رسم تخطيطي 3"/>
          <p:cNvGraphicFramePr/>
          <p:nvPr/>
        </p:nvGraphicFramePr>
        <p:xfrm>
          <a:off x="1043608" y="2780928"/>
          <a:ext cx="7200800"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80356" y="762000"/>
            <a:ext cx="7377341" cy="4535857"/>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lnSpc>
                <a:spcPct val="150000"/>
              </a:lnSpc>
              <a:defRPr/>
            </a:pPr>
            <a:r>
              <a:rPr lang="ar-SA" sz="6600" b="1" dirty="0">
                <a:ln w="11430">
                  <a:solidFill>
                    <a:sysClr val="windowText" lastClr="000000"/>
                  </a:solidFill>
                </a:ln>
                <a:cs typeface="AL-Mohanad Bold" pitchFamily="2" charset="-78"/>
              </a:rPr>
              <a:t>سبحانك اللهم وبحمدك ..</a:t>
            </a:r>
          </a:p>
          <a:p>
            <a:pPr algn="ctr">
              <a:lnSpc>
                <a:spcPct val="150000"/>
              </a:lnSpc>
              <a:defRPr/>
            </a:pPr>
            <a:r>
              <a:rPr lang="ar-SA" sz="6600" b="1" dirty="0" smtClean="0">
                <a:ln w="11430">
                  <a:solidFill>
                    <a:sysClr val="windowText" lastClr="000000"/>
                  </a:solidFill>
                </a:ln>
                <a:cs typeface="AL-Mohanad Bold" pitchFamily="2" charset="-78"/>
              </a:rPr>
              <a:t>أشهد </a:t>
            </a:r>
            <a:r>
              <a:rPr lang="ar-SA" sz="6600" b="1" dirty="0">
                <a:ln w="11430">
                  <a:solidFill>
                    <a:sysClr val="windowText" lastClr="000000"/>
                  </a:solidFill>
                </a:ln>
                <a:cs typeface="AL-Mohanad Bold" pitchFamily="2" charset="-78"/>
              </a:rPr>
              <a:t>أن لا إله إلا أنت</a:t>
            </a:r>
          </a:p>
          <a:p>
            <a:pPr algn="ctr">
              <a:lnSpc>
                <a:spcPct val="150000"/>
              </a:lnSpc>
              <a:defRPr/>
            </a:pPr>
            <a:r>
              <a:rPr lang="ar-SA" sz="6600" b="1" dirty="0" smtClean="0">
                <a:ln w="11430">
                  <a:solidFill>
                    <a:sysClr val="windowText" lastClr="000000"/>
                  </a:solidFill>
                </a:ln>
                <a:cs typeface="AL-Mohanad Bold" pitchFamily="2" charset="-78"/>
              </a:rPr>
              <a:t>أستغفرك وأتوب </a:t>
            </a:r>
            <a:r>
              <a:rPr lang="ar-SA" sz="6600" b="1" dirty="0">
                <a:ln w="11430">
                  <a:solidFill>
                    <a:sysClr val="windowText" lastClr="000000"/>
                  </a:solidFill>
                </a:ln>
                <a:cs typeface="AL-Mohanad Bold" pitchFamily="2" charset="-78"/>
              </a:rPr>
              <a:t>إليك</a:t>
            </a:r>
          </a:p>
        </p:txBody>
      </p:sp>
    </p:spTree>
    <p:extLst>
      <p:ext uri="{BB962C8B-B14F-4D97-AF65-F5344CB8AC3E}">
        <p14:creationId xmlns="" xmlns:p14="http://schemas.microsoft.com/office/powerpoint/2010/main" val="256037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موضوعات الوحدة</a:t>
            </a:r>
            <a:endParaRPr lang="ar-SA" dirty="0"/>
          </a:p>
        </p:txBody>
      </p:sp>
      <p:sp>
        <p:nvSpPr>
          <p:cNvPr id="5" name="عنصر نائب للمحتوى 4"/>
          <p:cNvSpPr>
            <a:spLocks noGrp="1"/>
          </p:cNvSpPr>
          <p:nvPr>
            <p:ph idx="1"/>
          </p:nvPr>
        </p:nvSpPr>
        <p:spPr/>
        <p:txBody>
          <a:bodyPr>
            <a:noAutofit/>
          </a:bodyPr>
          <a:lstStyle/>
          <a:p>
            <a:pPr marR="762635">
              <a:buSzPts val="1500"/>
              <a:buFont typeface="Wingdings" pitchFamily="2" charset="2"/>
              <a:buChar char="ü"/>
            </a:pPr>
            <a:r>
              <a:rPr lang="ar-SA" b="1" kern="1400" dirty="0" smtClean="0">
                <a:solidFill>
                  <a:srgbClr val="330033"/>
                </a:solidFill>
                <a:latin typeface="Calisto MT"/>
                <a:ea typeface="Times New Roman"/>
                <a:cs typeface="Hacen Samra"/>
              </a:rPr>
              <a:t>مفاهيم النمو.</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التعامل مع قوانين ومبادئ النمو.</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التطبيقات التربوية لخصائص وسمات النمو الجسمي للطالب.</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التطبيقات التربوية لخصائص وسمات النمو العقلي للطالب.</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التطبيقات التربوية لخصائص وسمات النمو الانفعالي للطالب.</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التطبيقات التربوية لخصائص وسمات النمو الاجتماعي للطالب.</a:t>
            </a:r>
            <a:endParaRPr lang="en-US" b="1" kern="1400" dirty="0" smtClean="0">
              <a:solidFill>
                <a:srgbClr val="330033"/>
              </a:solidFill>
              <a:latin typeface="Calisto MT"/>
              <a:ea typeface="Times New Roman"/>
              <a:cs typeface="Hacen Samr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الأولى</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تعرف مفاهيم النمو.</a:t>
            </a:r>
            <a:endParaRPr lang="en-US" sz="2800" dirty="0" smtClean="0">
              <a:cs typeface="AL-Mohanad Bold" pitchFamily="2" charset="-78"/>
            </a:endParaRPr>
          </a:p>
          <a:p>
            <a:pPr lvl="0"/>
            <a:r>
              <a:rPr lang="ar-SA" sz="2800" dirty="0" smtClean="0">
                <a:cs typeface="AL-Mohanad Bold" pitchFamily="2" charset="-78"/>
              </a:rPr>
              <a:t>تحديد طرق التعامل مع قوانين ومبادئ النمو.</a:t>
            </a:r>
            <a:endParaRPr lang="en-US" sz="2800" dirty="0" smtClean="0">
              <a:cs typeface="AL-Mohanad Bold" pitchFamily="2" charset="-78"/>
            </a:endParaRPr>
          </a:p>
          <a:p>
            <a:pPr lvl="0"/>
            <a:r>
              <a:rPr lang="ar-SA" sz="2800" dirty="0" smtClean="0">
                <a:cs typeface="AL-Mohanad Bold" pitchFamily="2" charset="-78"/>
              </a:rPr>
              <a:t>شرح التطبيقات التربوية لخصائص وسمات النمو الجسمي للطالب.</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r>
              <a:rPr lang="ar-SA" sz="2800" dirty="0" smtClean="0">
                <a:cs typeface="AL-Mohanad Bold" pitchFamily="2" charset="-78"/>
              </a:rPr>
              <a:t>مفاهيم النمو.</a:t>
            </a:r>
            <a:endParaRPr lang="en-US" sz="2800" dirty="0" smtClean="0">
              <a:cs typeface="AL-Mohanad Bold" pitchFamily="2" charset="-78"/>
            </a:endParaRPr>
          </a:p>
          <a:p>
            <a:r>
              <a:rPr lang="ar-SA" sz="2800" dirty="0" smtClean="0">
                <a:cs typeface="AL-Mohanad Bold" pitchFamily="2" charset="-78"/>
              </a:rPr>
              <a:t>التعامل مع قوانين ومبادئ النمو.</a:t>
            </a:r>
            <a:endParaRPr lang="en-US" sz="2800" dirty="0" smtClean="0">
              <a:cs typeface="AL-Mohanad Bold" pitchFamily="2" charset="-78"/>
            </a:endParaRPr>
          </a:p>
          <a:p>
            <a:r>
              <a:rPr lang="ar-SA" sz="2800" dirty="0" smtClean="0">
                <a:cs typeface="AL-Mohanad Bold" pitchFamily="2" charset="-78"/>
              </a:rPr>
              <a:t>التطبيقات التربوية لخصائص وسمات النمو الجسمي للطالب.</a:t>
            </a:r>
            <a:endParaRPr lang="en-US" sz="2800" dirty="0" smtClean="0">
              <a:cs typeface="AL-Mohanad Bold" pitchFamily="2" charset="-78"/>
            </a:endParaRPr>
          </a:p>
          <a:p>
            <a:pPr marR="762635">
              <a:buSzPts val="1500"/>
              <a:buFont typeface="Wingdings" pitchFamily="2" charset="2"/>
              <a:buChar char="ü"/>
            </a:pPr>
            <a:endParaRPr lang="en-US" b="1" kern="1400" dirty="0" smtClean="0">
              <a:solidFill>
                <a:srgbClr val="330033"/>
              </a:solidFill>
              <a:latin typeface="Calisto MT"/>
              <a:ea typeface="Times New Roman"/>
              <a:cs typeface="Hacen Samr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4" name="مجموعة 3"/>
          <p:cNvGrpSpPr/>
          <p:nvPr/>
        </p:nvGrpSpPr>
        <p:grpSpPr>
          <a:xfrm>
            <a:off x="992872" y="381000"/>
            <a:ext cx="6962775" cy="5410200"/>
            <a:chOff x="992872" y="381000"/>
            <a:chExt cx="6962775" cy="5410200"/>
          </a:xfrm>
        </p:grpSpPr>
        <p:sp>
          <p:nvSpPr>
            <p:cNvPr id="6" name="مستطيل مستدير الزوايا 5"/>
            <p:cNvSpPr/>
            <p:nvPr/>
          </p:nvSpPr>
          <p:spPr>
            <a:xfrm>
              <a:off x="992872" y="4340622"/>
              <a:ext cx="6962775"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403072" y="4478338"/>
              <a:ext cx="1392555" cy="1160462"/>
            </a:xfrm>
            <a:prstGeom prst="roundRect">
              <a:avLst>
                <a:gd name="adj" fmla="val 10000"/>
              </a:avLst>
            </a:prstGeom>
            <a:blipFill dpi="0" rotWithShape="0">
              <a:blip r:embed="rId3" cstate="print">
                <a:extLst>
                  <a:ext uri="{28A0092B-C50C-407E-A947-70E740481C1C}">
                    <a14:useLocalDpi xmlns="" xmlns:a14="http://schemas.microsoft.com/office/drawing/2010/main"/>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1043608" y="4365104"/>
              <a:ext cx="5281772"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اقرأ </a:t>
              </a:r>
              <a:r>
                <a:rPr lang="ar-SA" sz="2800" dirty="0" smtClean="0">
                  <a:latin typeface="Arial" pitchFamily="34" charset="0"/>
                  <a:cs typeface="AL-Mohanad Bold" pitchFamily="2" charset="-78"/>
                </a:rPr>
                <a:t>المفاهيم ال</a:t>
              </a:r>
              <a:r>
                <a:rPr lang="ar-AE" sz="2800" dirty="0" smtClean="0">
                  <a:latin typeface="Arial" pitchFamily="34" charset="0"/>
                  <a:cs typeface="AL-Mohanad Bold" pitchFamily="2" charset="-78"/>
                </a:rPr>
                <a:t>واردة ص 12</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ثم</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صغ</a:t>
              </a:r>
              <a:r>
                <a:rPr lang="ar-SA" sz="2800" dirty="0" smtClean="0">
                  <a:latin typeface="Arial" pitchFamily="34" charset="0"/>
                  <a:cs typeface="AL-Mohanad Bold" pitchFamily="2" charset="-78"/>
                </a:rPr>
                <a:t> تعريف</a:t>
              </a:r>
              <a:r>
                <a:rPr lang="ar-AE" sz="2800" dirty="0" smtClean="0">
                  <a:latin typeface="Arial" pitchFamily="34" charset="0"/>
                  <a:cs typeface="AL-Mohanad Bold" pitchFamily="2" charset="-78"/>
                </a:rPr>
                <a:t>اً</a:t>
              </a:r>
              <a:r>
                <a:rPr lang="ar-SA" sz="2800" dirty="0" smtClean="0">
                  <a:latin typeface="Arial" pitchFamily="34" charset="0"/>
                  <a:cs typeface="AL-Mohanad Bold" pitchFamily="2" charset="-78"/>
                </a:rPr>
                <a:t> للنمو من وجهة نظرك وبأسلوبك </a:t>
              </a:r>
              <a:r>
                <a:rPr lang="ar-SA" sz="2800" dirty="0" err="1" smtClean="0">
                  <a:latin typeface="Arial" pitchFamily="34" charset="0"/>
                  <a:cs typeface="AL-Mohanad Bold" pitchFamily="2" charset="-78"/>
                </a:rPr>
                <a:t>الخاص؟</a:t>
              </a:r>
              <a:r>
                <a:rPr lang="ar-SA" sz="2800" dirty="0" smtClean="0">
                  <a:latin typeface="Arial" pitchFamily="34" charset="0"/>
                  <a:cs typeface="AL-Mohanad Bold" pitchFamily="2" charset="-78"/>
                </a:rPr>
                <a:t> </a:t>
              </a:r>
              <a:endParaRPr lang="en-US" sz="2800" dirty="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1</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5200" y="2238692"/>
              <a:ext cx="1965634" cy="1952308"/>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المراد بالنمو</a:t>
            </a:r>
            <a:endParaRPr lang="ar-SA" dirty="0"/>
          </a:p>
        </p:txBody>
      </p:sp>
      <p:sp>
        <p:nvSpPr>
          <p:cNvPr id="5" name="عنصر نائب للمحتوى 4"/>
          <p:cNvSpPr>
            <a:spLocks noGrp="1"/>
          </p:cNvSpPr>
          <p:nvPr>
            <p:ph idx="1"/>
          </p:nvPr>
        </p:nvSpPr>
        <p:spPr>
          <a:xfrm>
            <a:off x="251520" y="1268760"/>
            <a:ext cx="8445624" cy="4608512"/>
          </a:xfrm>
        </p:spPr>
        <p:txBody>
          <a:bodyPr>
            <a:noAutofit/>
          </a:bodyPr>
          <a:lstStyle/>
          <a:p>
            <a:pPr marR="762635" indent="22225" algn="just">
              <a:buSzPts val="1500"/>
              <a:buNone/>
            </a:pPr>
            <a:r>
              <a:rPr lang="ar-SA" dirty="0" smtClean="0">
                <a:cs typeface="AL-Mohanad Bold" pitchFamily="2" charset="-78"/>
              </a:rPr>
              <a:t>النمو هو التغيرات التي تحدث للإنسان متجهة </a:t>
            </a:r>
            <a:r>
              <a:rPr lang="ar-SA" dirty="0" err="1" smtClean="0">
                <a:cs typeface="AL-Mohanad Bold" pitchFamily="2" charset="-78"/>
              </a:rPr>
              <a:t>به</a:t>
            </a:r>
            <a:r>
              <a:rPr lang="ar-SA" dirty="0" smtClean="0">
                <a:cs typeface="AL-Mohanad Bold" pitchFamily="2" charset="-78"/>
              </a:rPr>
              <a:t> إلى</a:t>
            </a:r>
            <a:r>
              <a:rPr lang="ar-AE" dirty="0" smtClean="0">
                <a:cs typeface="AL-Mohanad Bold" pitchFamily="2" charset="-78"/>
              </a:rPr>
              <a:t> </a:t>
            </a:r>
            <a:r>
              <a:rPr lang="ar-SA" dirty="0" smtClean="0">
                <a:cs typeface="AL-Mohanad Bold" pitchFamily="2" charset="-78"/>
              </a:rPr>
              <a:t>النضج الجسمي والعقلي والسلوك الانفعالي والعلاقات الاجتماعية وغيرها من خصائص النمو </a:t>
            </a:r>
            <a:r>
              <a:rPr lang="ar-SA" dirty="0" err="1" smtClean="0">
                <a:cs typeface="AL-Mohanad Bold" pitchFamily="2" charset="-78"/>
              </a:rPr>
              <a:t>الأخرى،</a:t>
            </a:r>
            <a:r>
              <a:rPr lang="ar-SA" dirty="0" smtClean="0">
                <a:cs typeface="AL-Mohanad Bold" pitchFamily="2" charset="-78"/>
              </a:rPr>
              <a:t> </a:t>
            </a:r>
            <a:r>
              <a:rPr lang="ar-AE" dirty="0" smtClean="0">
                <a:cs typeface="AL-Mohanad Bold" pitchFamily="2" charset="-78"/>
              </a:rPr>
              <a:t>فالنمو </a:t>
            </a:r>
            <a:r>
              <a:rPr lang="ar-SA" dirty="0" smtClean="0">
                <a:cs typeface="AL-Mohanad Bold" pitchFamily="2" charset="-78"/>
              </a:rPr>
              <a:t>سلسة متتابعة من التغييرات التي تهدف الى اكتمال نضج الكائن الحي من جميع النواحي الجسمية و العقلية والاجتماعية و الانفعالية وتحدث هذه التغيرات بترتيب معين وبطريقة يمكن التنبؤ </a:t>
            </a:r>
            <a:r>
              <a:rPr lang="ar-SA" dirty="0" err="1" smtClean="0">
                <a:cs typeface="AL-Mohanad Bold" pitchFamily="2" charset="-78"/>
              </a:rPr>
              <a:t>بها</a:t>
            </a:r>
            <a:r>
              <a:rPr lang="ar-SA" dirty="0" smtClean="0">
                <a:cs typeface="AL-Mohanad Bold" pitchFamily="2" charset="-78"/>
              </a:rPr>
              <a:t> كنتيجة للنضج و الخبرة</a:t>
            </a:r>
            <a:r>
              <a:rPr lang="ar-AE" dirty="0" err="1" smtClean="0">
                <a:cs typeface="AL-Mohanad Bold" pitchFamily="2" charset="-78"/>
              </a:rPr>
              <a:t>.</a:t>
            </a:r>
            <a:endParaRPr lang="en-US"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427</TotalTime>
  <Words>1933</Words>
  <Application>Microsoft Office PowerPoint</Application>
  <PresentationFormat>عرض على الشاشة (3:4)‏</PresentationFormat>
  <Paragraphs>341</Paragraphs>
  <Slides>55</Slides>
  <Notes>0</Notes>
  <HiddenSlides>0</HiddenSlides>
  <MMClips>0</MMClips>
  <ScaleCrop>false</ScaleCrop>
  <HeadingPairs>
    <vt:vector size="4" baseType="variant">
      <vt:variant>
        <vt:lpstr>سمة</vt:lpstr>
      </vt:variant>
      <vt:variant>
        <vt:i4>1</vt:i4>
      </vt:variant>
      <vt:variant>
        <vt:lpstr>عناوين الشرائح</vt:lpstr>
      </vt:variant>
      <vt:variant>
        <vt:i4>55</vt:i4>
      </vt:variant>
    </vt:vector>
  </HeadingPairs>
  <TitlesOfParts>
    <vt:vector size="56" baseType="lpstr">
      <vt:lpstr>سمة Office</vt:lpstr>
      <vt:lpstr>الشريحة 1</vt:lpstr>
      <vt:lpstr>الشريحة 2</vt:lpstr>
      <vt:lpstr>دليل البرنامج</vt:lpstr>
      <vt:lpstr>خطة البرنامج </vt:lpstr>
      <vt:lpstr>الوحدة الأولى</vt:lpstr>
      <vt:lpstr>موضوعات الوحدة</vt:lpstr>
      <vt:lpstr>الجلسة الأولى</vt:lpstr>
      <vt:lpstr>الشريحة 8</vt:lpstr>
      <vt:lpstr>المراد بالنمو</vt:lpstr>
      <vt:lpstr>الشريحة 10</vt:lpstr>
      <vt:lpstr> المطلوب في النشاط:  </vt:lpstr>
      <vt:lpstr>مبادئ النمو وقوانينه</vt:lpstr>
      <vt:lpstr>الشريحة 13</vt:lpstr>
      <vt:lpstr> المطلوب في النشاط:  </vt:lpstr>
      <vt:lpstr>المراد بالنمو</vt:lpstr>
      <vt:lpstr>الجلسة الثانية</vt:lpstr>
      <vt:lpstr>الشريحة 17</vt:lpstr>
      <vt:lpstr> المطلوب في النشاط:  </vt:lpstr>
      <vt:lpstr>التطبيقات التربوية لخصائص النمو العقلي</vt:lpstr>
      <vt:lpstr>الشريحة 20</vt:lpstr>
      <vt:lpstr> المطلوب في النشاط:  </vt:lpstr>
      <vt:lpstr>التطبيقات التربوية لخصائص النمو الانفعالي</vt:lpstr>
      <vt:lpstr>الشريحة 23</vt:lpstr>
      <vt:lpstr> المطلوب في النشاط:  </vt:lpstr>
      <vt:lpstr>التطبيقات التربوية لخصائص النمو الاجتماعي</vt:lpstr>
      <vt:lpstr>ملخص تأملي</vt:lpstr>
      <vt:lpstr>الوحدة الثانية</vt:lpstr>
      <vt:lpstr>موضوعات الوحدة</vt:lpstr>
      <vt:lpstr>الجلسة الأولى</vt:lpstr>
      <vt:lpstr>الشريحة 30</vt:lpstr>
      <vt:lpstr> المطلوب في النشاط:  </vt:lpstr>
      <vt:lpstr>أهداف التعرف على احتياجات الطلاب </vt:lpstr>
      <vt:lpstr>الشريحة 33</vt:lpstr>
      <vt:lpstr> المطلوب في النشاط:  </vt:lpstr>
      <vt:lpstr>الجلسة الثانية</vt:lpstr>
      <vt:lpstr>الشريحة 36</vt:lpstr>
      <vt:lpstr> المطلوب في النشاط:  </vt:lpstr>
      <vt:lpstr>حاجات المراهق</vt:lpstr>
      <vt:lpstr>الشريحة 39</vt:lpstr>
      <vt:lpstr>الشريحة 40</vt:lpstr>
      <vt:lpstr>ملخص تأملي</vt:lpstr>
      <vt:lpstr>الوحدة الثالثة</vt:lpstr>
      <vt:lpstr>موضوعات الوحدة</vt:lpstr>
      <vt:lpstr>الجلسة الأولى</vt:lpstr>
      <vt:lpstr>الشريحة 45</vt:lpstr>
      <vt:lpstr>أبرز المشكلات والتحديات السلوكية في حياة المراهق</vt:lpstr>
      <vt:lpstr>الشريحة 47</vt:lpstr>
      <vt:lpstr>نموذج لتقرير مشكلة في حياة مراهق</vt:lpstr>
      <vt:lpstr>الجلسة الثانية</vt:lpstr>
      <vt:lpstr>الشريحة 50</vt:lpstr>
      <vt:lpstr>الشريحة 51</vt:lpstr>
      <vt:lpstr>الشريحة 52</vt:lpstr>
      <vt:lpstr>الشريحة 53</vt:lpstr>
      <vt:lpstr>ملخص تأملي</vt:lpstr>
      <vt:lpstr>الشريحة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Ahmed</dc:creator>
  <cp:lastModifiedBy>User</cp:lastModifiedBy>
  <cp:revision>11</cp:revision>
  <dcterms:created xsi:type="dcterms:W3CDTF">2013-04-08T22:44:04Z</dcterms:created>
  <dcterms:modified xsi:type="dcterms:W3CDTF">2015-04-16T20:01:54Z</dcterms:modified>
</cp:coreProperties>
</file>