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wav"/>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4"/>
  </p:sldMasterIdLst>
  <p:notesMasterIdLst>
    <p:notesMasterId r:id="rId79"/>
  </p:notesMasterIdLst>
  <p:sldIdLst>
    <p:sldId id="363" r:id="rId5"/>
    <p:sldId id="307" r:id="rId6"/>
    <p:sldId id="310" r:id="rId7"/>
    <p:sldId id="309" r:id="rId8"/>
    <p:sldId id="279" r:id="rId9"/>
    <p:sldId id="311" r:id="rId10"/>
    <p:sldId id="280" r:id="rId11"/>
    <p:sldId id="292" r:id="rId12"/>
    <p:sldId id="281" r:id="rId13"/>
    <p:sldId id="353" r:id="rId14"/>
    <p:sldId id="297" r:id="rId15"/>
    <p:sldId id="298" r:id="rId16"/>
    <p:sldId id="313" r:id="rId17"/>
    <p:sldId id="315" r:id="rId18"/>
    <p:sldId id="299" r:id="rId19"/>
    <p:sldId id="314" r:id="rId20"/>
    <p:sldId id="322" r:id="rId21"/>
    <p:sldId id="308" r:id="rId22"/>
    <p:sldId id="323" r:id="rId23"/>
    <p:sldId id="300" r:id="rId24"/>
    <p:sldId id="296" r:id="rId25"/>
    <p:sldId id="283" r:id="rId26"/>
    <p:sldId id="302" r:id="rId27"/>
    <p:sldId id="303" r:id="rId28"/>
    <p:sldId id="327" r:id="rId29"/>
    <p:sldId id="301" r:id="rId30"/>
    <p:sldId id="318" r:id="rId31"/>
    <p:sldId id="316" r:id="rId32"/>
    <p:sldId id="320" r:id="rId33"/>
    <p:sldId id="321" r:id="rId34"/>
    <p:sldId id="324" r:id="rId35"/>
    <p:sldId id="284" r:id="rId36"/>
    <p:sldId id="285" r:id="rId37"/>
    <p:sldId id="328" r:id="rId38"/>
    <p:sldId id="330" r:id="rId39"/>
    <p:sldId id="329" r:id="rId40"/>
    <p:sldId id="331" r:id="rId41"/>
    <p:sldId id="334" r:id="rId42"/>
    <p:sldId id="335" r:id="rId43"/>
    <p:sldId id="337" r:id="rId44"/>
    <p:sldId id="339" r:id="rId45"/>
    <p:sldId id="340" r:id="rId46"/>
    <p:sldId id="341" r:id="rId47"/>
    <p:sldId id="343" r:id="rId48"/>
    <p:sldId id="346" r:id="rId49"/>
    <p:sldId id="348" r:id="rId50"/>
    <p:sldId id="350" r:id="rId51"/>
    <p:sldId id="352" r:id="rId52"/>
    <p:sldId id="336" r:id="rId53"/>
    <p:sldId id="287" r:id="rId54"/>
    <p:sldId id="293" r:id="rId55"/>
    <p:sldId id="294" r:id="rId56"/>
    <p:sldId id="295" r:id="rId57"/>
    <p:sldId id="306" r:id="rId58"/>
    <p:sldId id="277" r:id="rId59"/>
    <p:sldId id="304" r:id="rId60"/>
    <p:sldId id="290" r:id="rId61"/>
    <p:sldId id="305" r:id="rId62"/>
    <p:sldId id="270" r:id="rId63"/>
    <p:sldId id="276" r:id="rId64"/>
    <p:sldId id="278" r:id="rId65"/>
    <p:sldId id="259" r:id="rId66"/>
    <p:sldId id="261" r:id="rId67"/>
    <p:sldId id="355" r:id="rId68"/>
    <p:sldId id="357" r:id="rId69"/>
    <p:sldId id="356" r:id="rId70"/>
    <p:sldId id="359" r:id="rId71"/>
    <p:sldId id="360" r:id="rId72"/>
    <p:sldId id="361" r:id="rId73"/>
    <p:sldId id="264" r:id="rId74"/>
    <p:sldId id="262" r:id="rId75"/>
    <p:sldId id="263" r:id="rId76"/>
    <p:sldId id="266" r:id="rId77"/>
    <p:sldId id="258" r:id="rId7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993300"/>
    <a:srgbClr val="BB96D6"/>
    <a:srgbClr val="FFFFFF"/>
    <a:srgbClr val="13AD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380"/>
    <p:restoredTop sz="96416" autoAdjust="0"/>
  </p:normalViewPr>
  <p:slideViewPr>
    <p:cSldViewPr>
      <p:cViewPr>
        <p:scale>
          <a:sx n="118" d="100"/>
          <a:sy n="118" d="100"/>
        </p:scale>
        <p:origin x="66" y="15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diagrams/_rels/data2.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BEA989-B065-4CEB-851D-6E44361BF41D}" type="doc">
      <dgm:prSet loTypeId="urn:microsoft.com/office/officeart/2005/8/layout/chevron2" loCatId="list" qsTypeId="urn:microsoft.com/office/officeart/2005/8/quickstyle/simple1" qsCatId="simple" csTypeId="urn:microsoft.com/office/officeart/2005/8/colors/accent1_2" csCatId="accent1" phldr="1"/>
      <dgm:spPr/>
      <dgm:t>
        <a:bodyPr/>
        <a:lstStyle/>
        <a:p>
          <a:pPr rtl="1"/>
          <a:endParaRPr lang="ar-SA"/>
        </a:p>
      </dgm:t>
    </dgm:pt>
    <dgm:pt modelId="{73384812-0EE0-4AE6-83B9-43DFEDB376EA}">
      <dgm:prSet phldrT="[نص]" phldr="1"/>
      <dgm:spPr/>
      <dgm:t>
        <a:bodyPr/>
        <a:lstStyle/>
        <a:p>
          <a:pPr rtl="1"/>
          <a:endParaRPr lang="ar-SA"/>
        </a:p>
      </dgm:t>
    </dgm:pt>
    <dgm:pt modelId="{39571B63-F7B5-4E07-8AA6-E365FBA319DC}" type="parTrans" cxnId="{664CC608-360C-4964-9774-449574A6886B}">
      <dgm:prSet/>
      <dgm:spPr/>
      <dgm:t>
        <a:bodyPr/>
        <a:lstStyle/>
        <a:p>
          <a:pPr rtl="1"/>
          <a:endParaRPr lang="ar-SA"/>
        </a:p>
      </dgm:t>
    </dgm:pt>
    <dgm:pt modelId="{DC521FB9-B1E5-427F-8DD8-07E84B3E83D3}" type="sibTrans" cxnId="{664CC608-360C-4964-9774-449574A6886B}">
      <dgm:prSet/>
      <dgm:spPr/>
      <dgm:t>
        <a:bodyPr/>
        <a:lstStyle/>
        <a:p>
          <a:pPr rtl="1"/>
          <a:endParaRPr lang="ar-SA"/>
        </a:p>
      </dgm:t>
    </dgm:pt>
    <dgm:pt modelId="{E7C0A97F-944C-4B38-92F7-3764EEEA2E75}">
      <dgm:prSet phldrT="[نص]" phldr="1"/>
      <dgm:spPr/>
      <dgm:t>
        <a:bodyPr/>
        <a:lstStyle/>
        <a:p>
          <a:pPr rtl="1"/>
          <a:endParaRPr lang="ar-SA" sz="1800" dirty="0"/>
        </a:p>
      </dgm:t>
    </dgm:pt>
    <dgm:pt modelId="{ECF02A5E-9235-4232-A655-7EA4DC9ED3B8}" type="parTrans" cxnId="{D3EAF0F2-8BC3-4F22-83F7-03E2FC9E7074}">
      <dgm:prSet/>
      <dgm:spPr/>
      <dgm:t>
        <a:bodyPr/>
        <a:lstStyle/>
        <a:p>
          <a:pPr rtl="1"/>
          <a:endParaRPr lang="ar-SA"/>
        </a:p>
      </dgm:t>
    </dgm:pt>
    <dgm:pt modelId="{4ABDA8B7-7D46-45FC-8624-7F1CB39F686F}" type="sibTrans" cxnId="{D3EAF0F2-8BC3-4F22-83F7-03E2FC9E7074}">
      <dgm:prSet/>
      <dgm:spPr/>
      <dgm:t>
        <a:bodyPr/>
        <a:lstStyle/>
        <a:p>
          <a:pPr rtl="1"/>
          <a:endParaRPr lang="ar-SA"/>
        </a:p>
      </dgm:t>
    </dgm:pt>
    <dgm:pt modelId="{4D1F4682-85DD-4D56-A4CF-D349EC6AD940}">
      <dgm:prSet phldrT="[نص]" phldr="1"/>
      <dgm:spPr/>
      <dgm:t>
        <a:bodyPr/>
        <a:lstStyle/>
        <a:p>
          <a:pPr rtl="1"/>
          <a:endParaRPr lang="ar-SA" sz="1800" dirty="0"/>
        </a:p>
      </dgm:t>
    </dgm:pt>
    <dgm:pt modelId="{C2EC14F0-91E3-4762-AC03-83B5B7028E71}" type="parTrans" cxnId="{A1DA4B69-91FF-43B1-9C9B-AEA6E05CD25C}">
      <dgm:prSet/>
      <dgm:spPr/>
      <dgm:t>
        <a:bodyPr/>
        <a:lstStyle/>
        <a:p>
          <a:pPr rtl="1"/>
          <a:endParaRPr lang="ar-SA"/>
        </a:p>
      </dgm:t>
    </dgm:pt>
    <dgm:pt modelId="{6CACD71C-694E-4EA6-8E96-0BE9E650EAB6}" type="sibTrans" cxnId="{A1DA4B69-91FF-43B1-9C9B-AEA6E05CD25C}">
      <dgm:prSet/>
      <dgm:spPr/>
      <dgm:t>
        <a:bodyPr/>
        <a:lstStyle/>
        <a:p>
          <a:pPr rtl="1"/>
          <a:endParaRPr lang="ar-SA"/>
        </a:p>
      </dgm:t>
    </dgm:pt>
    <dgm:pt modelId="{2D004824-7A48-401D-AE32-7B41E4AEF1DD}">
      <dgm:prSet phldrT="[نص]" phldr="1"/>
      <dgm:spPr/>
      <dgm:t>
        <a:bodyPr/>
        <a:lstStyle/>
        <a:p>
          <a:pPr rtl="1"/>
          <a:endParaRPr lang="ar-SA"/>
        </a:p>
      </dgm:t>
    </dgm:pt>
    <dgm:pt modelId="{75871A45-E352-4B67-81F7-92C1513443FB}" type="parTrans" cxnId="{D3DCF095-D414-4B1D-86B3-F530199D66E7}">
      <dgm:prSet/>
      <dgm:spPr/>
      <dgm:t>
        <a:bodyPr/>
        <a:lstStyle/>
        <a:p>
          <a:pPr rtl="1"/>
          <a:endParaRPr lang="ar-SA"/>
        </a:p>
      </dgm:t>
    </dgm:pt>
    <dgm:pt modelId="{4EB8F9FA-6C8D-4B36-8069-78A31125777A}" type="sibTrans" cxnId="{D3DCF095-D414-4B1D-86B3-F530199D66E7}">
      <dgm:prSet/>
      <dgm:spPr/>
      <dgm:t>
        <a:bodyPr/>
        <a:lstStyle/>
        <a:p>
          <a:pPr rtl="1"/>
          <a:endParaRPr lang="ar-SA"/>
        </a:p>
      </dgm:t>
    </dgm:pt>
    <dgm:pt modelId="{3815F797-E1B2-4C22-BAD7-4A8CACC0C62B}">
      <dgm:prSet phldrT="[نص]" custT="1"/>
      <dgm:spPr/>
      <dgm:t>
        <a:bodyPr/>
        <a:lstStyle/>
        <a:p>
          <a:pPr rtl="1"/>
          <a:r>
            <a:rPr lang="ar-EG" sz="2000" b="1" dirty="0" smtClean="0">
              <a:solidFill>
                <a:srgbClr val="FF0000"/>
              </a:solidFill>
            </a:rPr>
            <a:t>المشاركة الفعالة</a:t>
          </a:r>
          <a:r>
            <a:rPr lang="ar-SA" sz="2000" b="1" dirty="0" smtClean="0">
              <a:solidFill>
                <a:srgbClr val="FF0000"/>
              </a:solidFill>
            </a:rPr>
            <a:t>.</a:t>
          </a:r>
          <a:endParaRPr lang="ar-SA" sz="2000" b="1" dirty="0"/>
        </a:p>
      </dgm:t>
    </dgm:pt>
    <dgm:pt modelId="{B2C3E327-E883-47B6-AFC1-BD051C2FEDC0}" type="parTrans" cxnId="{329813C3-D60B-46CE-95D9-E29C2AC545E2}">
      <dgm:prSet/>
      <dgm:spPr/>
      <dgm:t>
        <a:bodyPr/>
        <a:lstStyle/>
        <a:p>
          <a:pPr rtl="1"/>
          <a:endParaRPr lang="ar-SA"/>
        </a:p>
      </dgm:t>
    </dgm:pt>
    <dgm:pt modelId="{61A01B85-4BF0-438F-872A-8B65FA05B244}" type="sibTrans" cxnId="{329813C3-D60B-46CE-95D9-E29C2AC545E2}">
      <dgm:prSet/>
      <dgm:spPr/>
      <dgm:t>
        <a:bodyPr/>
        <a:lstStyle/>
        <a:p>
          <a:pPr rtl="1"/>
          <a:endParaRPr lang="ar-SA"/>
        </a:p>
      </dgm:t>
    </dgm:pt>
    <dgm:pt modelId="{6B642EC2-0BEA-4A7C-91EC-D3E57E7C121D}">
      <dgm:prSet phldrT="[نص]" phldr="1"/>
      <dgm:spPr/>
      <dgm:t>
        <a:bodyPr/>
        <a:lstStyle/>
        <a:p>
          <a:pPr rtl="1"/>
          <a:endParaRPr lang="ar-SA" sz="1800" dirty="0"/>
        </a:p>
      </dgm:t>
    </dgm:pt>
    <dgm:pt modelId="{0E229DB3-AC64-489B-8D67-129709ABD3C1}" type="parTrans" cxnId="{A76A73EB-0921-46B8-8BE3-32D0FF56C80D}">
      <dgm:prSet/>
      <dgm:spPr/>
      <dgm:t>
        <a:bodyPr/>
        <a:lstStyle/>
        <a:p>
          <a:pPr rtl="1"/>
          <a:endParaRPr lang="ar-SA"/>
        </a:p>
      </dgm:t>
    </dgm:pt>
    <dgm:pt modelId="{65EB958D-9A7A-440A-AC01-CDD7EA57740C}" type="sibTrans" cxnId="{A76A73EB-0921-46B8-8BE3-32D0FF56C80D}">
      <dgm:prSet/>
      <dgm:spPr/>
      <dgm:t>
        <a:bodyPr/>
        <a:lstStyle/>
        <a:p>
          <a:pPr rtl="1"/>
          <a:endParaRPr lang="ar-SA"/>
        </a:p>
      </dgm:t>
    </dgm:pt>
    <dgm:pt modelId="{0970F545-8DD0-4C9B-B1FD-E1551939B615}">
      <dgm:prSet phldrT="[نص]" phldr="1"/>
      <dgm:spPr/>
      <dgm:t>
        <a:bodyPr/>
        <a:lstStyle/>
        <a:p>
          <a:pPr rtl="1"/>
          <a:endParaRPr lang="ar-SA"/>
        </a:p>
      </dgm:t>
    </dgm:pt>
    <dgm:pt modelId="{E14C40D2-96EF-49FD-9EA3-6CC1E8CA396C}" type="parTrans" cxnId="{D63C1F70-8447-44A5-8C88-3806DB07F272}">
      <dgm:prSet/>
      <dgm:spPr/>
      <dgm:t>
        <a:bodyPr/>
        <a:lstStyle/>
        <a:p>
          <a:pPr rtl="1"/>
          <a:endParaRPr lang="ar-SA"/>
        </a:p>
      </dgm:t>
    </dgm:pt>
    <dgm:pt modelId="{5379D7C9-92D9-487F-BA51-032594271CE6}" type="sibTrans" cxnId="{D63C1F70-8447-44A5-8C88-3806DB07F272}">
      <dgm:prSet/>
      <dgm:spPr/>
      <dgm:t>
        <a:bodyPr/>
        <a:lstStyle/>
        <a:p>
          <a:pPr rtl="1"/>
          <a:endParaRPr lang="ar-SA"/>
        </a:p>
      </dgm:t>
    </dgm:pt>
    <dgm:pt modelId="{5B2DA8E8-3E3B-444B-A601-8CBCEA695B09}">
      <dgm:prSet phldrT="[نص]"/>
      <dgm:spPr/>
      <dgm:t>
        <a:bodyPr/>
        <a:lstStyle/>
        <a:p>
          <a:pPr rtl="1"/>
          <a:r>
            <a:rPr lang="ar-EG" b="1" dirty="0" smtClean="0">
              <a:solidFill>
                <a:srgbClr val="FF0000"/>
              </a:solidFill>
            </a:rPr>
            <a:t>الاختلاف لا يفسد للود قضية</a:t>
          </a:r>
          <a:r>
            <a:rPr lang="ar-SA" b="1" dirty="0" smtClean="0">
              <a:solidFill>
                <a:srgbClr val="FF0000"/>
              </a:solidFill>
            </a:rPr>
            <a:t>.</a:t>
          </a:r>
          <a:endParaRPr lang="ar-SA" b="1" dirty="0"/>
        </a:p>
      </dgm:t>
    </dgm:pt>
    <dgm:pt modelId="{F80B0F7A-54EB-491E-928E-D67F8E5218CE}" type="parTrans" cxnId="{3498A7AD-5685-4EB2-901B-E183BF9D3D3F}">
      <dgm:prSet/>
      <dgm:spPr/>
      <dgm:t>
        <a:bodyPr/>
        <a:lstStyle/>
        <a:p>
          <a:pPr rtl="1"/>
          <a:endParaRPr lang="ar-SA"/>
        </a:p>
      </dgm:t>
    </dgm:pt>
    <dgm:pt modelId="{7406AC42-F83C-4422-85AA-BC3AFDABCA53}" type="sibTrans" cxnId="{3498A7AD-5685-4EB2-901B-E183BF9D3D3F}">
      <dgm:prSet/>
      <dgm:spPr/>
      <dgm:t>
        <a:bodyPr/>
        <a:lstStyle/>
        <a:p>
          <a:pPr rtl="1"/>
          <a:endParaRPr lang="ar-SA"/>
        </a:p>
      </dgm:t>
    </dgm:pt>
    <dgm:pt modelId="{BFB1C8E8-9328-4B66-9CBC-1E1C9FD28403}">
      <dgm:prSet phldrT="[نص]" phldr="1"/>
      <dgm:spPr/>
      <dgm:t>
        <a:bodyPr/>
        <a:lstStyle/>
        <a:p>
          <a:pPr rtl="1"/>
          <a:endParaRPr lang="ar-SA" dirty="0"/>
        </a:p>
      </dgm:t>
    </dgm:pt>
    <dgm:pt modelId="{BA086F12-0B95-4EC2-A76C-3F8061EF27B2}" type="parTrans" cxnId="{B2F21298-8DC0-4A0E-B7DA-6CE0D9A85EF2}">
      <dgm:prSet/>
      <dgm:spPr/>
      <dgm:t>
        <a:bodyPr/>
        <a:lstStyle/>
        <a:p>
          <a:pPr rtl="1"/>
          <a:endParaRPr lang="ar-SA"/>
        </a:p>
      </dgm:t>
    </dgm:pt>
    <dgm:pt modelId="{DFFD2117-3214-4D58-8873-85CC329E292E}" type="sibTrans" cxnId="{B2F21298-8DC0-4A0E-B7DA-6CE0D9A85EF2}">
      <dgm:prSet/>
      <dgm:spPr/>
      <dgm:t>
        <a:bodyPr/>
        <a:lstStyle/>
        <a:p>
          <a:pPr rtl="1"/>
          <a:endParaRPr lang="ar-SA"/>
        </a:p>
      </dgm:t>
    </dgm:pt>
    <dgm:pt modelId="{63CE1113-A641-470B-B9B0-5911B7107EDF}">
      <dgm:prSet custT="1"/>
      <dgm:spPr/>
      <dgm:t>
        <a:bodyPr/>
        <a:lstStyle/>
        <a:p>
          <a:pPr rtl="1"/>
          <a:r>
            <a:rPr lang="ar-EG" sz="2000" b="1" dirty="0" smtClean="0">
              <a:solidFill>
                <a:srgbClr val="FF0000"/>
              </a:solidFill>
            </a:rPr>
            <a:t>البشاشة والابتسام</a:t>
          </a:r>
          <a:r>
            <a:rPr lang="ar-SA" sz="2000" b="1" dirty="0" smtClean="0">
              <a:solidFill>
                <a:srgbClr val="FF0000"/>
              </a:solidFill>
            </a:rPr>
            <a:t>.</a:t>
          </a:r>
          <a:endParaRPr lang="ar-EG" sz="2000" b="1" dirty="0" smtClean="0">
            <a:solidFill>
              <a:srgbClr val="FF0000"/>
            </a:solidFill>
          </a:endParaRPr>
        </a:p>
      </dgm:t>
    </dgm:pt>
    <dgm:pt modelId="{EBF80C78-94F3-409E-B388-F0B927A9E477}" type="parTrans" cxnId="{044BCFEA-CD29-4334-AE47-7937424999C4}">
      <dgm:prSet/>
      <dgm:spPr/>
      <dgm:t>
        <a:bodyPr/>
        <a:lstStyle/>
        <a:p>
          <a:pPr rtl="1"/>
          <a:endParaRPr lang="ar-SA"/>
        </a:p>
      </dgm:t>
    </dgm:pt>
    <dgm:pt modelId="{57BB9092-1FB5-4648-BE13-899FB4DD6828}" type="sibTrans" cxnId="{044BCFEA-CD29-4334-AE47-7937424999C4}">
      <dgm:prSet/>
      <dgm:spPr/>
      <dgm:t>
        <a:bodyPr/>
        <a:lstStyle/>
        <a:p>
          <a:pPr rtl="1"/>
          <a:endParaRPr lang="ar-SA"/>
        </a:p>
      </dgm:t>
    </dgm:pt>
    <dgm:pt modelId="{0ED713CC-39BE-442A-B876-69F8BCFD1C9A}" type="pres">
      <dgm:prSet presAssocID="{FEBEA989-B065-4CEB-851D-6E44361BF41D}" presName="linearFlow" presStyleCnt="0">
        <dgm:presLayoutVars>
          <dgm:dir/>
          <dgm:animLvl val="lvl"/>
          <dgm:resizeHandles val="exact"/>
        </dgm:presLayoutVars>
      </dgm:prSet>
      <dgm:spPr/>
      <dgm:t>
        <a:bodyPr/>
        <a:lstStyle/>
        <a:p>
          <a:pPr rtl="1"/>
          <a:endParaRPr lang="ar-SA"/>
        </a:p>
      </dgm:t>
    </dgm:pt>
    <dgm:pt modelId="{63BCB821-FF89-4E84-9A4E-3FEEC77CEDA8}" type="pres">
      <dgm:prSet presAssocID="{73384812-0EE0-4AE6-83B9-43DFEDB376EA}" presName="composite" presStyleCnt="0"/>
      <dgm:spPr/>
    </dgm:pt>
    <dgm:pt modelId="{09B6D337-5647-4FCB-932C-3082C21447BF}" type="pres">
      <dgm:prSet presAssocID="{73384812-0EE0-4AE6-83B9-43DFEDB376EA}" presName="parentText" presStyleLbl="alignNode1" presStyleIdx="0" presStyleCnt="3">
        <dgm:presLayoutVars>
          <dgm:chMax val="1"/>
          <dgm:bulletEnabled val="1"/>
        </dgm:presLayoutVars>
      </dgm:prSet>
      <dgm:spPr/>
      <dgm:t>
        <a:bodyPr/>
        <a:lstStyle/>
        <a:p>
          <a:pPr rtl="1"/>
          <a:endParaRPr lang="ar-SA"/>
        </a:p>
      </dgm:t>
    </dgm:pt>
    <dgm:pt modelId="{3F84368A-46B6-4236-BFDB-BAFF9574C47C}" type="pres">
      <dgm:prSet presAssocID="{73384812-0EE0-4AE6-83B9-43DFEDB376EA}" presName="descendantText" presStyleLbl="alignAcc1" presStyleIdx="0" presStyleCnt="3">
        <dgm:presLayoutVars>
          <dgm:bulletEnabled val="1"/>
        </dgm:presLayoutVars>
      </dgm:prSet>
      <dgm:spPr/>
      <dgm:t>
        <a:bodyPr/>
        <a:lstStyle/>
        <a:p>
          <a:pPr rtl="1"/>
          <a:endParaRPr lang="ar-SA"/>
        </a:p>
      </dgm:t>
    </dgm:pt>
    <dgm:pt modelId="{05495AFA-6AAC-43A2-9513-ADB14DEF493B}" type="pres">
      <dgm:prSet presAssocID="{DC521FB9-B1E5-427F-8DD8-07E84B3E83D3}" presName="sp" presStyleCnt="0"/>
      <dgm:spPr/>
    </dgm:pt>
    <dgm:pt modelId="{244CAE03-25D4-4A65-B89B-06AEA7A5861C}" type="pres">
      <dgm:prSet presAssocID="{2D004824-7A48-401D-AE32-7B41E4AEF1DD}" presName="composite" presStyleCnt="0"/>
      <dgm:spPr/>
    </dgm:pt>
    <dgm:pt modelId="{81CE3268-AF3B-4199-A78D-15030CAFD7B9}" type="pres">
      <dgm:prSet presAssocID="{2D004824-7A48-401D-AE32-7B41E4AEF1DD}" presName="parentText" presStyleLbl="alignNode1" presStyleIdx="1" presStyleCnt="3">
        <dgm:presLayoutVars>
          <dgm:chMax val="1"/>
          <dgm:bulletEnabled val="1"/>
        </dgm:presLayoutVars>
      </dgm:prSet>
      <dgm:spPr/>
      <dgm:t>
        <a:bodyPr/>
        <a:lstStyle/>
        <a:p>
          <a:pPr rtl="1"/>
          <a:endParaRPr lang="ar-SA"/>
        </a:p>
      </dgm:t>
    </dgm:pt>
    <dgm:pt modelId="{BF9EDEBF-3D58-4B5F-A34A-E6E7B5EC0277}" type="pres">
      <dgm:prSet presAssocID="{2D004824-7A48-401D-AE32-7B41E4AEF1DD}" presName="descendantText" presStyleLbl="alignAcc1" presStyleIdx="1" presStyleCnt="3">
        <dgm:presLayoutVars>
          <dgm:bulletEnabled val="1"/>
        </dgm:presLayoutVars>
      </dgm:prSet>
      <dgm:spPr/>
      <dgm:t>
        <a:bodyPr/>
        <a:lstStyle/>
        <a:p>
          <a:pPr rtl="1"/>
          <a:endParaRPr lang="ar-SA"/>
        </a:p>
      </dgm:t>
    </dgm:pt>
    <dgm:pt modelId="{C36C9BF8-3D2C-4A29-8CD6-476FE50FF459}" type="pres">
      <dgm:prSet presAssocID="{4EB8F9FA-6C8D-4B36-8069-78A31125777A}" presName="sp" presStyleCnt="0"/>
      <dgm:spPr/>
    </dgm:pt>
    <dgm:pt modelId="{7880CB73-D985-421E-BCA1-F664B52DF8B6}" type="pres">
      <dgm:prSet presAssocID="{0970F545-8DD0-4C9B-B1FD-E1551939B615}" presName="composite" presStyleCnt="0"/>
      <dgm:spPr/>
    </dgm:pt>
    <dgm:pt modelId="{B020A720-CD9E-48FC-80FF-16D94A49E232}" type="pres">
      <dgm:prSet presAssocID="{0970F545-8DD0-4C9B-B1FD-E1551939B615}" presName="parentText" presStyleLbl="alignNode1" presStyleIdx="2" presStyleCnt="3">
        <dgm:presLayoutVars>
          <dgm:chMax val="1"/>
          <dgm:bulletEnabled val="1"/>
        </dgm:presLayoutVars>
      </dgm:prSet>
      <dgm:spPr/>
      <dgm:t>
        <a:bodyPr/>
        <a:lstStyle/>
        <a:p>
          <a:pPr rtl="1"/>
          <a:endParaRPr lang="ar-SA"/>
        </a:p>
      </dgm:t>
    </dgm:pt>
    <dgm:pt modelId="{4CFC7116-1511-4E30-8A0E-40376FF8C479}" type="pres">
      <dgm:prSet presAssocID="{0970F545-8DD0-4C9B-B1FD-E1551939B615}" presName="descendantText" presStyleLbl="alignAcc1" presStyleIdx="2" presStyleCnt="3">
        <dgm:presLayoutVars>
          <dgm:bulletEnabled val="1"/>
        </dgm:presLayoutVars>
      </dgm:prSet>
      <dgm:spPr/>
      <dgm:t>
        <a:bodyPr/>
        <a:lstStyle/>
        <a:p>
          <a:pPr rtl="1"/>
          <a:endParaRPr lang="ar-SA"/>
        </a:p>
      </dgm:t>
    </dgm:pt>
  </dgm:ptLst>
  <dgm:cxnLst>
    <dgm:cxn modelId="{3F42411C-AFD6-4E58-AAC6-74462EF964E4}" type="presOf" srcId="{0970F545-8DD0-4C9B-B1FD-E1551939B615}" destId="{B020A720-CD9E-48FC-80FF-16D94A49E232}" srcOrd="0" destOrd="0" presId="urn:microsoft.com/office/officeart/2005/8/layout/chevron2"/>
    <dgm:cxn modelId="{044BCFEA-CD29-4334-AE47-7937424999C4}" srcId="{73384812-0EE0-4AE6-83B9-43DFEDB376EA}" destId="{63CE1113-A641-470B-B9B0-5911B7107EDF}" srcOrd="1" destOrd="0" parTransId="{EBF80C78-94F3-409E-B388-F0B927A9E477}" sibTransId="{57BB9092-1FB5-4648-BE13-899FB4DD6828}"/>
    <dgm:cxn modelId="{D01B6BB5-636F-47E7-AF82-35A94989AB37}" type="presOf" srcId="{4D1F4682-85DD-4D56-A4CF-D349EC6AD940}" destId="{3F84368A-46B6-4236-BFDB-BAFF9574C47C}" srcOrd="0" destOrd="2" presId="urn:microsoft.com/office/officeart/2005/8/layout/chevron2"/>
    <dgm:cxn modelId="{664CC608-360C-4964-9774-449574A6886B}" srcId="{FEBEA989-B065-4CEB-851D-6E44361BF41D}" destId="{73384812-0EE0-4AE6-83B9-43DFEDB376EA}" srcOrd="0" destOrd="0" parTransId="{39571B63-F7B5-4E07-8AA6-E365FBA319DC}" sibTransId="{DC521FB9-B1E5-427F-8DD8-07E84B3E83D3}"/>
    <dgm:cxn modelId="{B2F21298-8DC0-4A0E-B7DA-6CE0D9A85EF2}" srcId="{0970F545-8DD0-4C9B-B1FD-E1551939B615}" destId="{BFB1C8E8-9328-4B66-9CBC-1E1C9FD28403}" srcOrd="1" destOrd="0" parTransId="{BA086F12-0B95-4EC2-A76C-3F8061EF27B2}" sibTransId="{DFFD2117-3214-4D58-8873-85CC329E292E}"/>
    <dgm:cxn modelId="{4B85F153-4388-4E25-9E25-477F29B5369C}" type="presOf" srcId="{E7C0A97F-944C-4B38-92F7-3764EEEA2E75}" destId="{3F84368A-46B6-4236-BFDB-BAFF9574C47C}" srcOrd="0" destOrd="0" presId="urn:microsoft.com/office/officeart/2005/8/layout/chevron2"/>
    <dgm:cxn modelId="{A1DA4B69-91FF-43B1-9C9B-AEA6E05CD25C}" srcId="{73384812-0EE0-4AE6-83B9-43DFEDB376EA}" destId="{4D1F4682-85DD-4D56-A4CF-D349EC6AD940}" srcOrd="2" destOrd="0" parTransId="{C2EC14F0-91E3-4762-AC03-83B5B7028E71}" sibTransId="{6CACD71C-694E-4EA6-8E96-0BE9E650EAB6}"/>
    <dgm:cxn modelId="{8EEB0402-92C2-4546-8F6B-FC4E2A1ECB89}" type="presOf" srcId="{3815F797-E1B2-4C22-BAD7-4A8CACC0C62B}" destId="{BF9EDEBF-3D58-4B5F-A34A-E6E7B5EC0277}" srcOrd="0" destOrd="0" presId="urn:microsoft.com/office/officeart/2005/8/layout/chevron2"/>
    <dgm:cxn modelId="{F531A329-FF41-4C31-A4A9-32F0FCDE824B}" type="presOf" srcId="{5B2DA8E8-3E3B-444B-A601-8CBCEA695B09}" destId="{4CFC7116-1511-4E30-8A0E-40376FF8C479}" srcOrd="0" destOrd="0" presId="urn:microsoft.com/office/officeart/2005/8/layout/chevron2"/>
    <dgm:cxn modelId="{329813C3-D60B-46CE-95D9-E29C2AC545E2}" srcId="{2D004824-7A48-401D-AE32-7B41E4AEF1DD}" destId="{3815F797-E1B2-4C22-BAD7-4A8CACC0C62B}" srcOrd="0" destOrd="0" parTransId="{B2C3E327-E883-47B6-AFC1-BD051C2FEDC0}" sibTransId="{61A01B85-4BF0-438F-872A-8B65FA05B244}"/>
    <dgm:cxn modelId="{D3DCF095-D414-4B1D-86B3-F530199D66E7}" srcId="{FEBEA989-B065-4CEB-851D-6E44361BF41D}" destId="{2D004824-7A48-401D-AE32-7B41E4AEF1DD}" srcOrd="1" destOrd="0" parTransId="{75871A45-E352-4B67-81F7-92C1513443FB}" sibTransId="{4EB8F9FA-6C8D-4B36-8069-78A31125777A}"/>
    <dgm:cxn modelId="{A7E9BFA8-F37D-4B17-B7D6-4F8FEE93C311}" type="presOf" srcId="{73384812-0EE0-4AE6-83B9-43DFEDB376EA}" destId="{09B6D337-5647-4FCB-932C-3082C21447BF}" srcOrd="0" destOrd="0" presId="urn:microsoft.com/office/officeart/2005/8/layout/chevron2"/>
    <dgm:cxn modelId="{C58F72BB-3ACE-4394-991B-2D21D146E4BB}" type="presOf" srcId="{6B642EC2-0BEA-4A7C-91EC-D3E57E7C121D}" destId="{BF9EDEBF-3D58-4B5F-A34A-E6E7B5EC0277}" srcOrd="0" destOrd="1" presId="urn:microsoft.com/office/officeart/2005/8/layout/chevron2"/>
    <dgm:cxn modelId="{3498A7AD-5685-4EB2-901B-E183BF9D3D3F}" srcId="{0970F545-8DD0-4C9B-B1FD-E1551939B615}" destId="{5B2DA8E8-3E3B-444B-A601-8CBCEA695B09}" srcOrd="0" destOrd="0" parTransId="{F80B0F7A-54EB-491E-928E-D67F8E5218CE}" sibTransId="{7406AC42-F83C-4422-85AA-BC3AFDABCA53}"/>
    <dgm:cxn modelId="{4C5C8063-63B4-42F2-BFE7-90B67C6AF99C}" type="presOf" srcId="{63CE1113-A641-470B-B9B0-5911B7107EDF}" destId="{3F84368A-46B6-4236-BFDB-BAFF9574C47C}" srcOrd="0" destOrd="1" presId="urn:microsoft.com/office/officeart/2005/8/layout/chevron2"/>
    <dgm:cxn modelId="{E0235992-0DCE-4A59-AED9-75045662C02C}" type="presOf" srcId="{FEBEA989-B065-4CEB-851D-6E44361BF41D}" destId="{0ED713CC-39BE-442A-B876-69F8BCFD1C9A}" srcOrd="0" destOrd="0" presId="urn:microsoft.com/office/officeart/2005/8/layout/chevron2"/>
    <dgm:cxn modelId="{DF556CC0-2F52-4189-B95A-FD5607D65797}" type="presOf" srcId="{BFB1C8E8-9328-4B66-9CBC-1E1C9FD28403}" destId="{4CFC7116-1511-4E30-8A0E-40376FF8C479}" srcOrd="0" destOrd="1" presId="urn:microsoft.com/office/officeart/2005/8/layout/chevron2"/>
    <dgm:cxn modelId="{12C4A2C3-7075-4CBA-BEB1-FD93EA8602E2}" type="presOf" srcId="{2D004824-7A48-401D-AE32-7B41E4AEF1DD}" destId="{81CE3268-AF3B-4199-A78D-15030CAFD7B9}" srcOrd="0" destOrd="0" presId="urn:microsoft.com/office/officeart/2005/8/layout/chevron2"/>
    <dgm:cxn modelId="{A76A73EB-0921-46B8-8BE3-32D0FF56C80D}" srcId="{2D004824-7A48-401D-AE32-7B41E4AEF1DD}" destId="{6B642EC2-0BEA-4A7C-91EC-D3E57E7C121D}" srcOrd="1" destOrd="0" parTransId="{0E229DB3-AC64-489B-8D67-129709ABD3C1}" sibTransId="{65EB958D-9A7A-440A-AC01-CDD7EA57740C}"/>
    <dgm:cxn modelId="{D63C1F70-8447-44A5-8C88-3806DB07F272}" srcId="{FEBEA989-B065-4CEB-851D-6E44361BF41D}" destId="{0970F545-8DD0-4C9B-B1FD-E1551939B615}" srcOrd="2" destOrd="0" parTransId="{E14C40D2-96EF-49FD-9EA3-6CC1E8CA396C}" sibTransId="{5379D7C9-92D9-487F-BA51-032594271CE6}"/>
    <dgm:cxn modelId="{D3EAF0F2-8BC3-4F22-83F7-03E2FC9E7074}" srcId="{73384812-0EE0-4AE6-83B9-43DFEDB376EA}" destId="{E7C0A97F-944C-4B38-92F7-3764EEEA2E75}" srcOrd="0" destOrd="0" parTransId="{ECF02A5E-9235-4232-A655-7EA4DC9ED3B8}" sibTransId="{4ABDA8B7-7D46-45FC-8624-7F1CB39F686F}"/>
    <dgm:cxn modelId="{97D4515F-D664-4D92-A7E5-BA71F519DC92}" type="presParOf" srcId="{0ED713CC-39BE-442A-B876-69F8BCFD1C9A}" destId="{63BCB821-FF89-4E84-9A4E-3FEEC77CEDA8}" srcOrd="0" destOrd="0" presId="urn:microsoft.com/office/officeart/2005/8/layout/chevron2"/>
    <dgm:cxn modelId="{5C6F53CF-024D-4A4A-B786-34B94579F159}" type="presParOf" srcId="{63BCB821-FF89-4E84-9A4E-3FEEC77CEDA8}" destId="{09B6D337-5647-4FCB-932C-3082C21447BF}" srcOrd="0" destOrd="0" presId="urn:microsoft.com/office/officeart/2005/8/layout/chevron2"/>
    <dgm:cxn modelId="{6F60BA18-CBA3-4661-A9D8-F5E82F24EAF2}" type="presParOf" srcId="{63BCB821-FF89-4E84-9A4E-3FEEC77CEDA8}" destId="{3F84368A-46B6-4236-BFDB-BAFF9574C47C}" srcOrd="1" destOrd="0" presId="urn:microsoft.com/office/officeart/2005/8/layout/chevron2"/>
    <dgm:cxn modelId="{286275AF-11A7-4A6A-8963-9E06BBE453C8}" type="presParOf" srcId="{0ED713CC-39BE-442A-B876-69F8BCFD1C9A}" destId="{05495AFA-6AAC-43A2-9513-ADB14DEF493B}" srcOrd="1" destOrd="0" presId="urn:microsoft.com/office/officeart/2005/8/layout/chevron2"/>
    <dgm:cxn modelId="{59678F14-E156-4D50-B41C-84249BFE9EBA}" type="presParOf" srcId="{0ED713CC-39BE-442A-B876-69F8BCFD1C9A}" destId="{244CAE03-25D4-4A65-B89B-06AEA7A5861C}" srcOrd="2" destOrd="0" presId="urn:microsoft.com/office/officeart/2005/8/layout/chevron2"/>
    <dgm:cxn modelId="{47DEA817-10A2-4415-8656-28E04C16FFE1}" type="presParOf" srcId="{244CAE03-25D4-4A65-B89B-06AEA7A5861C}" destId="{81CE3268-AF3B-4199-A78D-15030CAFD7B9}" srcOrd="0" destOrd="0" presId="urn:microsoft.com/office/officeart/2005/8/layout/chevron2"/>
    <dgm:cxn modelId="{5B2CC3B4-DE89-48C7-B855-791D2476F117}" type="presParOf" srcId="{244CAE03-25D4-4A65-B89B-06AEA7A5861C}" destId="{BF9EDEBF-3D58-4B5F-A34A-E6E7B5EC0277}" srcOrd="1" destOrd="0" presId="urn:microsoft.com/office/officeart/2005/8/layout/chevron2"/>
    <dgm:cxn modelId="{6A91B035-8943-4DC6-8669-4630D98D7101}" type="presParOf" srcId="{0ED713CC-39BE-442A-B876-69F8BCFD1C9A}" destId="{C36C9BF8-3D2C-4A29-8CD6-476FE50FF459}" srcOrd="3" destOrd="0" presId="urn:microsoft.com/office/officeart/2005/8/layout/chevron2"/>
    <dgm:cxn modelId="{A209AA20-3EFB-481A-88FE-FB634C3E17CC}" type="presParOf" srcId="{0ED713CC-39BE-442A-B876-69F8BCFD1C9A}" destId="{7880CB73-D985-421E-BCA1-F664B52DF8B6}" srcOrd="4" destOrd="0" presId="urn:microsoft.com/office/officeart/2005/8/layout/chevron2"/>
    <dgm:cxn modelId="{3ADCAD0B-CE0F-4340-8284-73F82B280E00}" type="presParOf" srcId="{7880CB73-D985-421E-BCA1-F664B52DF8B6}" destId="{B020A720-CD9E-48FC-80FF-16D94A49E232}" srcOrd="0" destOrd="0" presId="urn:microsoft.com/office/officeart/2005/8/layout/chevron2"/>
    <dgm:cxn modelId="{89525AED-63BE-4B43-A540-F9BDBB8C0366}" type="presParOf" srcId="{7880CB73-D985-421E-BCA1-F664B52DF8B6}" destId="{4CFC7116-1511-4E30-8A0E-40376FF8C47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5F02E6-B9C8-45CE-AF81-D2DDE80F3290}" type="doc">
      <dgm:prSet loTypeId="urn:microsoft.com/office/officeart/2005/8/layout/vList3#1" loCatId="list" qsTypeId="urn:microsoft.com/office/officeart/2005/8/quickstyle/simple1" qsCatId="simple" csTypeId="urn:microsoft.com/office/officeart/2005/8/colors/accent1_2" csCatId="accent1" phldr="1"/>
      <dgm:spPr/>
      <dgm:t>
        <a:bodyPr/>
        <a:lstStyle/>
        <a:p>
          <a:pPr rtl="1"/>
          <a:endParaRPr lang="ar-SA"/>
        </a:p>
      </dgm:t>
    </dgm:pt>
    <dgm:pt modelId="{0F568365-8D35-42B2-9BF9-1D8FA84FDEA9}">
      <dgm:prSet phldrT="[نص]" phldr="1"/>
      <dgm:spPr/>
      <dgm:t>
        <a:bodyPr/>
        <a:lstStyle/>
        <a:p>
          <a:pPr rtl="1"/>
          <a:endParaRPr lang="ar-SA" dirty="0"/>
        </a:p>
      </dgm:t>
    </dgm:pt>
    <dgm:pt modelId="{DA55B88C-36E6-4997-9B32-C7A83B995B31}" type="parTrans" cxnId="{6F2E8AB5-4F46-4D33-AF77-7DA197D4530C}">
      <dgm:prSet/>
      <dgm:spPr/>
      <dgm:t>
        <a:bodyPr/>
        <a:lstStyle/>
        <a:p>
          <a:pPr rtl="1"/>
          <a:endParaRPr lang="ar-SA"/>
        </a:p>
      </dgm:t>
    </dgm:pt>
    <dgm:pt modelId="{BFF404EA-2AC5-4631-B170-A6B580612445}" type="sibTrans" cxnId="{6F2E8AB5-4F46-4D33-AF77-7DA197D4530C}">
      <dgm:prSet/>
      <dgm:spPr/>
      <dgm:t>
        <a:bodyPr/>
        <a:lstStyle/>
        <a:p>
          <a:pPr rtl="1"/>
          <a:endParaRPr lang="ar-SA"/>
        </a:p>
      </dgm:t>
    </dgm:pt>
    <dgm:pt modelId="{AA6DC1DA-4F6E-4212-B3BC-5BFE04E0E3B0}">
      <dgm:prSet phldrT="[نص]" phldr="1"/>
      <dgm:spPr/>
      <dgm:t>
        <a:bodyPr/>
        <a:lstStyle/>
        <a:p>
          <a:pPr rtl="1"/>
          <a:endParaRPr lang="ar-SA" dirty="0"/>
        </a:p>
      </dgm:t>
    </dgm:pt>
    <dgm:pt modelId="{FA41394E-75E7-49C9-967B-0A95E1C8ED3A}" type="parTrans" cxnId="{7907DD94-3E5F-4971-B260-B69CEE9F774F}">
      <dgm:prSet/>
      <dgm:spPr/>
      <dgm:t>
        <a:bodyPr/>
        <a:lstStyle/>
        <a:p>
          <a:pPr rtl="1"/>
          <a:endParaRPr lang="ar-SA"/>
        </a:p>
      </dgm:t>
    </dgm:pt>
    <dgm:pt modelId="{954465CE-7597-457C-A68E-A9E64297C35D}" type="sibTrans" cxnId="{7907DD94-3E5F-4971-B260-B69CEE9F774F}">
      <dgm:prSet/>
      <dgm:spPr/>
      <dgm:t>
        <a:bodyPr/>
        <a:lstStyle/>
        <a:p>
          <a:pPr rtl="1"/>
          <a:endParaRPr lang="ar-SA"/>
        </a:p>
      </dgm:t>
    </dgm:pt>
    <dgm:pt modelId="{CA7329A4-DF1A-4C65-8B41-C7D7EB1DC93B}">
      <dgm:prSet phldrT="[نص]" phldr="1"/>
      <dgm:spPr/>
      <dgm:t>
        <a:bodyPr/>
        <a:lstStyle/>
        <a:p>
          <a:pPr rtl="1"/>
          <a:endParaRPr lang="ar-SA"/>
        </a:p>
      </dgm:t>
    </dgm:pt>
    <dgm:pt modelId="{43862A0E-B65B-4B43-8CD4-8401F8A22386}" type="parTrans" cxnId="{A8539EF0-CB0D-4CE7-954C-67761271D752}">
      <dgm:prSet/>
      <dgm:spPr/>
      <dgm:t>
        <a:bodyPr/>
        <a:lstStyle/>
        <a:p>
          <a:pPr rtl="1"/>
          <a:endParaRPr lang="ar-SA"/>
        </a:p>
      </dgm:t>
    </dgm:pt>
    <dgm:pt modelId="{B0F8A931-773F-4264-9C3C-F16A4EAB2FA9}" type="sibTrans" cxnId="{A8539EF0-CB0D-4CE7-954C-67761271D752}">
      <dgm:prSet/>
      <dgm:spPr/>
      <dgm:t>
        <a:bodyPr/>
        <a:lstStyle/>
        <a:p>
          <a:pPr rtl="1"/>
          <a:endParaRPr lang="ar-SA"/>
        </a:p>
      </dgm:t>
    </dgm:pt>
    <dgm:pt modelId="{9AA1D69A-D630-46A1-9298-BCAD975912E2}" type="pres">
      <dgm:prSet presAssocID="{8F5F02E6-B9C8-45CE-AF81-D2DDE80F3290}" presName="linearFlow" presStyleCnt="0">
        <dgm:presLayoutVars>
          <dgm:dir/>
          <dgm:resizeHandles val="exact"/>
        </dgm:presLayoutVars>
      </dgm:prSet>
      <dgm:spPr/>
      <dgm:t>
        <a:bodyPr/>
        <a:lstStyle/>
        <a:p>
          <a:pPr rtl="1"/>
          <a:endParaRPr lang="ar-SA"/>
        </a:p>
      </dgm:t>
    </dgm:pt>
    <dgm:pt modelId="{67858011-A8F3-48D4-BE8C-DF6F674BC2A2}" type="pres">
      <dgm:prSet presAssocID="{0F568365-8D35-42B2-9BF9-1D8FA84FDEA9}" presName="composite" presStyleCnt="0"/>
      <dgm:spPr/>
    </dgm:pt>
    <dgm:pt modelId="{17E1E6BC-EF7E-4932-93B1-59CCEBF30073}" type="pres">
      <dgm:prSet presAssocID="{0F568365-8D35-42B2-9BF9-1D8FA84FDEA9}" presName="imgShp" presStyleLbl="fgImgPlace1" presStyleIdx="0" presStyleCnt="3" custLinFactNeighborX="-6744" custLinFactNeighborY="-49"/>
      <dgm:spPr>
        <a:blipFill rotWithShape="0">
          <a:blip xmlns:r="http://schemas.openxmlformats.org/officeDocument/2006/relationships" r:embed="rId1"/>
          <a:stretch>
            <a:fillRect/>
          </a:stretch>
        </a:blipFill>
      </dgm:spPr>
      <dgm:t>
        <a:bodyPr/>
        <a:lstStyle/>
        <a:p>
          <a:pPr rtl="1"/>
          <a:endParaRPr lang="ar-SA"/>
        </a:p>
      </dgm:t>
    </dgm:pt>
    <dgm:pt modelId="{B72F6297-B79E-413D-B958-6D12EC483D3E}" type="pres">
      <dgm:prSet presAssocID="{0F568365-8D35-42B2-9BF9-1D8FA84FDEA9}" presName="txShp" presStyleLbl="node1" presStyleIdx="0" presStyleCnt="3">
        <dgm:presLayoutVars>
          <dgm:bulletEnabled val="1"/>
        </dgm:presLayoutVars>
      </dgm:prSet>
      <dgm:spPr/>
      <dgm:t>
        <a:bodyPr/>
        <a:lstStyle/>
        <a:p>
          <a:pPr rtl="1"/>
          <a:endParaRPr lang="ar-SA"/>
        </a:p>
      </dgm:t>
    </dgm:pt>
    <dgm:pt modelId="{B5070C6C-EFB8-4A1C-BF8A-434055DFE117}" type="pres">
      <dgm:prSet presAssocID="{BFF404EA-2AC5-4631-B170-A6B580612445}" presName="spacing" presStyleCnt="0"/>
      <dgm:spPr/>
    </dgm:pt>
    <dgm:pt modelId="{FE257DD3-6285-456F-8CEA-FE9615C84F07}" type="pres">
      <dgm:prSet presAssocID="{AA6DC1DA-4F6E-4212-B3BC-5BFE04E0E3B0}" presName="composite" presStyleCnt="0"/>
      <dgm:spPr/>
    </dgm:pt>
    <dgm:pt modelId="{C01AA03C-91F3-4352-8964-BDBA66680DF0}" type="pres">
      <dgm:prSet presAssocID="{AA6DC1DA-4F6E-4212-B3BC-5BFE04E0E3B0}" presName="imgShp" presStyleLbl="fgImgPlace1" presStyleIdx="1" presStyleCnt="3" custLinFactNeighborX="-419" custLinFactNeighborY="2918"/>
      <dgm:spPr/>
    </dgm:pt>
    <dgm:pt modelId="{3F27289C-A59D-4943-8329-AB619DC08008}" type="pres">
      <dgm:prSet presAssocID="{AA6DC1DA-4F6E-4212-B3BC-5BFE04E0E3B0}" presName="txShp" presStyleLbl="node1" presStyleIdx="1" presStyleCnt="3">
        <dgm:presLayoutVars>
          <dgm:bulletEnabled val="1"/>
        </dgm:presLayoutVars>
      </dgm:prSet>
      <dgm:spPr/>
      <dgm:t>
        <a:bodyPr/>
        <a:lstStyle/>
        <a:p>
          <a:pPr rtl="1"/>
          <a:endParaRPr lang="ar-SA"/>
        </a:p>
      </dgm:t>
    </dgm:pt>
    <dgm:pt modelId="{24AD74F4-E65B-43C4-888F-58FF8A453D81}" type="pres">
      <dgm:prSet presAssocID="{954465CE-7597-457C-A68E-A9E64297C35D}" presName="spacing" presStyleCnt="0"/>
      <dgm:spPr/>
    </dgm:pt>
    <dgm:pt modelId="{82BFFBFE-031F-4AB4-B64B-F991E65DB960}" type="pres">
      <dgm:prSet presAssocID="{CA7329A4-DF1A-4C65-8B41-C7D7EB1DC93B}" presName="composite" presStyleCnt="0"/>
      <dgm:spPr/>
    </dgm:pt>
    <dgm:pt modelId="{CEB4E93A-82A5-4C67-831D-CF957BD80148}" type="pres">
      <dgm:prSet presAssocID="{CA7329A4-DF1A-4C65-8B41-C7D7EB1DC93B}" presName="imgShp" presStyleLbl="fgImgPlace1" presStyleIdx="2" presStyleCnt="3" custLinFactNeighborX="-419" custLinFactNeighborY="-440"/>
      <dgm:spPr/>
    </dgm:pt>
    <dgm:pt modelId="{504DC7EC-8E0F-4960-A90F-8FE44E27C38B}" type="pres">
      <dgm:prSet presAssocID="{CA7329A4-DF1A-4C65-8B41-C7D7EB1DC93B}" presName="txShp" presStyleLbl="node1" presStyleIdx="2" presStyleCnt="3">
        <dgm:presLayoutVars>
          <dgm:bulletEnabled val="1"/>
        </dgm:presLayoutVars>
      </dgm:prSet>
      <dgm:spPr/>
      <dgm:t>
        <a:bodyPr/>
        <a:lstStyle/>
        <a:p>
          <a:pPr rtl="1"/>
          <a:endParaRPr lang="ar-SA"/>
        </a:p>
      </dgm:t>
    </dgm:pt>
  </dgm:ptLst>
  <dgm:cxnLst>
    <dgm:cxn modelId="{58A23FC6-91ED-41CD-8405-F109994C3B54}" type="presOf" srcId="{8F5F02E6-B9C8-45CE-AF81-D2DDE80F3290}" destId="{9AA1D69A-D630-46A1-9298-BCAD975912E2}" srcOrd="0" destOrd="0" presId="urn:microsoft.com/office/officeart/2005/8/layout/vList3#1"/>
    <dgm:cxn modelId="{A8539EF0-CB0D-4CE7-954C-67761271D752}" srcId="{8F5F02E6-B9C8-45CE-AF81-D2DDE80F3290}" destId="{CA7329A4-DF1A-4C65-8B41-C7D7EB1DC93B}" srcOrd="2" destOrd="0" parTransId="{43862A0E-B65B-4B43-8CD4-8401F8A22386}" sibTransId="{B0F8A931-773F-4264-9C3C-F16A4EAB2FA9}"/>
    <dgm:cxn modelId="{7907DD94-3E5F-4971-B260-B69CEE9F774F}" srcId="{8F5F02E6-B9C8-45CE-AF81-D2DDE80F3290}" destId="{AA6DC1DA-4F6E-4212-B3BC-5BFE04E0E3B0}" srcOrd="1" destOrd="0" parTransId="{FA41394E-75E7-49C9-967B-0A95E1C8ED3A}" sibTransId="{954465CE-7597-457C-A68E-A9E64297C35D}"/>
    <dgm:cxn modelId="{C00865DD-8068-474A-96E3-02CD9A1B96D2}" type="presOf" srcId="{AA6DC1DA-4F6E-4212-B3BC-5BFE04E0E3B0}" destId="{3F27289C-A59D-4943-8329-AB619DC08008}" srcOrd="0" destOrd="0" presId="urn:microsoft.com/office/officeart/2005/8/layout/vList3#1"/>
    <dgm:cxn modelId="{D16A22E7-C23F-4F36-9BCB-9B41F6626C73}" type="presOf" srcId="{CA7329A4-DF1A-4C65-8B41-C7D7EB1DC93B}" destId="{504DC7EC-8E0F-4960-A90F-8FE44E27C38B}" srcOrd="0" destOrd="0" presId="urn:microsoft.com/office/officeart/2005/8/layout/vList3#1"/>
    <dgm:cxn modelId="{6F2E8AB5-4F46-4D33-AF77-7DA197D4530C}" srcId="{8F5F02E6-B9C8-45CE-AF81-D2DDE80F3290}" destId="{0F568365-8D35-42B2-9BF9-1D8FA84FDEA9}" srcOrd="0" destOrd="0" parTransId="{DA55B88C-36E6-4997-9B32-C7A83B995B31}" sibTransId="{BFF404EA-2AC5-4631-B170-A6B580612445}"/>
    <dgm:cxn modelId="{B19069A3-D152-42E9-8128-4F2DCE49FE9B}" type="presOf" srcId="{0F568365-8D35-42B2-9BF9-1D8FA84FDEA9}" destId="{B72F6297-B79E-413D-B958-6D12EC483D3E}" srcOrd="0" destOrd="0" presId="urn:microsoft.com/office/officeart/2005/8/layout/vList3#1"/>
    <dgm:cxn modelId="{E400B8BE-C6F1-4055-953F-0DEEF87A2288}" type="presParOf" srcId="{9AA1D69A-D630-46A1-9298-BCAD975912E2}" destId="{67858011-A8F3-48D4-BE8C-DF6F674BC2A2}" srcOrd="0" destOrd="0" presId="urn:microsoft.com/office/officeart/2005/8/layout/vList3#1"/>
    <dgm:cxn modelId="{F2B1FADA-AAF8-4A69-885A-69EB22CE0EEA}" type="presParOf" srcId="{67858011-A8F3-48D4-BE8C-DF6F674BC2A2}" destId="{17E1E6BC-EF7E-4932-93B1-59CCEBF30073}" srcOrd="0" destOrd="0" presId="urn:microsoft.com/office/officeart/2005/8/layout/vList3#1"/>
    <dgm:cxn modelId="{1FCF1213-37B1-4B3A-8CB5-A477463371D6}" type="presParOf" srcId="{67858011-A8F3-48D4-BE8C-DF6F674BC2A2}" destId="{B72F6297-B79E-413D-B958-6D12EC483D3E}" srcOrd="1" destOrd="0" presId="urn:microsoft.com/office/officeart/2005/8/layout/vList3#1"/>
    <dgm:cxn modelId="{5219F67D-CAFD-494D-85D2-F5EF453F59A4}" type="presParOf" srcId="{9AA1D69A-D630-46A1-9298-BCAD975912E2}" destId="{B5070C6C-EFB8-4A1C-BF8A-434055DFE117}" srcOrd="1" destOrd="0" presId="urn:microsoft.com/office/officeart/2005/8/layout/vList3#1"/>
    <dgm:cxn modelId="{27373B47-14E1-4B26-9002-945CB19594F0}" type="presParOf" srcId="{9AA1D69A-D630-46A1-9298-BCAD975912E2}" destId="{FE257DD3-6285-456F-8CEA-FE9615C84F07}" srcOrd="2" destOrd="0" presId="urn:microsoft.com/office/officeart/2005/8/layout/vList3#1"/>
    <dgm:cxn modelId="{2AB29440-6660-470D-90B5-36A08839F0C9}" type="presParOf" srcId="{FE257DD3-6285-456F-8CEA-FE9615C84F07}" destId="{C01AA03C-91F3-4352-8964-BDBA66680DF0}" srcOrd="0" destOrd="0" presId="urn:microsoft.com/office/officeart/2005/8/layout/vList3#1"/>
    <dgm:cxn modelId="{AA886FE1-1E38-42D1-8566-D7EF91D7AEF2}" type="presParOf" srcId="{FE257DD3-6285-456F-8CEA-FE9615C84F07}" destId="{3F27289C-A59D-4943-8329-AB619DC08008}" srcOrd="1" destOrd="0" presId="urn:microsoft.com/office/officeart/2005/8/layout/vList3#1"/>
    <dgm:cxn modelId="{2E9D240E-1730-41AF-84DC-B6FD578653C5}" type="presParOf" srcId="{9AA1D69A-D630-46A1-9298-BCAD975912E2}" destId="{24AD74F4-E65B-43C4-888F-58FF8A453D81}" srcOrd="3" destOrd="0" presId="urn:microsoft.com/office/officeart/2005/8/layout/vList3#1"/>
    <dgm:cxn modelId="{FF940017-FB05-4EEC-9D91-B0E820FDCEE3}" type="presParOf" srcId="{9AA1D69A-D630-46A1-9298-BCAD975912E2}" destId="{82BFFBFE-031F-4AB4-B64B-F991E65DB960}" srcOrd="4" destOrd="0" presId="urn:microsoft.com/office/officeart/2005/8/layout/vList3#1"/>
    <dgm:cxn modelId="{3FEE28B1-A948-483F-B79B-701D7A23E10A}" type="presParOf" srcId="{82BFFBFE-031F-4AB4-B64B-F991E65DB960}" destId="{CEB4E93A-82A5-4C67-831D-CF957BD80148}" srcOrd="0" destOrd="0" presId="urn:microsoft.com/office/officeart/2005/8/layout/vList3#1"/>
    <dgm:cxn modelId="{AC6F1DB2-5690-49A3-A1B8-126EA057AA65}" type="presParOf" srcId="{82BFFBFE-031F-4AB4-B64B-F991E65DB960}" destId="{504DC7EC-8E0F-4960-A90F-8FE44E27C38B}"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B6D337-5647-4FCB-932C-3082C21447BF}">
      <dsp:nvSpPr>
        <dsp:cNvPr id="0" name=""/>
        <dsp:cNvSpPr/>
      </dsp:nvSpPr>
      <dsp:spPr>
        <a:xfrm rot="5400000">
          <a:off x="-203294" y="205437"/>
          <a:ext cx="1355294" cy="94870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endParaRPr lang="ar-SA" sz="2800" kern="1200"/>
        </a:p>
      </dsp:txBody>
      <dsp:txXfrm rot="-5400000">
        <a:off x="0" y="476496"/>
        <a:ext cx="948706" cy="406588"/>
      </dsp:txXfrm>
    </dsp:sp>
    <dsp:sp modelId="{3F84368A-46B6-4236-BFDB-BAFF9574C47C}">
      <dsp:nvSpPr>
        <dsp:cNvPr id="0" name=""/>
        <dsp:cNvSpPr/>
      </dsp:nvSpPr>
      <dsp:spPr>
        <a:xfrm rot="5400000">
          <a:off x="1629320" y="-678470"/>
          <a:ext cx="880941" cy="224216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171450" lvl="1" indent="-171450" algn="r" defTabSz="800100" rtl="1">
            <a:lnSpc>
              <a:spcPct val="90000"/>
            </a:lnSpc>
            <a:spcBef>
              <a:spcPct val="0"/>
            </a:spcBef>
            <a:spcAft>
              <a:spcPct val="15000"/>
            </a:spcAft>
            <a:buChar char="••"/>
          </a:pPr>
          <a:endParaRPr lang="ar-SA" sz="1800" kern="1200" dirty="0"/>
        </a:p>
        <a:p>
          <a:pPr marL="228600" lvl="1" indent="-228600" algn="r" defTabSz="889000" rtl="1">
            <a:lnSpc>
              <a:spcPct val="90000"/>
            </a:lnSpc>
            <a:spcBef>
              <a:spcPct val="0"/>
            </a:spcBef>
            <a:spcAft>
              <a:spcPct val="15000"/>
            </a:spcAft>
            <a:buChar char="••"/>
          </a:pPr>
          <a:r>
            <a:rPr lang="ar-EG" sz="2000" b="1" kern="1200" dirty="0" smtClean="0">
              <a:solidFill>
                <a:srgbClr val="FF0000"/>
              </a:solidFill>
            </a:rPr>
            <a:t>البشاشة والابتسام</a:t>
          </a:r>
          <a:r>
            <a:rPr lang="ar-SA" sz="2000" b="1" kern="1200" dirty="0" smtClean="0">
              <a:solidFill>
                <a:srgbClr val="FF0000"/>
              </a:solidFill>
            </a:rPr>
            <a:t>.</a:t>
          </a:r>
          <a:endParaRPr lang="ar-EG" sz="2000" b="1" kern="1200" dirty="0" smtClean="0">
            <a:solidFill>
              <a:srgbClr val="FF0000"/>
            </a:solidFill>
          </a:endParaRPr>
        </a:p>
        <a:p>
          <a:pPr marL="171450" lvl="1" indent="-171450" algn="r" defTabSz="800100" rtl="1">
            <a:lnSpc>
              <a:spcPct val="90000"/>
            </a:lnSpc>
            <a:spcBef>
              <a:spcPct val="0"/>
            </a:spcBef>
            <a:spcAft>
              <a:spcPct val="15000"/>
            </a:spcAft>
            <a:buChar char="••"/>
          </a:pPr>
          <a:endParaRPr lang="ar-SA" sz="1800" kern="1200" dirty="0"/>
        </a:p>
      </dsp:txBody>
      <dsp:txXfrm rot="-5400000">
        <a:off x="948706" y="45148"/>
        <a:ext cx="2199165" cy="794933"/>
      </dsp:txXfrm>
    </dsp:sp>
    <dsp:sp modelId="{81CE3268-AF3B-4199-A78D-15030CAFD7B9}">
      <dsp:nvSpPr>
        <dsp:cNvPr id="0" name=""/>
        <dsp:cNvSpPr/>
      </dsp:nvSpPr>
      <dsp:spPr>
        <a:xfrm rot="5400000">
          <a:off x="-203294" y="1363183"/>
          <a:ext cx="1355294" cy="94870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endParaRPr lang="ar-SA" sz="2800" kern="1200"/>
        </a:p>
      </dsp:txBody>
      <dsp:txXfrm rot="-5400000">
        <a:off x="0" y="1634242"/>
        <a:ext cx="948706" cy="406588"/>
      </dsp:txXfrm>
    </dsp:sp>
    <dsp:sp modelId="{BF9EDEBF-3D58-4B5F-A34A-E6E7B5EC0277}">
      <dsp:nvSpPr>
        <dsp:cNvPr id="0" name=""/>
        <dsp:cNvSpPr/>
      </dsp:nvSpPr>
      <dsp:spPr>
        <a:xfrm rot="5400000">
          <a:off x="1629320" y="479275"/>
          <a:ext cx="880941" cy="224216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r" defTabSz="889000" rtl="1">
            <a:lnSpc>
              <a:spcPct val="90000"/>
            </a:lnSpc>
            <a:spcBef>
              <a:spcPct val="0"/>
            </a:spcBef>
            <a:spcAft>
              <a:spcPct val="15000"/>
            </a:spcAft>
            <a:buChar char="••"/>
          </a:pPr>
          <a:r>
            <a:rPr lang="ar-EG" sz="2000" b="1" kern="1200" dirty="0" smtClean="0">
              <a:solidFill>
                <a:srgbClr val="FF0000"/>
              </a:solidFill>
            </a:rPr>
            <a:t>المشاركة الفعالة</a:t>
          </a:r>
          <a:r>
            <a:rPr lang="ar-SA" sz="2000" b="1" kern="1200" dirty="0" smtClean="0">
              <a:solidFill>
                <a:srgbClr val="FF0000"/>
              </a:solidFill>
            </a:rPr>
            <a:t>.</a:t>
          </a:r>
          <a:endParaRPr lang="ar-SA" sz="2000" b="1" kern="1200" dirty="0"/>
        </a:p>
        <a:p>
          <a:pPr marL="171450" lvl="1" indent="-171450" algn="r" defTabSz="800100" rtl="1">
            <a:lnSpc>
              <a:spcPct val="90000"/>
            </a:lnSpc>
            <a:spcBef>
              <a:spcPct val="0"/>
            </a:spcBef>
            <a:spcAft>
              <a:spcPct val="15000"/>
            </a:spcAft>
            <a:buChar char="••"/>
          </a:pPr>
          <a:endParaRPr lang="ar-SA" sz="1800" kern="1200" dirty="0"/>
        </a:p>
      </dsp:txBody>
      <dsp:txXfrm rot="-5400000">
        <a:off x="948706" y="1202893"/>
        <a:ext cx="2199165" cy="794933"/>
      </dsp:txXfrm>
    </dsp:sp>
    <dsp:sp modelId="{B020A720-CD9E-48FC-80FF-16D94A49E232}">
      <dsp:nvSpPr>
        <dsp:cNvPr id="0" name=""/>
        <dsp:cNvSpPr/>
      </dsp:nvSpPr>
      <dsp:spPr>
        <a:xfrm rot="5400000">
          <a:off x="-203294" y="2520930"/>
          <a:ext cx="1355294" cy="94870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endParaRPr lang="ar-SA" sz="2800" kern="1200"/>
        </a:p>
      </dsp:txBody>
      <dsp:txXfrm rot="-5400000">
        <a:off x="0" y="2791989"/>
        <a:ext cx="948706" cy="406588"/>
      </dsp:txXfrm>
    </dsp:sp>
    <dsp:sp modelId="{4CFC7116-1511-4E30-8A0E-40376FF8C479}">
      <dsp:nvSpPr>
        <dsp:cNvPr id="0" name=""/>
        <dsp:cNvSpPr/>
      </dsp:nvSpPr>
      <dsp:spPr>
        <a:xfrm rot="5400000">
          <a:off x="1629320" y="1637021"/>
          <a:ext cx="880941" cy="224216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r" defTabSz="800100" rtl="1">
            <a:lnSpc>
              <a:spcPct val="90000"/>
            </a:lnSpc>
            <a:spcBef>
              <a:spcPct val="0"/>
            </a:spcBef>
            <a:spcAft>
              <a:spcPct val="15000"/>
            </a:spcAft>
            <a:buChar char="••"/>
          </a:pPr>
          <a:r>
            <a:rPr lang="ar-EG" sz="1800" b="1" kern="1200" dirty="0" smtClean="0">
              <a:solidFill>
                <a:srgbClr val="FF0000"/>
              </a:solidFill>
            </a:rPr>
            <a:t>الاختلاف لا يفسد للود قضية</a:t>
          </a:r>
          <a:r>
            <a:rPr lang="ar-SA" sz="1800" b="1" kern="1200" dirty="0" smtClean="0">
              <a:solidFill>
                <a:srgbClr val="FF0000"/>
              </a:solidFill>
            </a:rPr>
            <a:t>.</a:t>
          </a:r>
          <a:endParaRPr lang="ar-SA" sz="1800" b="1" kern="1200" dirty="0"/>
        </a:p>
        <a:p>
          <a:pPr marL="171450" lvl="1" indent="-171450" algn="r" defTabSz="800100" rtl="1">
            <a:lnSpc>
              <a:spcPct val="90000"/>
            </a:lnSpc>
            <a:spcBef>
              <a:spcPct val="0"/>
            </a:spcBef>
            <a:spcAft>
              <a:spcPct val="15000"/>
            </a:spcAft>
            <a:buChar char="••"/>
          </a:pPr>
          <a:endParaRPr lang="ar-SA" sz="1800" kern="1200" dirty="0"/>
        </a:p>
      </dsp:txBody>
      <dsp:txXfrm rot="-5400000">
        <a:off x="948706" y="2360639"/>
        <a:ext cx="2199165" cy="7949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2F6297-B79E-413D-B958-6D12EC483D3E}">
      <dsp:nvSpPr>
        <dsp:cNvPr id="0" name=""/>
        <dsp:cNvSpPr/>
      </dsp:nvSpPr>
      <dsp:spPr>
        <a:xfrm rot="10800000">
          <a:off x="1355314" y="556"/>
          <a:ext cx="4259714" cy="112951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8085" tIns="205740" rIns="384048" bIns="205740" numCol="1" spcCol="1270" anchor="ctr" anchorCtr="0">
          <a:noAutofit/>
        </a:bodyPr>
        <a:lstStyle/>
        <a:p>
          <a:pPr lvl="0" algn="ctr" defTabSz="2400300" rtl="1">
            <a:lnSpc>
              <a:spcPct val="90000"/>
            </a:lnSpc>
            <a:spcBef>
              <a:spcPct val="0"/>
            </a:spcBef>
            <a:spcAft>
              <a:spcPct val="35000"/>
            </a:spcAft>
          </a:pPr>
          <a:endParaRPr lang="ar-SA" sz="5400" kern="1200" dirty="0"/>
        </a:p>
      </dsp:txBody>
      <dsp:txXfrm rot="10800000">
        <a:off x="1637693" y="556"/>
        <a:ext cx="3977335" cy="1129516"/>
      </dsp:txXfrm>
    </dsp:sp>
    <dsp:sp modelId="{17E1E6BC-EF7E-4932-93B1-59CCEBF30073}">
      <dsp:nvSpPr>
        <dsp:cNvPr id="0" name=""/>
        <dsp:cNvSpPr/>
      </dsp:nvSpPr>
      <dsp:spPr>
        <a:xfrm>
          <a:off x="714382" y="3"/>
          <a:ext cx="1129516" cy="1129516"/>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27289C-A59D-4943-8329-AB619DC08008}">
      <dsp:nvSpPr>
        <dsp:cNvPr id="0" name=""/>
        <dsp:cNvSpPr/>
      </dsp:nvSpPr>
      <dsp:spPr>
        <a:xfrm rot="10800000">
          <a:off x="1355314" y="1467241"/>
          <a:ext cx="4259714" cy="112951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8085" tIns="205740" rIns="384048" bIns="205740" numCol="1" spcCol="1270" anchor="ctr" anchorCtr="0">
          <a:noAutofit/>
        </a:bodyPr>
        <a:lstStyle/>
        <a:p>
          <a:pPr lvl="0" algn="ctr" defTabSz="2400300" rtl="1">
            <a:lnSpc>
              <a:spcPct val="90000"/>
            </a:lnSpc>
            <a:spcBef>
              <a:spcPct val="0"/>
            </a:spcBef>
            <a:spcAft>
              <a:spcPct val="35000"/>
            </a:spcAft>
          </a:pPr>
          <a:endParaRPr lang="ar-SA" sz="5400" kern="1200" dirty="0"/>
        </a:p>
      </dsp:txBody>
      <dsp:txXfrm rot="10800000">
        <a:off x="1637693" y="1467241"/>
        <a:ext cx="3977335" cy="1129516"/>
      </dsp:txXfrm>
    </dsp:sp>
    <dsp:sp modelId="{C01AA03C-91F3-4352-8964-BDBA66680DF0}">
      <dsp:nvSpPr>
        <dsp:cNvPr id="0" name=""/>
        <dsp:cNvSpPr/>
      </dsp:nvSpPr>
      <dsp:spPr>
        <a:xfrm>
          <a:off x="785823" y="1500201"/>
          <a:ext cx="1129516" cy="1129516"/>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4DC7EC-8E0F-4960-A90F-8FE44E27C38B}">
      <dsp:nvSpPr>
        <dsp:cNvPr id="0" name=""/>
        <dsp:cNvSpPr/>
      </dsp:nvSpPr>
      <dsp:spPr>
        <a:xfrm rot="10800000">
          <a:off x="1355314" y="2933927"/>
          <a:ext cx="4259714" cy="112951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8085" tIns="205740" rIns="384048" bIns="205740" numCol="1" spcCol="1270" anchor="ctr" anchorCtr="0">
          <a:noAutofit/>
        </a:bodyPr>
        <a:lstStyle/>
        <a:p>
          <a:pPr lvl="0" algn="ctr" defTabSz="2400300" rtl="1">
            <a:lnSpc>
              <a:spcPct val="90000"/>
            </a:lnSpc>
            <a:spcBef>
              <a:spcPct val="0"/>
            </a:spcBef>
            <a:spcAft>
              <a:spcPct val="35000"/>
            </a:spcAft>
          </a:pPr>
          <a:endParaRPr lang="ar-SA" sz="5400" kern="1200"/>
        </a:p>
      </dsp:txBody>
      <dsp:txXfrm rot="10800000">
        <a:off x="1637693" y="2933927"/>
        <a:ext cx="3977335" cy="1129516"/>
      </dsp:txXfrm>
    </dsp:sp>
    <dsp:sp modelId="{CEB4E93A-82A5-4C67-831D-CF957BD80148}">
      <dsp:nvSpPr>
        <dsp:cNvPr id="0" name=""/>
        <dsp:cNvSpPr/>
      </dsp:nvSpPr>
      <dsp:spPr>
        <a:xfrm>
          <a:off x="785823" y="2928957"/>
          <a:ext cx="1129516" cy="1129516"/>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5D54250-269B-4D9C-8B86-F7CA9238B009}" type="datetimeFigureOut">
              <a:rPr lang="ar-SA" smtClean="0"/>
              <a:pPr/>
              <a:t>01/04/41</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571C705-701F-42FD-9B3D-E3A67D764C81}" type="slidenum">
              <a:rPr lang="ar-SA" smtClean="0"/>
              <a:pPr/>
              <a:t>‹#›</a:t>
            </a:fld>
            <a:endParaRPr lang="ar-SA"/>
          </a:p>
        </p:txBody>
      </p:sp>
    </p:spTree>
    <p:extLst>
      <p:ext uri="{BB962C8B-B14F-4D97-AF65-F5344CB8AC3E}">
        <p14:creationId xmlns:p14="http://schemas.microsoft.com/office/powerpoint/2010/main" val="50250952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9571C705-701F-42FD-9B3D-E3A67D764C81}" type="slidenum">
              <a:rPr lang="ar-SA" smtClean="0"/>
              <a:pPr/>
              <a:t>62</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9" name="عنوان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9BDC4E9E-1A70-43F1-B976-3D54F97D826C}" type="datetimeFigureOut">
              <a:rPr lang="ar-SA" smtClean="0"/>
              <a:pPr/>
              <a:t>01/04/41</a:t>
            </a:fld>
            <a:endParaRPr lang="ar-SA"/>
          </a:p>
        </p:txBody>
      </p:sp>
      <p:sp>
        <p:nvSpPr>
          <p:cNvPr id="19" name="عنصر نائب للتذييل 18"/>
          <p:cNvSpPr>
            <a:spLocks noGrp="1"/>
          </p:cNvSpPr>
          <p:nvPr>
            <p:ph type="ftr" sz="quarter" idx="11"/>
          </p:nvPr>
        </p:nvSpPr>
        <p:spPr/>
        <p:txBody>
          <a:bodyPr/>
          <a:lstStyle/>
          <a:p>
            <a:endParaRPr lang="ar-SA"/>
          </a:p>
        </p:txBody>
      </p:sp>
      <p:sp>
        <p:nvSpPr>
          <p:cNvPr id="27" name="عنصر نائب لرقم الشريحة 26"/>
          <p:cNvSpPr>
            <a:spLocks noGrp="1"/>
          </p:cNvSpPr>
          <p:nvPr>
            <p:ph type="sldNum" sz="quarter" idx="12"/>
          </p:nvPr>
        </p:nvSpPr>
        <p:spPr/>
        <p:txBody>
          <a:bodyPr/>
          <a:lstStyle/>
          <a:p>
            <a:fld id="{68FFBC4D-23EA-4911-AD67-6944920C205F}" type="slidenum">
              <a:rPr lang="ar-SA" smtClean="0"/>
              <a:pPr/>
              <a:t>‹#›</a:t>
            </a:fld>
            <a:endParaRPr lang="ar-SA"/>
          </a:p>
        </p:txBody>
      </p:sp>
    </p:spTree>
  </p:cSld>
  <p:clrMapOvr>
    <a:masterClrMapping/>
  </p:clrMapOvr>
  <p:transition>
    <p:sndAc>
      <p:stSnd>
        <p:snd r:embed="rId1" name="type.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9BDC4E9E-1A70-43F1-B976-3D54F97D826C}" type="datetimeFigureOut">
              <a:rPr lang="ar-SA" smtClean="0"/>
              <a:pPr/>
              <a:t>01/04/41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68FFBC4D-23EA-4911-AD67-6944920C205F}" type="slidenum">
              <a:rPr lang="ar-SA" smtClean="0"/>
              <a:pPr/>
              <a:t>‹#›</a:t>
            </a:fld>
            <a:endParaRPr lang="ar-SA"/>
          </a:p>
        </p:txBody>
      </p:sp>
    </p:spTree>
  </p:cSld>
  <p:clrMapOvr>
    <a:masterClrMapping/>
  </p:clrMapOvr>
  <p:transition>
    <p:sndAc>
      <p:stSnd>
        <p:snd r:embed="rId1" name="type.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9BDC4E9E-1A70-43F1-B976-3D54F97D826C}" type="datetimeFigureOut">
              <a:rPr lang="ar-SA" smtClean="0"/>
              <a:pPr/>
              <a:t>01/04/41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68FFBC4D-23EA-4911-AD67-6944920C205F}" type="slidenum">
              <a:rPr lang="ar-SA" smtClean="0"/>
              <a:pPr/>
              <a:t>‹#›</a:t>
            </a:fld>
            <a:endParaRPr lang="ar-SA"/>
          </a:p>
        </p:txBody>
      </p:sp>
    </p:spTree>
  </p:cSld>
  <p:clrMapOvr>
    <a:masterClrMapping/>
  </p:clrMapOvr>
  <p:transition>
    <p:sndAc>
      <p:stSnd>
        <p:snd r:embed="rId1" name="type.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9BDC4E9E-1A70-43F1-B976-3D54F97D826C}" type="datetimeFigureOut">
              <a:rPr lang="ar-SA" smtClean="0"/>
              <a:pPr/>
              <a:t>01/04/41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68FFBC4D-23EA-4911-AD67-6944920C205F}" type="slidenum">
              <a:rPr lang="ar-SA" smtClean="0"/>
              <a:pPr/>
              <a:t>‹#›</a:t>
            </a:fld>
            <a:endParaRPr lang="ar-SA"/>
          </a:p>
        </p:txBody>
      </p:sp>
    </p:spTree>
  </p:cSld>
  <p:clrMapOvr>
    <a:masterClrMapping/>
  </p:clrMapOvr>
  <p:transition>
    <p:sndAc>
      <p:stSnd>
        <p:snd r:embed="rId1" name="type.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9BDC4E9E-1A70-43F1-B976-3D54F97D826C}" type="datetimeFigureOut">
              <a:rPr lang="ar-SA" smtClean="0"/>
              <a:pPr/>
              <a:t>01/04/41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68FFBC4D-23EA-4911-AD67-6944920C205F}" type="slidenum">
              <a:rPr lang="ar-SA" smtClean="0"/>
              <a:pPr/>
              <a:t>‹#›</a:t>
            </a:fld>
            <a:endParaRPr lang="ar-SA"/>
          </a:p>
        </p:txBody>
      </p:sp>
    </p:spTree>
  </p:cSld>
  <p:clrMapOvr>
    <a:masterClrMapping/>
  </p:clrMapOvr>
  <p:transition>
    <p:sndAc>
      <p:stSnd>
        <p:snd r:embed="rId1" name="type.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9BDC4E9E-1A70-43F1-B976-3D54F97D826C}" type="datetimeFigureOut">
              <a:rPr lang="ar-SA" smtClean="0"/>
              <a:pPr/>
              <a:t>01/04/41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68FFBC4D-23EA-4911-AD67-6944920C205F}" type="slidenum">
              <a:rPr lang="ar-SA" smtClean="0"/>
              <a:pPr/>
              <a:t>‹#›</a:t>
            </a:fld>
            <a:endParaRPr lang="ar-SA"/>
          </a:p>
        </p:txBody>
      </p:sp>
    </p:spTree>
  </p:cSld>
  <p:clrMapOvr>
    <a:masterClrMapping/>
  </p:clrMapOvr>
  <p:transition>
    <p:sndAc>
      <p:stSnd>
        <p:snd r:embed="rId1" name="type.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9BDC4E9E-1A70-43F1-B976-3D54F97D826C}" type="datetimeFigureOut">
              <a:rPr lang="ar-SA" smtClean="0"/>
              <a:pPr/>
              <a:t>01/04/41</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68FFBC4D-23EA-4911-AD67-6944920C205F}" type="slidenum">
              <a:rPr lang="ar-SA" smtClean="0"/>
              <a:pPr/>
              <a:t>‹#›</a:t>
            </a:fld>
            <a:endParaRPr lang="ar-SA"/>
          </a:p>
        </p:txBody>
      </p:sp>
    </p:spTree>
  </p:cSld>
  <p:clrMapOvr>
    <a:masterClrMapping/>
  </p:clrMapOvr>
  <p:transition>
    <p:sndAc>
      <p:stSnd>
        <p:snd r:embed="rId1" name="type.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9BDC4E9E-1A70-43F1-B976-3D54F97D826C}" type="datetimeFigureOut">
              <a:rPr lang="ar-SA" smtClean="0"/>
              <a:pPr/>
              <a:t>01/04/41</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68FFBC4D-23EA-4911-AD67-6944920C205F}" type="slidenum">
              <a:rPr lang="ar-SA" smtClean="0"/>
              <a:pPr/>
              <a:t>‹#›</a:t>
            </a:fld>
            <a:endParaRPr lang="ar-SA"/>
          </a:p>
        </p:txBody>
      </p:sp>
    </p:spTree>
  </p:cSld>
  <p:clrMapOvr>
    <a:masterClrMapping/>
  </p:clrMapOvr>
  <p:transition>
    <p:sndAc>
      <p:stSnd>
        <p:snd r:embed="rId1" name="type.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9BDC4E9E-1A70-43F1-B976-3D54F97D826C}" type="datetimeFigureOut">
              <a:rPr lang="ar-SA" smtClean="0"/>
              <a:pPr/>
              <a:t>01/04/41</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68FFBC4D-23EA-4911-AD67-6944920C205F}" type="slidenum">
              <a:rPr lang="ar-SA" smtClean="0"/>
              <a:pPr/>
              <a:t>‹#›</a:t>
            </a:fld>
            <a:endParaRPr lang="ar-SA"/>
          </a:p>
        </p:txBody>
      </p:sp>
    </p:spTree>
  </p:cSld>
  <p:clrMapOvr>
    <a:masterClrMapping/>
  </p:clrMapOvr>
  <p:transition>
    <p:sndAc>
      <p:stSnd>
        <p:snd r:embed="rId1" name="type.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9BDC4E9E-1A70-43F1-B976-3D54F97D826C}" type="datetimeFigureOut">
              <a:rPr lang="ar-SA" smtClean="0"/>
              <a:pPr/>
              <a:t>01/04/41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68FFBC4D-23EA-4911-AD67-6944920C205F}" type="slidenum">
              <a:rPr lang="ar-SA" smtClean="0"/>
              <a:pPr/>
              <a:t>‹#›</a:t>
            </a:fld>
            <a:endParaRPr lang="ar-SA"/>
          </a:p>
        </p:txBody>
      </p:sp>
    </p:spTree>
  </p:cSld>
  <p:clrMapOvr>
    <a:masterClrMapping/>
  </p:clrMapOvr>
  <p:transition>
    <p:sndAc>
      <p:stSnd>
        <p:snd r:embed="rId1" name="type.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9" name="مستطيل ذو زاوية واحدة مخدوشة ودائرية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مثلث قائم الزاوية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عنوان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9BDC4E9E-1A70-43F1-B976-3D54F97D826C}" type="datetimeFigureOut">
              <a:rPr lang="ar-SA" smtClean="0"/>
              <a:pPr/>
              <a:t>01/04/41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a:xfrm>
            <a:off x="8077200" y="6356350"/>
            <a:ext cx="609600" cy="365125"/>
          </a:xfrm>
        </p:spPr>
        <p:txBody>
          <a:bodyPr/>
          <a:lstStyle/>
          <a:p>
            <a:fld id="{68FFBC4D-23EA-4911-AD67-6944920C205F}" type="slidenum">
              <a:rPr lang="ar-SA" smtClean="0"/>
              <a:pPr/>
              <a:t>‹#›</a:t>
            </a:fld>
            <a:endParaRPr lang="ar-SA"/>
          </a:p>
        </p:txBody>
      </p:sp>
      <p:sp>
        <p:nvSpPr>
          <p:cNvPr id="3" name="عنصر نائب للصورة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الرمز لإضافة صورة</a:t>
            </a:r>
            <a:endParaRPr kumimoji="0" lang="en-US" dirty="0"/>
          </a:p>
        </p:txBody>
      </p:sp>
      <p:sp>
        <p:nvSpPr>
          <p:cNvPr id="10" name="شكل حر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شكل حر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sndAc>
      <p:stSnd>
        <p:snd r:embed="rId1" name="type.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BB96D6"/>
            </a:gs>
            <a:gs pos="25000">
              <a:schemeClr val="bg1">
                <a:tint val="83000"/>
                <a:satMod val="320000"/>
              </a:schemeClr>
            </a:gs>
            <a:gs pos="100000">
              <a:schemeClr val="bg1">
                <a:shade val="15000"/>
                <a:satMod val="320000"/>
              </a:schemeClr>
            </a:gs>
          </a:gsLst>
          <a:path path="circle">
            <a:fillToRect l="10000" t="110000" r="10000" b="100000"/>
          </a:path>
          <a:tileRect/>
        </a:gradFill>
        <a:effectLst/>
      </p:bgPr>
    </p:bg>
    <p:spTree>
      <p:nvGrpSpPr>
        <p:cNvPr id="1" name=""/>
        <p:cNvGrpSpPr/>
        <p:nvPr/>
      </p:nvGrpSpPr>
      <p:grpSpPr>
        <a:xfrm>
          <a:off x="0" y="0"/>
          <a:ext cx="0" cy="0"/>
          <a:chOff x="0" y="0"/>
          <a:chExt cx="0" cy="0"/>
        </a:xfrm>
      </p:grpSpPr>
      <p:sp>
        <p:nvSpPr>
          <p:cNvPr id="7" name="شكل حر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شكل حر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عنصر نائب للعنوان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BDC4E9E-1A70-43F1-B976-3D54F97D826C}" type="datetimeFigureOut">
              <a:rPr lang="ar-SA" smtClean="0"/>
              <a:pPr/>
              <a:t>01/04/41</a:t>
            </a:fld>
            <a:endParaRPr lang="ar-SA"/>
          </a:p>
        </p:txBody>
      </p:sp>
      <p:sp>
        <p:nvSpPr>
          <p:cNvPr id="22" name="عنصر نائب للتذييل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a:p>
        </p:txBody>
      </p:sp>
      <p:sp>
        <p:nvSpPr>
          <p:cNvPr id="18" name="عنصر نائب لرقم الشريحة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8FFBC4D-23EA-4911-AD67-6944920C205F}" type="slidenum">
              <a:rPr lang="ar-SA" smtClean="0"/>
              <a:pPr/>
              <a:t>‹#›</a:t>
            </a:fld>
            <a:endParaRPr lang="ar-SA"/>
          </a:p>
        </p:txBody>
      </p:sp>
      <p:grpSp>
        <p:nvGrpSpPr>
          <p:cNvPr id="2" name="مجموعة 1"/>
          <p:cNvGrpSpPr/>
          <p:nvPr/>
        </p:nvGrpSpPr>
        <p:grpSpPr>
          <a:xfrm>
            <a:off x="-19017" y="202408"/>
            <a:ext cx="9180548" cy="649224"/>
            <a:chOff x="-19045" y="216550"/>
            <a:chExt cx="9180548" cy="649224"/>
          </a:xfrm>
        </p:grpSpPr>
        <p:sp>
          <p:nvSpPr>
            <p:cNvPr id="12" name="شكل حر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حر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sndAc>
      <p:stSnd>
        <p:snd r:embed="rId13" name="type.wav"/>
      </p:stSnd>
    </p:sndAc>
  </p:transition>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6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6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مستطيل 36"/>
          <p:cNvSpPr/>
          <p:nvPr/>
        </p:nvSpPr>
        <p:spPr>
          <a:xfrm>
            <a:off x="745940" y="1249324"/>
            <a:ext cx="7931360" cy="4694619"/>
          </a:xfrm>
          <a:prstGeom prst="rect">
            <a:avLst/>
          </a:prstGeom>
        </p:spPr>
        <p:txBody>
          <a:bodyPr wrap="square">
            <a:spAutoFit/>
          </a:bodyPr>
          <a:lstStyle/>
          <a:p>
            <a:pPr lvl="0" algn="ctr">
              <a:defRPr/>
            </a:pPr>
            <a:r>
              <a:rPr lang="ar-SA" sz="32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a:rPr>
              <a:t> </a:t>
            </a:r>
          </a:p>
          <a:p>
            <a:pPr algn="ctr">
              <a:lnSpc>
                <a:spcPct val="115000"/>
              </a:lnSpc>
              <a:spcAft>
                <a:spcPts val="1000"/>
              </a:spcAft>
            </a:pPr>
            <a:r>
              <a:rPr lang="ar-SA" sz="2800" b="1" dirty="0" smtClean="0">
                <a:ea typeface="Calibri"/>
              </a:rPr>
              <a:t>تدعوكم </a:t>
            </a:r>
            <a:r>
              <a:rPr lang="ar-SA" sz="2800" b="1" dirty="0">
                <a:ea typeface="Calibri"/>
              </a:rPr>
              <a:t>كلية التربية بالزلفي ممثلة بوحدة التدريب والتطوير ووحدة الجودة وقسم اللغة العربية لحضور ورشة عمل تدريبية بعنوان:</a:t>
            </a:r>
            <a:endParaRPr lang="en-US" sz="1400" b="1" dirty="0">
              <a:ea typeface="Calibri"/>
              <a:cs typeface="Arial"/>
            </a:endParaRPr>
          </a:p>
          <a:p>
            <a:pPr algn="ctr">
              <a:lnSpc>
                <a:spcPct val="115000"/>
              </a:lnSpc>
              <a:spcAft>
                <a:spcPts val="1000"/>
              </a:spcAft>
            </a:pPr>
            <a:r>
              <a:rPr lang="ar-SA" sz="28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a typeface="Calibri"/>
              </a:rPr>
              <a:t>"معايير الجودة </a:t>
            </a:r>
            <a:r>
              <a:rPr lang="ar-SA" sz="28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a typeface="Calibri"/>
              </a:rPr>
              <a:t>في العملية التعليمية من خلال رؤية </a:t>
            </a:r>
            <a:r>
              <a:rPr lang="ar-SA" sz="28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a typeface="Calibri"/>
              </a:rPr>
              <a:t>2030</a:t>
            </a:r>
            <a:r>
              <a:rPr lang="ar-SA" sz="20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a typeface="Calibri"/>
              </a:rPr>
              <a:t>"</a:t>
            </a:r>
            <a:endParaRPr lang="en-US" sz="20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a typeface="Calibri"/>
              <a:cs typeface="Arial"/>
            </a:endParaRPr>
          </a:p>
          <a:p>
            <a:pPr algn="ctr">
              <a:lnSpc>
                <a:spcPct val="115000"/>
              </a:lnSpc>
              <a:spcAft>
                <a:spcPts val="1000"/>
              </a:spcAft>
            </a:pPr>
            <a:r>
              <a:rPr lang="ar-SA"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Calibri"/>
              </a:rPr>
              <a:t>تقدمها </a:t>
            </a:r>
            <a:r>
              <a:rPr lang="ar-SA"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Calibri"/>
              </a:rPr>
              <a:t>د/ عبير عبد الصادق محمد بدوي </a:t>
            </a:r>
            <a:endPar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Calibri"/>
              <a:cs typeface="Arial"/>
            </a:endParaRPr>
          </a:p>
          <a:p>
            <a:pPr algn="ctr">
              <a:lnSpc>
                <a:spcPct val="115000"/>
              </a:lnSpc>
              <a:spcAft>
                <a:spcPts val="1000"/>
              </a:spcAft>
            </a:pPr>
            <a:r>
              <a:rPr lang="ar-SA" sz="3200" b="1" dirty="0">
                <a:ea typeface="Calibri"/>
              </a:rPr>
              <a:t>أستاذ الأدب المشارك بكلية التربية بالزلفي </a:t>
            </a:r>
            <a:endParaRPr lang="en-US" sz="1600" dirty="0">
              <a:ea typeface="Calibri"/>
              <a:cs typeface="Arial"/>
            </a:endParaRPr>
          </a:p>
          <a:p>
            <a:pPr algn="ctr">
              <a:lnSpc>
                <a:spcPct val="115000"/>
              </a:lnSpc>
              <a:spcAft>
                <a:spcPts val="1000"/>
              </a:spcAft>
            </a:pPr>
            <a:r>
              <a:rPr lang="ar-SA" sz="2400" b="1" dirty="0">
                <a:ea typeface="Calibri"/>
              </a:rPr>
              <a:t>يوم </a:t>
            </a:r>
            <a:r>
              <a:rPr lang="ar-SA" sz="2400" b="1" dirty="0" smtClean="0">
                <a:ea typeface="Calibri"/>
              </a:rPr>
              <a:t>الاثنين28</a:t>
            </a:r>
            <a:r>
              <a:rPr lang="ar-SA" sz="2400" b="1" dirty="0">
                <a:ea typeface="Calibri"/>
              </a:rPr>
              <a:t> </a:t>
            </a:r>
            <a:r>
              <a:rPr lang="ar-SA" sz="2400" b="1" dirty="0" smtClean="0">
                <a:ea typeface="Calibri"/>
              </a:rPr>
              <a:t>/1441/3هـ </a:t>
            </a:r>
          </a:p>
          <a:p>
            <a:pPr algn="ctr">
              <a:lnSpc>
                <a:spcPct val="115000"/>
              </a:lnSpc>
              <a:spcAft>
                <a:spcPts val="1000"/>
              </a:spcAft>
            </a:pPr>
            <a:r>
              <a:rPr lang="ar-SA" sz="2400" b="1" dirty="0" smtClean="0">
                <a:ea typeface="Calibri"/>
              </a:rPr>
              <a:t>الساعة </a:t>
            </a:r>
            <a:r>
              <a:rPr lang="ar-SA" sz="2400" b="1" dirty="0">
                <a:ea typeface="Calibri"/>
              </a:rPr>
              <a:t>10 صباحا بالمدرج</a:t>
            </a:r>
            <a:endParaRPr lang="en-US" sz="1200" dirty="0">
              <a:ea typeface="Calibri"/>
              <a:cs typeface="Arial"/>
            </a:endParaRPr>
          </a:p>
        </p:txBody>
      </p:sp>
      <p:pic>
        <p:nvPicPr>
          <p:cNvPr id="38" name="صورة 37"/>
          <p:cNvPicPr>
            <a:picLocks noChangeAspect="1"/>
          </p:cNvPicPr>
          <p:nvPr/>
        </p:nvPicPr>
        <p:blipFill>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tretch>
            <a:fillRect/>
          </a:stretch>
        </p:blipFill>
        <p:spPr>
          <a:xfrm>
            <a:off x="3547201" y="52572"/>
            <a:ext cx="2736304" cy="1196752"/>
          </a:xfrm>
          <a:prstGeom prst="ellipse">
            <a:avLst/>
          </a:prstGeom>
          <a:ln>
            <a:noFill/>
          </a:ln>
          <a:effectLst>
            <a:softEdge rad="112500"/>
          </a:effectLst>
        </p:spPr>
      </p:pic>
      <p:pic>
        <p:nvPicPr>
          <p:cNvPr id="39" name="Picture 2"/>
          <p:cNvPicPr>
            <a:picLocks noChangeAspect="1" noChangeArrowheads="1"/>
          </p:cNvPicPr>
          <p:nvPr/>
        </p:nvPicPr>
        <p:blipFill>
          <a:blip r:embed="rId5">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03242" y="52572"/>
            <a:ext cx="1656185" cy="13317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2"/>
          <p:cNvPicPr>
            <a:picLocks noChangeAspect="1" noChangeArrowheads="1"/>
          </p:cNvPicPr>
          <p:nvPr/>
        </p:nvPicPr>
        <p:blipFill>
          <a:blip r:embed="rId7">
            <a:biLevel thresh="25000"/>
            <a:extLst>
              <a:ext uri="{28A0092B-C50C-407E-A947-70E740481C1C}">
                <a14:useLocalDpi xmlns:a14="http://schemas.microsoft.com/office/drawing/2010/main" val="0"/>
              </a:ext>
            </a:extLst>
          </a:blip>
          <a:srcRect/>
          <a:stretch>
            <a:fillRect/>
          </a:stretch>
        </p:blipFill>
        <p:spPr bwMode="auto">
          <a:xfrm>
            <a:off x="6070600" y="0"/>
            <a:ext cx="3073400"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7633698"/>
      </p:ext>
    </p:extLst>
  </p:cSld>
  <p:clrMapOvr>
    <a:masterClrMapping/>
  </p:clrMapOvr>
  <p:transition>
    <p:sndAc>
      <p:stSnd>
        <p:snd r:embed="rId2" name="type.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214414" y="428604"/>
            <a:ext cx="7704137" cy="5472112"/>
            <a:chOff x="384" y="672"/>
            <a:chExt cx="4956" cy="2928"/>
          </a:xfrm>
        </p:grpSpPr>
        <p:grpSp>
          <p:nvGrpSpPr>
            <p:cNvPr id="3" name="Group 4"/>
            <p:cNvGrpSpPr>
              <a:grpSpLocks/>
            </p:cNvGrpSpPr>
            <p:nvPr/>
          </p:nvGrpSpPr>
          <p:grpSpPr bwMode="auto">
            <a:xfrm>
              <a:off x="384" y="672"/>
              <a:ext cx="4956" cy="2928"/>
              <a:chOff x="3888" y="1296"/>
              <a:chExt cx="1960" cy="1488"/>
            </a:xfrm>
          </p:grpSpPr>
          <p:sp>
            <p:nvSpPr>
              <p:cNvPr id="5136" name="Freeform 5"/>
              <p:cNvSpPr>
                <a:spLocks/>
              </p:cNvSpPr>
              <p:nvPr/>
            </p:nvSpPr>
            <p:spPr bwMode="auto">
              <a:xfrm flipH="1">
                <a:off x="3996" y="1296"/>
                <a:ext cx="1852" cy="1488"/>
              </a:xfrm>
              <a:custGeom>
                <a:avLst/>
                <a:gdLst>
                  <a:gd name="T0" fmla="*/ 1070 w 9260"/>
                  <a:gd name="T1" fmla="*/ 13065 h 13198"/>
                  <a:gd name="T2" fmla="*/ 828 w 9260"/>
                  <a:gd name="T3" fmla="*/ 12749 h 13198"/>
                  <a:gd name="T4" fmla="*/ 719 w 9260"/>
                  <a:gd name="T5" fmla="*/ 12380 h 13198"/>
                  <a:gd name="T6" fmla="*/ 675 w 9260"/>
                  <a:gd name="T7" fmla="*/ 11969 h 13198"/>
                  <a:gd name="T8" fmla="*/ 636 w 9260"/>
                  <a:gd name="T9" fmla="*/ 11716 h 13198"/>
                  <a:gd name="T10" fmla="*/ 571 w 9260"/>
                  <a:gd name="T11" fmla="*/ 11691 h 13198"/>
                  <a:gd name="T12" fmla="*/ 488 w 9260"/>
                  <a:gd name="T13" fmla="*/ 11443 h 13198"/>
                  <a:gd name="T14" fmla="*/ 366 w 9260"/>
                  <a:gd name="T15" fmla="*/ 10502 h 13198"/>
                  <a:gd name="T16" fmla="*/ 231 w 9260"/>
                  <a:gd name="T17" fmla="*/ 9316 h 13198"/>
                  <a:gd name="T18" fmla="*/ 124 w 9260"/>
                  <a:gd name="T19" fmla="*/ 8300 h 13198"/>
                  <a:gd name="T20" fmla="*/ 109 w 9260"/>
                  <a:gd name="T21" fmla="*/ 7233 h 13198"/>
                  <a:gd name="T22" fmla="*/ 191 w 9260"/>
                  <a:gd name="T23" fmla="*/ 5960 h 13198"/>
                  <a:gd name="T24" fmla="*/ 59 w 9260"/>
                  <a:gd name="T25" fmla="*/ 5052 h 13198"/>
                  <a:gd name="T26" fmla="*/ 75 w 9260"/>
                  <a:gd name="T27" fmla="*/ 4394 h 13198"/>
                  <a:gd name="T28" fmla="*/ 142 w 9260"/>
                  <a:gd name="T29" fmla="*/ 4015 h 13198"/>
                  <a:gd name="T30" fmla="*/ 246 w 9260"/>
                  <a:gd name="T31" fmla="*/ 3914 h 13198"/>
                  <a:gd name="T32" fmla="*/ 343 w 9260"/>
                  <a:gd name="T33" fmla="*/ 3859 h 13198"/>
                  <a:gd name="T34" fmla="*/ 483 w 9260"/>
                  <a:gd name="T35" fmla="*/ 3823 h 13198"/>
                  <a:gd name="T36" fmla="*/ 560 w 9260"/>
                  <a:gd name="T37" fmla="*/ 3735 h 13198"/>
                  <a:gd name="T38" fmla="*/ 433 w 9260"/>
                  <a:gd name="T39" fmla="*/ 3688 h 13198"/>
                  <a:gd name="T40" fmla="*/ 265 w 9260"/>
                  <a:gd name="T41" fmla="*/ 3665 h 13198"/>
                  <a:gd name="T42" fmla="*/ 98 w 9260"/>
                  <a:gd name="T43" fmla="*/ 3655 h 13198"/>
                  <a:gd name="T44" fmla="*/ 88 w 9260"/>
                  <a:gd name="T45" fmla="*/ 3408 h 13198"/>
                  <a:gd name="T46" fmla="*/ 254 w 9260"/>
                  <a:gd name="T47" fmla="*/ 2587 h 13198"/>
                  <a:gd name="T48" fmla="*/ 246 w 9260"/>
                  <a:gd name="T49" fmla="*/ 1911 h 13198"/>
                  <a:gd name="T50" fmla="*/ 223 w 9260"/>
                  <a:gd name="T51" fmla="*/ 1242 h 13198"/>
                  <a:gd name="T52" fmla="*/ 272 w 9260"/>
                  <a:gd name="T53" fmla="*/ 585 h 13198"/>
                  <a:gd name="T54" fmla="*/ 270 w 9260"/>
                  <a:gd name="T55" fmla="*/ 237 h 13198"/>
                  <a:gd name="T56" fmla="*/ 8294 w 9260"/>
                  <a:gd name="T57" fmla="*/ 0 h 13198"/>
                  <a:gd name="T58" fmla="*/ 8029 w 9260"/>
                  <a:gd name="T59" fmla="*/ 712 h 13198"/>
                  <a:gd name="T60" fmla="*/ 7886 w 9260"/>
                  <a:gd name="T61" fmla="*/ 1880 h 13198"/>
                  <a:gd name="T62" fmla="*/ 7827 w 9260"/>
                  <a:gd name="T63" fmla="*/ 3083 h 13198"/>
                  <a:gd name="T64" fmla="*/ 7809 w 9260"/>
                  <a:gd name="T65" fmla="*/ 3898 h 13198"/>
                  <a:gd name="T66" fmla="*/ 7705 w 9260"/>
                  <a:gd name="T67" fmla="*/ 3945 h 13198"/>
                  <a:gd name="T68" fmla="*/ 7564 w 9260"/>
                  <a:gd name="T69" fmla="*/ 3994 h 13198"/>
                  <a:gd name="T70" fmla="*/ 7491 w 9260"/>
                  <a:gd name="T71" fmla="*/ 4093 h 13198"/>
                  <a:gd name="T72" fmla="*/ 7419 w 9260"/>
                  <a:gd name="T73" fmla="*/ 4190 h 13198"/>
                  <a:gd name="T74" fmla="*/ 7544 w 9260"/>
                  <a:gd name="T75" fmla="*/ 4221 h 13198"/>
                  <a:gd name="T76" fmla="*/ 7681 w 9260"/>
                  <a:gd name="T77" fmla="*/ 4285 h 13198"/>
                  <a:gd name="T78" fmla="*/ 7809 w 9260"/>
                  <a:gd name="T79" fmla="*/ 4353 h 13198"/>
                  <a:gd name="T80" fmla="*/ 7904 w 9260"/>
                  <a:gd name="T81" fmla="*/ 4384 h 13198"/>
                  <a:gd name="T82" fmla="*/ 7904 w 9260"/>
                  <a:gd name="T83" fmla="*/ 4968 h 13198"/>
                  <a:gd name="T84" fmla="*/ 8011 w 9260"/>
                  <a:gd name="T85" fmla="*/ 6007 h 13198"/>
                  <a:gd name="T86" fmla="*/ 8082 w 9260"/>
                  <a:gd name="T87" fmla="*/ 7636 h 13198"/>
                  <a:gd name="T88" fmla="*/ 8172 w 9260"/>
                  <a:gd name="T89" fmla="*/ 9269 h 13198"/>
                  <a:gd name="T90" fmla="*/ 8340 w 9260"/>
                  <a:gd name="T91" fmla="*/ 10326 h 13198"/>
                  <a:gd name="T92" fmla="*/ 8507 w 9260"/>
                  <a:gd name="T93" fmla="*/ 10864 h 13198"/>
                  <a:gd name="T94" fmla="*/ 8611 w 9260"/>
                  <a:gd name="T95" fmla="*/ 11390 h 13198"/>
                  <a:gd name="T96" fmla="*/ 8728 w 9260"/>
                  <a:gd name="T97" fmla="*/ 11923 h 13198"/>
                  <a:gd name="T98" fmla="*/ 8923 w 9260"/>
                  <a:gd name="T99" fmla="*/ 12468 h 131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260"/>
                  <a:gd name="T151" fmla="*/ 0 h 13198"/>
                  <a:gd name="T152" fmla="*/ 9260 w 9260"/>
                  <a:gd name="T153" fmla="*/ 13198 h 131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260" h="13198">
                    <a:moveTo>
                      <a:pt x="9260" y="13198"/>
                    </a:moveTo>
                    <a:lnTo>
                      <a:pt x="1259" y="13198"/>
                    </a:lnTo>
                    <a:lnTo>
                      <a:pt x="1159" y="13133"/>
                    </a:lnTo>
                    <a:lnTo>
                      <a:pt x="1070" y="13065"/>
                    </a:lnTo>
                    <a:lnTo>
                      <a:pt x="994" y="12993"/>
                    </a:lnTo>
                    <a:lnTo>
                      <a:pt x="930" y="12915"/>
                    </a:lnTo>
                    <a:lnTo>
                      <a:pt x="872" y="12834"/>
                    </a:lnTo>
                    <a:lnTo>
                      <a:pt x="828" y="12749"/>
                    </a:lnTo>
                    <a:lnTo>
                      <a:pt x="792" y="12663"/>
                    </a:lnTo>
                    <a:lnTo>
                      <a:pt x="761" y="12572"/>
                    </a:lnTo>
                    <a:lnTo>
                      <a:pt x="737" y="12476"/>
                    </a:lnTo>
                    <a:lnTo>
                      <a:pt x="719" y="12380"/>
                    </a:lnTo>
                    <a:lnTo>
                      <a:pt x="703" y="12282"/>
                    </a:lnTo>
                    <a:lnTo>
                      <a:pt x="693" y="12180"/>
                    </a:lnTo>
                    <a:lnTo>
                      <a:pt x="683" y="12076"/>
                    </a:lnTo>
                    <a:lnTo>
                      <a:pt x="675" y="11969"/>
                    </a:lnTo>
                    <a:lnTo>
                      <a:pt x="667" y="11861"/>
                    </a:lnTo>
                    <a:lnTo>
                      <a:pt x="659" y="11752"/>
                    </a:lnTo>
                    <a:lnTo>
                      <a:pt x="649" y="11731"/>
                    </a:lnTo>
                    <a:lnTo>
                      <a:pt x="636" y="11716"/>
                    </a:lnTo>
                    <a:lnTo>
                      <a:pt x="623" y="11704"/>
                    </a:lnTo>
                    <a:lnTo>
                      <a:pt x="607" y="11696"/>
                    </a:lnTo>
                    <a:lnTo>
                      <a:pt x="589" y="11694"/>
                    </a:lnTo>
                    <a:lnTo>
                      <a:pt x="571" y="11691"/>
                    </a:lnTo>
                    <a:lnTo>
                      <a:pt x="550" y="11691"/>
                    </a:lnTo>
                    <a:lnTo>
                      <a:pt x="532" y="11689"/>
                    </a:lnTo>
                    <a:lnTo>
                      <a:pt x="511" y="11591"/>
                    </a:lnTo>
                    <a:lnTo>
                      <a:pt x="488" y="11443"/>
                    </a:lnTo>
                    <a:lnTo>
                      <a:pt x="459" y="11253"/>
                    </a:lnTo>
                    <a:lnTo>
                      <a:pt x="431" y="11030"/>
                    </a:lnTo>
                    <a:lnTo>
                      <a:pt x="397" y="10778"/>
                    </a:lnTo>
                    <a:lnTo>
                      <a:pt x="366" y="10502"/>
                    </a:lnTo>
                    <a:lnTo>
                      <a:pt x="329" y="10212"/>
                    </a:lnTo>
                    <a:lnTo>
                      <a:pt x="295" y="9913"/>
                    </a:lnTo>
                    <a:lnTo>
                      <a:pt x="262" y="9612"/>
                    </a:lnTo>
                    <a:lnTo>
                      <a:pt x="231" y="9316"/>
                    </a:lnTo>
                    <a:lnTo>
                      <a:pt x="199" y="9028"/>
                    </a:lnTo>
                    <a:lnTo>
                      <a:pt x="171" y="8760"/>
                    </a:lnTo>
                    <a:lnTo>
                      <a:pt x="145" y="8516"/>
                    </a:lnTo>
                    <a:lnTo>
                      <a:pt x="124" y="8300"/>
                    </a:lnTo>
                    <a:lnTo>
                      <a:pt x="109" y="8123"/>
                    </a:lnTo>
                    <a:lnTo>
                      <a:pt x="96" y="7988"/>
                    </a:lnTo>
                    <a:lnTo>
                      <a:pt x="91" y="7591"/>
                    </a:lnTo>
                    <a:lnTo>
                      <a:pt x="109" y="7233"/>
                    </a:lnTo>
                    <a:lnTo>
                      <a:pt x="137" y="6903"/>
                    </a:lnTo>
                    <a:lnTo>
                      <a:pt x="168" y="6588"/>
                    </a:lnTo>
                    <a:lnTo>
                      <a:pt x="189" y="6277"/>
                    </a:lnTo>
                    <a:lnTo>
                      <a:pt x="191" y="5960"/>
                    </a:lnTo>
                    <a:lnTo>
                      <a:pt x="163" y="5626"/>
                    </a:lnTo>
                    <a:lnTo>
                      <a:pt x="96" y="5262"/>
                    </a:lnTo>
                    <a:lnTo>
                      <a:pt x="73" y="5173"/>
                    </a:lnTo>
                    <a:lnTo>
                      <a:pt x="59" y="5052"/>
                    </a:lnTo>
                    <a:lnTo>
                      <a:pt x="56" y="4904"/>
                    </a:lnTo>
                    <a:lnTo>
                      <a:pt x="61" y="4737"/>
                    </a:lnTo>
                    <a:lnTo>
                      <a:pt x="67" y="4566"/>
                    </a:lnTo>
                    <a:lnTo>
                      <a:pt x="75" y="4394"/>
                    </a:lnTo>
                    <a:lnTo>
                      <a:pt x="78" y="4234"/>
                    </a:lnTo>
                    <a:lnTo>
                      <a:pt x="73" y="4093"/>
                    </a:lnTo>
                    <a:lnTo>
                      <a:pt x="109" y="4052"/>
                    </a:lnTo>
                    <a:lnTo>
                      <a:pt x="142" y="4015"/>
                    </a:lnTo>
                    <a:lnTo>
                      <a:pt x="171" y="3984"/>
                    </a:lnTo>
                    <a:lnTo>
                      <a:pt x="196" y="3958"/>
                    </a:lnTo>
                    <a:lnTo>
                      <a:pt x="223" y="3935"/>
                    </a:lnTo>
                    <a:lnTo>
                      <a:pt x="246" y="3914"/>
                    </a:lnTo>
                    <a:lnTo>
                      <a:pt x="267" y="3895"/>
                    </a:lnTo>
                    <a:lnTo>
                      <a:pt x="293" y="3882"/>
                    </a:lnTo>
                    <a:lnTo>
                      <a:pt x="316" y="3870"/>
                    </a:lnTo>
                    <a:lnTo>
                      <a:pt x="343" y="3859"/>
                    </a:lnTo>
                    <a:lnTo>
                      <a:pt x="371" y="3849"/>
                    </a:lnTo>
                    <a:lnTo>
                      <a:pt x="405" y="3841"/>
                    </a:lnTo>
                    <a:lnTo>
                      <a:pt x="441" y="3831"/>
                    </a:lnTo>
                    <a:lnTo>
                      <a:pt x="483" y="3823"/>
                    </a:lnTo>
                    <a:lnTo>
                      <a:pt x="530" y="3813"/>
                    </a:lnTo>
                    <a:lnTo>
                      <a:pt x="581" y="3803"/>
                    </a:lnTo>
                    <a:lnTo>
                      <a:pt x="581" y="3753"/>
                    </a:lnTo>
                    <a:lnTo>
                      <a:pt x="560" y="3735"/>
                    </a:lnTo>
                    <a:lnTo>
                      <a:pt x="535" y="3722"/>
                    </a:lnTo>
                    <a:lnTo>
                      <a:pt x="504" y="3709"/>
                    </a:lnTo>
                    <a:lnTo>
                      <a:pt x="469" y="3696"/>
                    </a:lnTo>
                    <a:lnTo>
                      <a:pt x="433" y="3688"/>
                    </a:lnTo>
                    <a:lnTo>
                      <a:pt x="394" y="3680"/>
                    </a:lnTo>
                    <a:lnTo>
                      <a:pt x="353" y="3673"/>
                    </a:lnTo>
                    <a:lnTo>
                      <a:pt x="308" y="3667"/>
                    </a:lnTo>
                    <a:lnTo>
                      <a:pt x="265" y="3665"/>
                    </a:lnTo>
                    <a:lnTo>
                      <a:pt x="223" y="3660"/>
                    </a:lnTo>
                    <a:lnTo>
                      <a:pt x="178" y="3657"/>
                    </a:lnTo>
                    <a:lnTo>
                      <a:pt x="137" y="3657"/>
                    </a:lnTo>
                    <a:lnTo>
                      <a:pt x="98" y="3655"/>
                    </a:lnTo>
                    <a:lnTo>
                      <a:pt x="61" y="3655"/>
                    </a:lnTo>
                    <a:lnTo>
                      <a:pt x="28" y="3655"/>
                    </a:lnTo>
                    <a:lnTo>
                      <a:pt x="0" y="3655"/>
                    </a:lnTo>
                    <a:lnTo>
                      <a:pt x="88" y="3408"/>
                    </a:lnTo>
                    <a:lnTo>
                      <a:pt x="155" y="3181"/>
                    </a:lnTo>
                    <a:lnTo>
                      <a:pt x="205" y="2969"/>
                    </a:lnTo>
                    <a:lnTo>
                      <a:pt x="236" y="2772"/>
                    </a:lnTo>
                    <a:lnTo>
                      <a:pt x="254" y="2587"/>
                    </a:lnTo>
                    <a:lnTo>
                      <a:pt x="262" y="2408"/>
                    </a:lnTo>
                    <a:lnTo>
                      <a:pt x="262" y="2239"/>
                    </a:lnTo>
                    <a:lnTo>
                      <a:pt x="254" y="2073"/>
                    </a:lnTo>
                    <a:lnTo>
                      <a:pt x="246" y="1911"/>
                    </a:lnTo>
                    <a:lnTo>
                      <a:pt x="234" y="1750"/>
                    </a:lnTo>
                    <a:lnTo>
                      <a:pt x="226" y="1584"/>
                    </a:lnTo>
                    <a:lnTo>
                      <a:pt x="221" y="1418"/>
                    </a:lnTo>
                    <a:lnTo>
                      <a:pt x="223" y="1242"/>
                    </a:lnTo>
                    <a:lnTo>
                      <a:pt x="236" y="1060"/>
                    </a:lnTo>
                    <a:lnTo>
                      <a:pt x="259" y="865"/>
                    </a:lnTo>
                    <a:lnTo>
                      <a:pt x="298" y="658"/>
                    </a:lnTo>
                    <a:lnTo>
                      <a:pt x="272" y="585"/>
                    </a:lnTo>
                    <a:lnTo>
                      <a:pt x="254" y="502"/>
                    </a:lnTo>
                    <a:lnTo>
                      <a:pt x="246" y="416"/>
                    </a:lnTo>
                    <a:lnTo>
                      <a:pt x="252" y="325"/>
                    </a:lnTo>
                    <a:lnTo>
                      <a:pt x="270" y="237"/>
                    </a:lnTo>
                    <a:lnTo>
                      <a:pt x="298" y="154"/>
                    </a:lnTo>
                    <a:lnTo>
                      <a:pt x="343" y="76"/>
                    </a:lnTo>
                    <a:lnTo>
                      <a:pt x="402" y="11"/>
                    </a:lnTo>
                    <a:lnTo>
                      <a:pt x="8294" y="0"/>
                    </a:lnTo>
                    <a:lnTo>
                      <a:pt x="8213" y="112"/>
                    </a:lnTo>
                    <a:lnTo>
                      <a:pt x="8143" y="273"/>
                    </a:lnTo>
                    <a:lnTo>
                      <a:pt x="8082" y="475"/>
                    </a:lnTo>
                    <a:lnTo>
                      <a:pt x="8029" y="712"/>
                    </a:lnTo>
                    <a:lnTo>
                      <a:pt x="7983" y="977"/>
                    </a:lnTo>
                    <a:lnTo>
                      <a:pt x="7943" y="1265"/>
                    </a:lnTo>
                    <a:lnTo>
                      <a:pt x="7912" y="1569"/>
                    </a:lnTo>
                    <a:lnTo>
                      <a:pt x="7886" y="1880"/>
                    </a:lnTo>
                    <a:lnTo>
                      <a:pt x="7865" y="2194"/>
                    </a:lnTo>
                    <a:lnTo>
                      <a:pt x="7850" y="2504"/>
                    </a:lnTo>
                    <a:lnTo>
                      <a:pt x="7837" y="2803"/>
                    </a:lnTo>
                    <a:lnTo>
                      <a:pt x="7827" y="3083"/>
                    </a:lnTo>
                    <a:lnTo>
                      <a:pt x="7822" y="3341"/>
                    </a:lnTo>
                    <a:lnTo>
                      <a:pt x="7816" y="3566"/>
                    </a:lnTo>
                    <a:lnTo>
                      <a:pt x="7811" y="3753"/>
                    </a:lnTo>
                    <a:lnTo>
                      <a:pt x="7809" y="3898"/>
                    </a:lnTo>
                    <a:lnTo>
                      <a:pt x="7787" y="3904"/>
                    </a:lnTo>
                    <a:lnTo>
                      <a:pt x="7764" y="3914"/>
                    </a:lnTo>
                    <a:lnTo>
                      <a:pt x="7736" y="3930"/>
                    </a:lnTo>
                    <a:lnTo>
                      <a:pt x="7705" y="3945"/>
                    </a:lnTo>
                    <a:lnTo>
                      <a:pt x="7670" y="3963"/>
                    </a:lnTo>
                    <a:lnTo>
                      <a:pt x="7637" y="3979"/>
                    </a:lnTo>
                    <a:lnTo>
                      <a:pt x="7600" y="3989"/>
                    </a:lnTo>
                    <a:lnTo>
                      <a:pt x="7564" y="3994"/>
                    </a:lnTo>
                    <a:lnTo>
                      <a:pt x="7559" y="4028"/>
                    </a:lnTo>
                    <a:lnTo>
                      <a:pt x="7541" y="4055"/>
                    </a:lnTo>
                    <a:lnTo>
                      <a:pt x="7517" y="4075"/>
                    </a:lnTo>
                    <a:lnTo>
                      <a:pt x="7491" y="4093"/>
                    </a:lnTo>
                    <a:lnTo>
                      <a:pt x="7465" y="4111"/>
                    </a:lnTo>
                    <a:lnTo>
                      <a:pt x="7442" y="4132"/>
                    </a:lnTo>
                    <a:lnTo>
                      <a:pt x="7424" y="4158"/>
                    </a:lnTo>
                    <a:lnTo>
                      <a:pt x="7419" y="4190"/>
                    </a:lnTo>
                    <a:lnTo>
                      <a:pt x="7447" y="4192"/>
                    </a:lnTo>
                    <a:lnTo>
                      <a:pt x="7478" y="4198"/>
                    </a:lnTo>
                    <a:lnTo>
                      <a:pt x="7509" y="4208"/>
                    </a:lnTo>
                    <a:lnTo>
                      <a:pt x="7544" y="4221"/>
                    </a:lnTo>
                    <a:lnTo>
                      <a:pt x="7577" y="4234"/>
                    </a:lnTo>
                    <a:lnTo>
                      <a:pt x="7611" y="4252"/>
                    </a:lnTo>
                    <a:lnTo>
                      <a:pt x="7644" y="4270"/>
                    </a:lnTo>
                    <a:lnTo>
                      <a:pt x="7681" y="4285"/>
                    </a:lnTo>
                    <a:lnTo>
                      <a:pt x="7715" y="4303"/>
                    </a:lnTo>
                    <a:lnTo>
                      <a:pt x="7746" y="4321"/>
                    </a:lnTo>
                    <a:lnTo>
                      <a:pt x="7779" y="4340"/>
                    </a:lnTo>
                    <a:lnTo>
                      <a:pt x="7809" y="4353"/>
                    </a:lnTo>
                    <a:lnTo>
                      <a:pt x="7837" y="4366"/>
                    </a:lnTo>
                    <a:lnTo>
                      <a:pt x="7863" y="4376"/>
                    </a:lnTo>
                    <a:lnTo>
                      <a:pt x="7884" y="4382"/>
                    </a:lnTo>
                    <a:lnTo>
                      <a:pt x="7904" y="4384"/>
                    </a:lnTo>
                    <a:lnTo>
                      <a:pt x="7896" y="4530"/>
                    </a:lnTo>
                    <a:lnTo>
                      <a:pt x="7886" y="4675"/>
                    </a:lnTo>
                    <a:lnTo>
                      <a:pt x="7884" y="4823"/>
                    </a:lnTo>
                    <a:lnTo>
                      <a:pt x="7904" y="4968"/>
                    </a:lnTo>
                    <a:lnTo>
                      <a:pt x="7938" y="5140"/>
                    </a:lnTo>
                    <a:lnTo>
                      <a:pt x="7967" y="5379"/>
                    </a:lnTo>
                    <a:lnTo>
                      <a:pt x="7990" y="5670"/>
                    </a:lnTo>
                    <a:lnTo>
                      <a:pt x="8011" y="6007"/>
                    </a:lnTo>
                    <a:lnTo>
                      <a:pt x="8029" y="6381"/>
                    </a:lnTo>
                    <a:lnTo>
                      <a:pt x="8047" y="6784"/>
                    </a:lnTo>
                    <a:lnTo>
                      <a:pt x="8062" y="7205"/>
                    </a:lnTo>
                    <a:lnTo>
                      <a:pt x="8082" y="7636"/>
                    </a:lnTo>
                    <a:lnTo>
                      <a:pt x="8100" y="8064"/>
                    </a:lnTo>
                    <a:lnTo>
                      <a:pt x="8120" y="8487"/>
                    </a:lnTo>
                    <a:lnTo>
                      <a:pt x="8143" y="8893"/>
                    </a:lnTo>
                    <a:lnTo>
                      <a:pt x="8172" y="9269"/>
                    </a:lnTo>
                    <a:lnTo>
                      <a:pt x="8203" y="9609"/>
                    </a:lnTo>
                    <a:lnTo>
                      <a:pt x="8242" y="9905"/>
                    </a:lnTo>
                    <a:lnTo>
                      <a:pt x="8286" y="10146"/>
                    </a:lnTo>
                    <a:lnTo>
                      <a:pt x="8340" y="10326"/>
                    </a:lnTo>
                    <a:lnTo>
                      <a:pt x="8393" y="10461"/>
                    </a:lnTo>
                    <a:lnTo>
                      <a:pt x="8434" y="10596"/>
                    </a:lnTo>
                    <a:lnTo>
                      <a:pt x="8473" y="10731"/>
                    </a:lnTo>
                    <a:lnTo>
                      <a:pt x="8507" y="10864"/>
                    </a:lnTo>
                    <a:lnTo>
                      <a:pt x="8536" y="10995"/>
                    </a:lnTo>
                    <a:lnTo>
                      <a:pt x="8562" y="11128"/>
                    </a:lnTo>
                    <a:lnTo>
                      <a:pt x="8587" y="11260"/>
                    </a:lnTo>
                    <a:lnTo>
                      <a:pt x="8611" y="11390"/>
                    </a:lnTo>
                    <a:lnTo>
                      <a:pt x="8637" y="11523"/>
                    </a:lnTo>
                    <a:lnTo>
                      <a:pt x="8663" y="11655"/>
                    </a:lnTo>
                    <a:lnTo>
                      <a:pt x="8694" y="11788"/>
                    </a:lnTo>
                    <a:lnTo>
                      <a:pt x="8728" y="11923"/>
                    </a:lnTo>
                    <a:lnTo>
                      <a:pt x="8767" y="12055"/>
                    </a:lnTo>
                    <a:lnTo>
                      <a:pt x="8811" y="12193"/>
                    </a:lnTo>
                    <a:lnTo>
                      <a:pt x="8863" y="12331"/>
                    </a:lnTo>
                    <a:lnTo>
                      <a:pt x="8923" y="12468"/>
                    </a:lnTo>
                    <a:lnTo>
                      <a:pt x="9260" y="13198"/>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dirty="0"/>
              </a:p>
            </p:txBody>
          </p:sp>
          <p:sp>
            <p:nvSpPr>
              <p:cNvPr id="5137" name="Freeform 6"/>
              <p:cNvSpPr>
                <a:spLocks/>
              </p:cNvSpPr>
              <p:nvPr/>
            </p:nvSpPr>
            <p:spPr bwMode="auto">
              <a:xfrm flipH="1">
                <a:off x="4122" y="1297"/>
                <a:ext cx="1642" cy="125"/>
              </a:xfrm>
              <a:custGeom>
                <a:avLst/>
                <a:gdLst>
                  <a:gd name="T0" fmla="*/ 7963 w 8212"/>
                  <a:gd name="T1" fmla="*/ 10 h 1119"/>
                  <a:gd name="T2" fmla="*/ 8098 w 8212"/>
                  <a:gd name="T3" fmla="*/ 71 h 1119"/>
                  <a:gd name="T4" fmla="*/ 8162 w 8212"/>
                  <a:gd name="T5" fmla="*/ 182 h 1119"/>
                  <a:gd name="T6" fmla="*/ 8196 w 8212"/>
                  <a:gd name="T7" fmla="*/ 340 h 1119"/>
                  <a:gd name="T8" fmla="*/ 8212 w 8212"/>
                  <a:gd name="T9" fmla="*/ 875 h 1119"/>
                  <a:gd name="T10" fmla="*/ 8167 w 8212"/>
                  <a:gd name="T11" fmla="*/ 891 h 1119"/>
                  <a:gd name="T12" fmla="*/ 8121 w 8212"/>
                  <a:gd name="T13" fmla="*/ 930 h 1119"/>
                  <a:gd name="T14" fmla="*/ 8082 w 8212"/>
                  <a:gd name="T15" fmla="*/ 977 h 1119"/>
                  <a:gd name="T16" fmla="*/ 8066 w 8212"/>
                  <a:gd name="T17" fmla="*/ 1020 h 1119"/>
                  <a:gd name="T18" fmla="*/ 1983 w 8212"/>
                  <a:gd name="T19" fmla="*/ 1112 h 1119"/>
                  <a:gd name="T20" fmla="*/ 2003 w 8212"/>
                  <a:gd name="T21" fmla="*/ 1057 h 1119"/>
                  <a:gd name="T22" fmla="*/ 1985 w 8212"/>
                  <a:gd name="T23" fmla="*/ 1015 h 1119"/>
                  <a:gd name="T24" fmla="*/ 1948 w 8212"/>
                  <a:gd name="T25" fmla="*/ 974 h 1119"/>
                  <a:gd name="T26" fmla="*/ 1912 w 8212"/>
                  <a:gd name="T27" fmla="*/ 922 h 1119"/>
                  <a:gd name="T28" fmla="*/ 1876 w 8212"/>
                  <a:gd name="T29" fmla="*/ 880 h 1119"/>
                  <a:gd name="T30" fmla="*/ 1858 w 8212"/>
                  <a:gd name="T31" fmla="*/ 776 h 1119"/>
                  <a:gd name="T32" fmla="*/ 1665 w 8212"/>
                  <a:gd name="T33" fmla="*/ 1119 h 1119"/>
                  <a:gd name="T34" fmla="*/ 1520 w 8212"/>
                  <a:gd name="T35" fmla="*/ 1114 h 1119"/>
                  <a:gd name="T36" fmla="*/ 1419 w 8212"/>
                  <a:gd name="T37" fmla="*/ 1099 h 1119"/>
                  <a:gd name="T38" fmla="*/ 1336 w 8212"/>
                  <a:gd name="T39" fmla="*/ 1078 h 1119"/>
                  <a:gd name="T40" fmla="*/ 1250 w 8212"/>
                  <a:gd name="T41" fmla="*/ 1057 h 1119"/>
                  <a:gd name="T42" fmla="*/ 1140 w 8212"/>
                  <a:gd name="T43" fmla="*/ 1041 h 1119"/>
                  <a:gd name="T44" fmla="*/ 985 w 8212"/>
                  <a:gd name="T45" fmla="*/ 1036 h 1119"/>
                  <a:gd name="T46" fmla="*/ 764 w 8212"/>
                  <a:gd name="T47" fmla="*/ 1044 h 1119"/>
                  <a:gd name="T48" fmla="*/ 452 w 8212"/>
                  <a:gd name="T49" fmla="*/ 1070 h 1119"/>
                  <a:gd name="T50" fmla="*/ 574 w 8212"/>
                  <a:gd name="T51" fmla="*/ 925 h 1119"/>
                  <a:gd name="T52" fmla="*/ 614 w 8212"/>
                  <a:gd name="T53" fmla="*/ 766 h 1119"/>
                  <a:gd name="T54" fmla="*/ 579 w 8212"/>
                  <a:gd name="T55" fmla="*/ 610 h 1119"/>
                  <a:gd name="T56" fmla="*/ 476 w 8212"/>
                  <a:gd name="T57" fmla="*/ 480 h 1119"/>
                  <a:gd name="T58" fmla="*/ 408 w 8212"/>
                  <a:gd name="T59" fmla="*/ 387 h 1119"/>
                  <a:gd name="T60" fmla="*/ 359 w 8212"/>
                  <a:gd name="T61" fmla="*/ 301 h 1119"/>
                  <a:gd name="T62" fmla="*/ 317 w 8212"/>
                  <a:gd name="T63" fmla="*/ 224 h 1119"/>
                  <a:gd name="T64" fmla="*/ 278 w 8212"/>
                  <a:gd name="T65" fmla="*/ 156 h 1119"/>
                  <a:gd name="T66" fmla="*/ 234 w 8212"/>
                  <a:gd name="T67" fmla="*/ 102 h 1119"/>
                  <a:gd name="T68" fmla="*/ 177 w 8212"/>
                  <a:gd name="T69" fmla="*/ 57 h 1119"/>
                  <a:gd name="T70" fmla="*/ 102 w 8212"/>
                  <a:gd name="T71" fmla="*/ 26 h 1119"/>
                  <a:gd name="T72" fmla="*/ 0 w 8212"/>
                  <a:gd name="T73" fmla="*/ 10 h 11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12"/>
                  <a:gd name="T112" fmla="*/ 0 h 1119"/>
                  <a:gd name="T113" fmla="*/ 8212 w 8212"/>
                  <a:gd name="T114" fmla="*/ 1119 h 11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12" h="1119">
                    <a:moveTo>
                      <a:pt x="7858" y="0"/>
                    </a:moveTo>
                    <a:lnTo>
                      <a:pt x="7963" y="10"/>
                    </a:lnTo>
                    <a:lnTo>
                      <a:pt x="8040" y="34"/>
                    </a:lnTo>
                    <a:lnTo>
                      <a:pt x="8098" y="71"/>
                    </a:lnTo>
                    <a:lnTo>
                      <a:pt x="8136" y="120"/>
                    </a:lnTo>
                    <a:lnTo>
                      <a:pt x="8162" y="182"/>
                    </a:lnTo>
                    <a:lnTo>
                      <a:pt x="8180" y="255"/>
                    </a:lnTo>
                    <a:lnTo>
                      <a:pt x="8196" y="340"/>
                    </a:lnTo>
                    <a:lnTo>
                      <a:pt x="8212" y="436"/>
                    </a:lnTo>
                    <a:lnTo>
                      <a:pt x="8212" y="875"/>
                    </a:lnTo>
                    <a:lnTo>
                      <a:pt x="8191" y="880"/>
                    </a:lnTo>
                    <a:lnTo>
                      <a:pt x="8167" y="891"/>
                    </a:lnTo>
                    <a:lnTo>
                      <a:pt x="8144" y="909"/>
                    </a:lnTo>
                    <a:lnTo>
                      <a:pt x="8121" y="930"/>
                    </a:lnTo>
                    <a:lnTo>
                      <a:pt x="8100" y="953"/>
                    </a:lnTo>
                    <a:lnTo>
                      <a:pt x="8082" y="977"/>
                    </a:lnTo>
                    <a:lnTo>
                      <a:pt x="8072" y="1000"/>
                    </a:lnTo>
                    <a:lnTo>
                      <a:pt x="8066" y="1020"/>
                    </a:lnTo>
                    <a:lnTo>
                      <a:pt x="1957" y="1119"/>
                    </a:lnTo>
                    <a:lnTo>
                      <a:pt x="1983" y="1112"/>
                    </a:lnTo>
                    <a:lnTo>
                      <a:pt x="1998" y="1089"/>
                    </a:lnTo>
                    <a:lnTo>
                      <a:pt x="2003" y="1057"/>
                    </a:lnTo>
                    <a:lnTo>
                      <a:pt x="2003" y="1020"/>
                    </a:lnTo>
                    <a:lnTo>
                      <a:pt x="1985" y="1015"/>
                    </a:lnTo>
                    <a:lnTo>
                      <a:pt x="1967" y="997"/>
                    </a:lnTo>
                    <a:lnTo>
                      <a:pt x="1948" y="974"/>
                    </a:lnTo>
                    <a:lnTo>
                      <a:pt x="1930" y="948"/>
                    </a:lnTo>
                    <a:lnTo>
                      <a:pt x="1912" y="922"/>
                    </a:lnTo>
                    <a:lnTo>
                      <a:pt x="1894" y="898"/>
                    </a:lnTo>
                    <a:lnTo>
                      <a:pt x="1876" y="880"/>
                    </a:lnTo>
                    <a:lnTo>
                      <a:pt x="1858" y="875"/>
                    </a:lnTo>
                    <a:lnTo>
                      <a:pt x="1858" y="776"/>
                    </a:lnTo>
                    <a:lnTo>
                      <a:pt x="1759" y="763"/>
                    </a:lnTo>
                    <a:lnTo>
                      <a:pt x="1665" y="1119"/>
                    </a:lnTo>
                    <a:lnTo>
                      <a:pt x="1588" y="1117"/>
                    </a:lnTo>
                    <a:lnTo>
                      <a:pt x="1520" y="1114"/>
                    </a:lnTo>
                    <a:lnTo>
                      <a:pt x="1466" y="1107"/>
                    </a:lnTo>
                    <a:lnTo>
                      <a:pt x="1419" y="1099"/>
                    </a:lnTo>
                    <a:lnTo>
                      <a:pt x="1374" y="1089"/>
                    </a:lnTo>
                    <a:lnTo>
                      <a:pt x="1336" y="1078"/>
                    </a:lnTo>
                    <a:lnTo>
                      <a:pt x="1294" y="1068"/>
                    </a:lnTo>
                    <a:lnTo>
                      <a:pt x="1250" y="1057"/>
                    </a:lnTo>
                    <a:lnTo>
                      <a:pt x="1201" y="1049"/>
                    </a:lnTo>
                    <a:lnTo>
                      <a:pt x="1140" y="1041"/>
                    </a:lnTo>
                    <a:lnTo>
                      <a:pt x="1071" y="1036"/>
                    </a:lnTo>
                    <a:lnTo>
                      <a:pt x="985" y="1036"/>
                    </a:lnTo>
                    <a:lnTo>
                      <a:pt x="884" y="1036"/>
                    </a:lnTo>
                    <a:lnTo>
                      <a:pt x="764" y="1044"/>
                    </a:lnTo>
                    <a:lnTo>
                      <a:pt x="622" y="1054"/>
                    </a:lnTo>
                    <a:lnTo>
                      <a:pt x="452" y="1070"/>
                    </a:lnTo>
                    <a:lnTo>
                      <a:pt x="525" y="1000"/>
                    </a:lnTo>
                    <a:lnTo>
                      <a:pt x="574" y="925"/>
                    </a:lnTo>
                    <a:lnTo>
                      <a:pt x="603" y="847"/>
                    </a:lnTo>
                    <a:lnTo>
                      <a:pt x="614" y="766"/>
                    </a:lnTo>
                    <a:lnTo>
                      <a:pt x="606" y="686"/>
                    </a:lnTo>
                    <a:lnTo>
                      <a:pt x="579" y="610"/>
                    </a:lnTo>
                    <a:lnTo>
                      <a:pt x="535" y="543"/>
                    </a:lnTo>
                    <a:lnTo>
                      <a:pt x="476" y="480"/>
                    </a:lnTo>
                    <a:lnTo>
                      <a:pt x="439" y="434"/>
                    </a:lnTo>
                    <a:lnTo>
                      <a:pt x="408" y="387"/>
                    </a:lnTo>
                    <a:lnTo>
                      <a:pt x="382" y="342"/>
                    </a:lnTo>
                    <a:lnTo>
                      <a:pt x="359" y="301"/>
                    </a:lnTo>
                    <a:lnTo>
                      <a:pt x="336" y="263"/>
                    </a:lnTo>
                    <a:lnTo>
                      <a:pt x="317" y="224"/>
                    </a:lnTo>
                    <a:lnTo>
                      <a:pt x="296" y="189"/>
                    </a:lnTo>
                    <a:lnTo>
                      <a:pt x="278" y="156"/>
                    </a:lnTo>
                    <a:lnTo>
                      <a:pt x="255" y="127"/>
                    </a:lnTo>
                    <a:lnTo>
                      <a:pt x="234" y="102"/>
                    </a:lnTo>
                    <a:lnTo>
                      <a:pt x="209" y="78"/>
                    </a:lnTo>
                    <a:lnTo>
                      <a:pt x="177" y="57"/>
                    </a:lnTo>
                    <a:lnTo>
                      <a:pt x="143" y="39"/>
                    </a:lnTo>
                    <a:lnTo>
                      <a:pt x="102" y="26"/>
                    </a:lnTo>
                    <a:lnTo>
                      <a:pt x="54" y="16"/>
                    </a:lnTo>
                    <a:lnTo>
                      <a:pt x="0" y="10"/>
                    </a:lnTo>
                    <a:lnTo>
                      <a:pt x="7858" y="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sp>
            <p:nvSpPr>
              <p:cNvPr id="5138" name="Freeform 7"/>
              <p:cNvSpPr>
                <a:spLocks/>
              </p:cNvSpPr>
              <p:nvPr/>
            </p:nvSpPr>
            <p:spPr bwMode="auto">
              <a:xfrm flipH="1">
                <a:off x="3888" y="2663"/>
                <a:ext cx="1701" cy="121"/>
              </a:xfrm>
              <a:custGeom>
                <a:avLst/>
                <a:gdLst>
                  <a:gd name="T0" fmla="*/ 7917 w 8504"/>
                  <a:gd name="T1" fmla="*/ 1068 h 1068"/>
                  <a:gd name="T2" fmla="*/ 8032 w 8504"/>
                  <a:gd name="T3" fmla="*/ 1058 h 1068"/>
                  <a:gd name="T4" fmla="*/ 8137 w 8504"/>
                  <a:gd name="T5" fmla="*/ 1037 h 1068"/>
                  <a:gd name="T6" fmla="*/ 8236 w 8504"/>
                  <a:gd name="T7" fmla="*/ 1009 h 1068"/>
                  <a:gd name="T8" fmla="*/ 8325 w 8504"/>
                  <a:gd name="T9" fmla="*/ 966 h 1068"/>
                  <a:gd name="T10" fmla="*/ 8397 w 8504"/>
                  <a:gd name="T11" fmla="*/ 912 h 1068"/>
                  <a:gd name="T12" fmla="*/ 8455 w 8504"/>
                  <a:gd name="T13" fmla="*/ 844 h 1068"/>
                  <a:gd name="T14" fmla="*/ 8494 w 8504"/>
                  <a:gd name="T15" fmla="*/ 762 h 1068"/>
                  <a:gd name="T16" fmla="*/ 8211 w 8504"/>
                  <a:gd name="T17" fmla="*/ 196 h 1068"/>
                  <a:gd name="T18" fmla="*/ 8167 w 8504"/>
                  <a:gd name="T19" fmla="*/ 180 h 1068"/>
                  <a:gd name="T20" fmla="*/ 8119 w 8504"/>
                  <a:gd name="T21" fmla="*/ 140 h 1068"/>
                  <a:gd name="T22" fmla="*/ 8081 w 8504"/>
                  <a:gd name="T23" fmla="*/ 94 h 1068"/>
                  <a:gd name="T24" fmla="*/ 8065 w 8504"/>
                  <a:gd name="T25" fmla="*/ 50 h 1068"/>
                  <a:gd name="T26" fmla="*/ 5958 w 8504"/>
                  <a:gd name="T27" fmla="*/ 283 h 1068"/>
                  <a:gd name="T28" fmla="*/ 5980 w 8504"/>
                  <a:gd name="T29" fmla="*/ 338 h 1068"/>
                  <a:gd name="T30" fmla="*/ 5961 w 8504"/>
                  <a:gd name="T31" fmla="*/ 380 h 1068"/>
                  <a:gd name="T32" fmla="*/ 5924 w 8504"/>
                  <a:gd name="T33" fmla="*/ 421 h 1068"/>
                  <a:gd name="T34" fmla="*/ 5888 w 8504"/>
                  <a:gd name="T35" fmla="*/ 473 h 1068"/>
                  <a:gd name="T36" fmla="*/ 5852 w 8504"/>
                  <a:gd name="T37" fmla="*/ 515 h 1068"/>
                  <a:gd name="T38" fmla="*/ 5833 w 8504"/>
                  <a:gd name="T39" fmla="*/ 619 h 1068"/>
                  <a:gd name="T40" fmla="*/ 5641 w 8504"/>
                  <a:gd name="T41" fmla="*/ 275 h 1068"/>
                  <a:gd name="T42" fmla="*/ 5517 w 8504"/>
                  <a:gd name="T43" fmla="*/ 273 h 1068"/>
                  <a:gd name="T44" fmla="*/ 5327 w 8504"/>
                  <a:gd name="T45" fmla="*/ 268 h 1068"/>
                  <a:gd name="T46" fmla="*/ 5075 w 8504"/>
                  <a:gd name="T47" fmla="*/ 260 h 1068"/>
                  <a:gd name="T48" fmla="*/ 4774 w 8504"/>
                  <a:gd name="T49" fmla="*/ 247 h 1068"/>
                  <a:gd name="T50" fmla="*/ 4428 w 8504"/>
                  <a:gd name="T51" fmla="*/ 232 h 1068"/>
                  <a:gd name="T52" fmla="*/ 4051 w 8504"/>
                  <a:gd name="T53" fmla="*/ 216 h 1068"/>
                  <a:gd name="T54" fmla="*/ 3651 w 8504"/>
                  <a:gd name="T55" fmla="*/ 196 h 1068"/>
                  <a:gd name="T56" fmla="*/ 3238 w 8504"/>
                  <a:gd name="T57" fmla="*/ 177 h 1068"/>
                  <a:gd name="T58" fmla="*/ 2815 w 8504"/>
                  <a:gd name="T59" fmla="*/ 154 h 1068"/>
                  <a:gd name="T60" fmla="*/ 2397 w 8504"/>
                  <a:gd name="T61" fmla="*/ 133 h 1068"/>
                  <a:gd name="T62" fmla="*/ 1991 w 8504"/>
                  <a:gd name="T63" fmla="*/ 109 h 1068"/>
                  <a:gd name="T64" fmla="*/ 1607 w 8504"/>
                  <a:gd name="T65" fmla="*/ 86 h 1068"/>
                  <a:gd name="T66" fmla="*/ 1252 w 8504"/>
                  <a:gd name="T67" fmla="*/ 63 h 1068"/>
                  <a:gd name="T68" fmla="*/ 934 w 8504"/>
                  <a:gd name="T69" fmla="*/ 42 h 1068"/>
                  <a:gd name="T70" fmla="*/ 664 w 8504"/>
                  <a:gd name="T71" fmla="*/ 22 h 1068"/>
                  <a:gd name="T72" fmla="*/ 451 w 8504"/>
                  <a:gd name="T73" fmla="*/ 0 h 1068"/>
                  <a:gd name="T74" fmla="*/ 586 w 8504"/>
                  <a:gd name="T75" fmla="*/ 162 h 1068"/>
                  <a:gd name="T76" fmla="*/ 656 w 8504"/>
                  <a:gd name="T77" fmla="*/ 354 h 1068"/>
                  <a:gd name="T78" fmla="*/ 651 w 8504"/>
                  <a:gd name="T79" fmla="*/ 543 h 1068"/>
                  <a:gd name="T80" fmla="*/ 561 w 8504"/>
                  <a:gd name="T81" fmla="*/ 688 h 1068"/>
                  <a:gd name="T82" fmla="*/ 449 w 8504"/>
                  <a:gd name="T83" fmla="*/ 738 h 1068"/>
                  <a:gd name="T84" fmla="*/ 370 w 8504"/>
                  <a:gd name="T85" fmla="*/ 793 h 1068"/>
                  <a:gd name="T86" fmla="*/ 311 w 8504"/>
                  <a:gd name="T87" fmla="*/ 852 h 1068"/>
                  <a:gd name="T88" fmla="*/ 266 w 8504"/>
                  <a:gd name="T89" fmla="*/ 910 h 1068"/>
                  <a:gd name="T90" fmla="*/ 222 w 8504"/>
                  <a:gd name="T91" fmla="*/ 964 h 1068"/>
                  <a:gd name="T92" fmla="*/ 171 w 8504"/>
                  <a:gd name="T93" fmla="*/ 1009 h 1068"/>
                  <a:gd name="T94" fmla="*/ 98 w 8504"/>
                  <a:gd name="T95" fmla="*/ 1042 h 1068"/>
                  <a:gd name="T96" fmla="*/ 0 w 8504"/>
                  <a:gd name="T97" fmla="*/ 1060 h 10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504"/>
                  <a:gd name="T148" fmla="*/ 0 h 1068"/>
                  <a:gd name="T149" fmla="*/ 8504 w 8504"/>
                  <a:gd name="T150" fmla="*/ 1068 h 10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504" h="1068">
                    <a:moveTo>
                      <a:pt x="7857" y="1050"/>
                    </a:moveTo>
                    <a:lnTo>
                      <a:pt x="7917" y="1068"/>
                    </a:lnTo>
                    <a:lnTo>
                      <a:pt x="7974" y="1063"/>
                    </a:lnTo>
                    <a:lnTo>
                      <a:pt x="8032" y="1058"/>
                    </a:lnTo>
                    <a:lnTo>
                      <a:pt x="8086" y="1047"/>
                    </a:lnTo>
                    <a:lnTo>
                      <a:pt x="8137" y="1037"/>
                    </a:lnTo>
                    <a:lnTo>
                      <a:pt x="8190" y="1024"/>
                    </a:lnTo>
                    <a:lnTo>
                      <a:pt x="8236" y="1009"/>
                    </a:lnTo>
                    <a:lnTo>
                      <a:pt x="8284" y="987"/>
                    </a:lnTo>
                    <a:lnTo>
                      <a:pt x="8325" y="966"/>
                    </a:lnTo>
                    <a:lnTo>
                      <a:pt x="8361" y="941"/>
                    </a:lnTo>
                    <a:lnTo>
                      <a:pt x="8397" y="912"/>
                    </a:lnTo>
                    <a:lnTo>
                      <a:pt x="8429" y="881"/>
                    </a:lnTo>
                    <a:lnTo>
                      <a:pt x="8455" y="844"/>
                    </a:lnTo>
                    <a:lnTo>
                      <a:pt x="8476" y="805"/>
                    </a:lnTo>
                    <a:lnTo>
                      <a:pt x="8494" y="762"/>
                    </a:lnTo>
                    <a:lnTo>
                      <a:pt x="8504" y="712"/>
                    </a:lnTo>
                    <a:lnTo>
                      <a:pt x="8211" y="196"/>
                    </a:lnTo>
                    <a:lnTo>
                      <a:pt x="8190" y="190"/>
                    </a:lnTo>
                    <a:lnTo>
                      <a:pt x="8167" y="180"/>
                    </a:lnTo>
                    <a:lnTo>
                      <a:pt x="8143" y="162"/>
                    </a:lnTo>
                    <a:lnTo>
                      <a:pt x="8119" y="140"/>
                    </a:lnTo>
                    <a:lnTo>
                      <a:pt x="8099" y="117"/>
                    </a:lnTo>
                    <a:lnTo>
                      <a:pt x="8081" y="94"/>
                    </a:lnTo>
                    <a:lnTo>
                      <a:pt x="8070" y="71"/>
                    </a:lnTo>
                    <a:lnTo>
                      <a:pt x="8065" y="50"/>
                    </a:lnTo>
                    <a:lnTo>
                      <a:pt x="5932" y="275"/>
                    </a:lnTo>
                    <a:lnTo>
                      <a:pt x="5958" y="283"/>
                    </a:lnTo>
                    <a:lnTo>
                      <a:pt x="5974" y="307"/>
                    </a:lnTo>
                    <a:lnTo>
                      <a:pt x="5980" y="338"/>
                    </a:lnTo>
                    <a:lnTo>
                      <a:pt x="5980" y="374"/>
                    </a:lnTo>
                    <a:lnTo>
                      <a:pt x="5961" y="380"/>
                    </a:lnTo>
                    <a:lnTo>
                      <a:pt x="5942" y="398"/>
                    </a:lnTo>
                    <a:lnTo>
                      <a:pt x="5924" y="421"/>
                    </a:lnTo>
                    <a:lnTo>
                      <a:pt x="5906" y="448"/>
                    </a:lnTo>
                    <a:lnTo>
                      <a:pt x="5888" y="473"/>
                    </a:lnTo>
                    <a:lnTo>
                      <a:pt x="5870" y="497"/>
                    </a:lnTo>
                    <a:lnTo>
                      <a:pt x="5852" y="515"/>
                    </a:lnTo>
                    <a:lnTo>
                      <a:pt x="5833" y="520"/>
                    </a:lnTo>
                    <a:lnTo>
                      <a:pt x="5833" y="619"/>
                    </a:lnTo>
                    <a:lnTo>
                      <a:pt x="5735" y="632"/>
                    </a:lnTo>
                    <a:lnTo>
                      <a:pt x="5641" y="275"/>
                    </a:lnTo>
                    <a:lnTo>
                      <a:pt x="5590" y="275"/>
                    </a:lnTo>
                    <a:lnTo>
                      <a:pt x="5517" y="273"/>
                    </a:lnTo>
                    <a:lnTo>
                      <a:pt x="5431" y="270"/>
                    </a:lnTo>
                    <a:lnTo>
                      <a:pt x="5327" y="268"/>
                    </a:lnTo>
                    <a:lnTo>
                      <a:pt x="5208" y="263"/>
                    </a:lnTo>
                    <a:lnTo>
                      <a:pt x="5075" y="260"/>
                    </a:lnTo>
                    <a:lnTo>
                      <a:pt x="4930" y="252"/>
                    </a:lnTo>
                    <a:lnTo>
                      <a:pt x="4774" y="247"/>
                    </a:lnTo>
                    <a:lnTo>
                      <a:pt x="4604" y="239"/>
                    </a:lnTo>
                    <a:lnTo>
                      <a:pt x="4428" y="232"/>
                    </a:lnTo>
                    <a:lnTo>
                      <a:pt x="4244" y="224"/>
                    </a:lnTo>
                    <a:lnTo>
                      <a:pt x="4051" y="216"/>
                    </a:lnTo>
                    <a:lnTo>
                      <a:pt x="3854" y="206"/>
                    </a:lnTo>
                    <a:lnTo>
                      <a:pt x="3651" y="196"/>
                    </a:lnTo>
                    <a:lnTo>
                      <a:pt x="3446" y="188"/>
                    </a:lnTo>
                    <a:lnTo>
                      <a:pt x="3238" y="177"/>
                    </a:lnTo>
                    <a:lnTo>
                      <a:pt x="3028" y="167"/>
                    </a:lnTo>
                    <a:lnTo>
                      <a:pt x="2815" y="154"/>
                    </a:lnTo>
                    <a:lnTo>
                      <a:pt x="2608" y="143"/>
                    </a:lnTo>
                    <a:lnTo>
                      <a:pt x="2397" y="133"/>
                    </a:lnTo>
                    <a:lnTo>
                      <a:pt x="2192" y="120"/>
                    </a:lnTo>
                    <a:lnTo>
                      <a:pt x="1991" y="109"/>
                    </a:lnTo>
                    <a:lnTo>
                      <a:pt x="1797" y="97"/>
                    </a:lnTo>
                    <a:lnTo>
                      <a:pt x="1607" y="86"/>
                    </a:lnTo>
                    <a:lnTo>
                      <a:pt x="1425" y="76"/>
                    </a:lnTo>
                    <a:lnTo>
                      <a:pt x="1252" y="63"/>
                    </a:lnTo>
                    <a:lnTo>
                      <a:pt x="1088" y="53"/>
                    </a:lnTo>
                    <a:lnTo>
                      <a:pt x="934" y="42"/>
                    </a:lnTo>
                    <a:lnTo>
                      <a:pt x="791" y="32"/>
                    </a:lnTo>
                    <a:lnTo>
                      <a:pt x="664" y="22"/>
                    </a:lnTo>
                    <a:lnTo>
                      <a:pt x="550" y="11"/>
                    </a:lnTo>
                    <a:lnTo>
                      <a:pt x="451" y="0"/>
                    </a:lnTo>
                    <a:lnTo>
                      <a:pt x="526" y="76"/>
                    </a:lnTo>
                    <a:lnTo>
                      <a:pt x="586" y="162"/>
                    </a:lnTo>
                    <a:lnTo>
                      <a:pt x="630" y="255"/>
                    </a:lnTo>
                    <a:lnTo>
                      <a:pt x="656" y="354"/>
                    </a:lnTo>
                    <a:lnTo>
                      <a:pt x="661" y="453"/>
                    </a:lnTo>
                    <a:lnTo>
                      <a:pt x="651" y="543"/>
                    </a:lnTo>
                    <a:lnTo>
                      <a:pt x="615" y="624"/>
                    </a:lnTo>
                    <a:lnTo>
                      <a:pt x="561" y="688"/>
                    </a:lnTo>
                    <a:lnTo>
                      <a:pt x="500" y="712"/>
                    </a:lnTo>
                    <a:lnTo>
                      <a:pt x="449" y="738"/>
                    </a:lnTo>
                    <a:lnTo>
                      <a:pt x="407" y="764"/>
                    </a:lnTo>
                    <a:lnTo>
                      <a:pt x="370" y="793"/>
                    </a:lnTo>
                    <a:lnTo>
                      <a:pt x="339" y="821"/>
                    </a:lnTo>
                    <a:lnTo>
                      <a:pt x="311" y="852"/>
                    </a:lnTo>
                    <a:lnTo>
                      <a:pt x="288" y="881"/>
                    </a:lnTo>
                    <a:lnTo>
                      <a:pt x="266" y="910"/>
                    </a:lnTo>
                    <a:lnTo>
                      <a:pt x="243" y="938"/>
                    </a:lnTo>
                    <a:lnTo>
                      <a:pt x="222" y="964"/>
                    </a:lnTo>
                    <a:lnTo>
                      <a:pt x="197" y="987"/>
                    </a:lnTo>
                    <a:lnTo>
                      <a:pt x="171" y="1009"/>
                    </a:lnTo>
                    <a:lnTo>
                      <a:pt x="137" y="1027"/>
                    </a:lnTo>
                    <a:lnTo>
                      <a:pt x="98" y="1042"/>
                    </a:lnTo>
                    <a:lnTo>
                      <a:pt x="54" y="1052"/>
                    </a:lnTo>
                    <a:lnTo>
                      <a:pt x="0" y="1060"/>
                    </a:lnTo>
                    <a:lnTo>
                      <a:pt x="7857" y="105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grpSp>
        <p:grpSp>
          <p:nvGrpSpPr>
            <p:cNvPr id="4" name="Group 8"/>
            <p:cNvGrpSpPr>
              <a:grpSpLocks/>
            </p:cNvGrpSpPr>
            <p:nvPr/>
          </p:nvGrpSpPr>
          <p:grpSpPr bwMode="auto">
            <a:xfrm flipH="1">
              <a:off x="432" y="1824"/>
              <a:ext cx="804" cy="1496"/>
              <a:chOff x="4028" y="2018"/>
              <a:chExt cx="1104" cy="2294"/>
            </a:xfrm>
          </p:grpSpPr>
          <p:sp>
            <p:nvSpPr>
              <p:cNvPr id="5127" name="Freeform 9"/>
              <p:cNvSpPr>
                <a:spLocks/>
              </p:cNvSpPr>
              <p:nvPr/>
            </p:nvSpPr>
            <p:spPr bwMode="auto">
              <a:xfrm>
                <a:off x="4072" y="2266"/>
                <a:ext cx="879" cy="1880"/>
              </a:xfrm>
              <a:custGeom>
                <a:avLst/>
                <a:gdLst>
                  <a:gd name="T0" fmla="*/ 459 w 2637"/>
                  <a:gd name="T1" fmla="*/ 4235 h 5641"/>
                  <a:gd name="T2" fmla="*/ 505 w 2637"/>
                  <a:gd name="T3" fmla="*/ 4086 h 5641"/>
                  <a:gd name="T4" fmla="*/ 549 w 2637"/>
                  <a:gd name="T5" fmla="*/ 3941 h 5641"/>
                  <a:gd name="T6" fmla="*/ 595 w 2637"/>
                  <a:gd name="T7" fmla="*/ 3802 h 5641"/>
                  <a:gd name="T8" fmla="*/ 641 w 2637"/>
                  <a:gd name="T9" fmla="*/ 3663 h 5641"/>
                  <a:gd name="T10" fmla="*/ 688 w 2637"/>
                  <a:gd name="T11" fmla="*/ 3526 h 5641"/>
                  <a:gd name="T12" fmla="*/ 737 w 2637"/>
                  <a:gd name="T13" fmla="*/ 3390 h 5641"/>
                  <a:gd name="T14" fmla="*/ 784 w 2637"/>
                  <a:gd name="T15" fmla="*/ 3260 h 5641"/>
                  <a:gd name="T16" fmla="*/ 836 w 2637"/>
                  <a:gd name="T17" fmla="*/ 3130 h 5641"/>
                  <a:gd name="T18" fmla="*/ 886 w 2637"/>
                  <a:gd name="T19" fmla="*/ 3004 h 5641"/>
                  <a:gd name="T20" fmla="*/ 938 w 2637"/>
                  <a:gd name="T21" fmla="*/ 2876 h 5641"/>
                  <a:gd name="T22" fmla="*/ 991 w 2637"/>
                  <a:gd name="T23" fmla="*/ 2749 h 5641"/>
                  <a:gd name="T24" fmla="*/ 1047 w 2637"/>
                  <a:gd name="T25" fmla="*/ 2625 h 5641"/>
                  <a:gd name="T26" fmla="*/ 1102 w 2637"/>
                  <a:gd name="T27" fmla="*/ 2502 h 5641"/>
                  <a:gd name="T28" fmla="*/ 1161 w 2637"/>
                  <a:gd name="T29" fmla="*/ 2378 h 5641"/>
                  <a:gd name="T30" fmla="*/ 1220 w 2637"/>
                  <a:gd name="T31" fmla="*/ 2257 h 5641"/>
                  <a:gd name="T32" fmla="*/ 1285 w 2637"/>
                  <a:gd name="T33" fmla="*/ 2133 h 5641"/>
                  <a:gd name="T34" fmla="*/ 1347 w 2637"/>
                  <a:gd name="T35" fmla="*/ 2010 h 5641"/>
                  <a:gd name="T36" fmla="*/ 1416 w 2637"/>
                  <a:gd name="T37" fmla="*/ 1886 h 5641"/>
                  <a:gd name="T38" fmla="*/ 1483 w 2637"/>
                  <a:gd name="T39" fmla="*/ 1762 h 5641"/>
                  <a:gd name="T40" fmla="*/ 1555 w 2637"/>
                  <a:gd name="T41" fmla="*/ 1638 h 5641"/>
                  <a:gd name="T42" fmla="*/ 1629 w 2637"/>
                  <a:gd name="T43" fmla="*/ 1514 h 5641"/>
                  <a:gd name="T44" fmla="*/ 1702 w 2637"/>
                  <a:gd name="T45" fmla="*/ 1388 h 5641"/>
                  <a:gd name="T46" fmla="*/ 1783 w 2637"/>
                  <a:gd name="T47" fmla="*/ 1257 h 5641"/>
                  <a:gd name="T48" fmla="*/ 1863 w 2637"/>
                  <a:gd name="T49" fmla="*/ 1128 h 5641"/>
                  <a:gd name="T50" fmla="*/ 1951 w 2637"/>
                  <a:gd name="T51" fmla="*/ 998 h 5641"/>
                  <a:gd name="T52" fmla="*/ 2037 w 2637"/>
                  <a:gd name="T53" fmla="*/ 861 h 5641"/>
                  <a:gd name="T54" fmla="*/ 2130 w 2637"/>
                  <a:gd name="T55" fmla="*/ 725 h 5641"/>
                  <a:gd name="T56" fmla="*/ 2223 w 2637"/>
                  <a:gd name="T57" fmla="*/ 586 h 5641"/>
                  <a:gd name="T58" fmla="*/ 2322 w 2637"/>
                  <a:gd name="T59" fmla="*/ 447 h 5641"/>
                  <a:gd name="T60" fmla="*/ 2424 w 2637"/>
                  <a:gd name="T61" fmla="*/ 301 h 5641"/>
                  <a:gd name="T62" fmla="*/ 2529 w 2637"/>
                  <a:gd name="T63" fmla="*/ 153 h 5641"/>
                  <a:gd name="T64" fmla="*/ 2637 w 2637"/>
                  <a:gd name="T65" fmla="*/ 0 h 5641"/>
                  <a:gd name="T66" fmla="*/ 2492 w 2637"/>
                  <a:gd name="T67" fmla="*/ 242 h 5641"/>
                  <a:gd name="T68" fmla="*/ 2343 w 2637"/>
                  <a:gd name="T69" fmla="*/ 487 h 5641"/>
                  <a:gd name="T70" fmla="*/ 2192 w 2637"/>
                  <a:gd name="T71" fmla="*/ 737 h 5641"/>
                  <a:gd name="T72" fmla="*/ 2040 w 2637"/>
                  <a:gd name="T73" fmla="*/ 994 h 5641"/>
                  <a:gd name="T74" fmla="*/ 1888 w 2637"/>
                  <a:gd name="T75" fmla="*/ 1255 h 5641"/>
                  <a:gd name="T76" fmla="*/ 1740 w 2637"/>
                  <a:gd name="T77" fmla="*/ 1518 h 5641"/>
                  <a:gd name="T78" fmla="*/ 1594 w 2637"/>
                  <a:gd name="T79" fmla="*/ 1784 h 5641"/>
                  <a:gd name="T80" fmla="*/ 1453 w 2637"/>
                  <a:gd name="T81" fmla="*/ 2049 h 5641"/>
                  <a:gd name="T82" fmla="*/ 1316 w 2637"/>
                  <a:gd name="T83" fmla="*/ 2319 h 5641"/>
                  <a:gd name="T84" fmla="*/ 1189 w 2637"/>
                  <a:gd name="T85" fmla="*/ 2588 h 5641"/>
                  <a:gd name="T86" fmla="*/ 1069 w 2637"/>
                  <a:gd name="T87" fmla="*/ 2855 h 5641"/>
                  <a:gd name="T88" fmla="*/ 961 w 2637"/>
                  <a:gd name="T89" fmla="*/ 3124 h 5641"/>
                  <a:gd name="T90" fmla="*/ 861 w 2637"/>
                  <a:gd name="T91" fmla="*/ 3390 h 5641"/>
                  <a:gd name="T92" fmla="*/ 775 w 2637"/>
                  <a:gd name="T93" fmla="*/ 3653 h 5641"/>
                  <a:gd name="T94" fmla="*/ 700 w 2637"/>
                  <a:gd name="T95" fmla="*/ 3916 h 5641"/>
                  <a:gd name="T96" fmla="*/ 641 w 2637"/>
                  <a:gd name="T97" fmla="*/ 4173 h 5641"/>
                  <a:gd name="T98" fmla="*/ 418 w 2637"/>
                  <a:gd name="T99" fmla="*/ 5111 h 5641"/>
                  <a:gd name="T100" fmla="*/ 0 w 2637"/>
                  <a:gd name="T101" fmla="*/ 5641 h 5641"/>
                  <a:gd name="T102" fmla="*/ 459 w 2637"/>
                  <a:gd name="T103" fmla="*/ 4235 h 56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37"/>
                  <a:gd name="T157" fmla="*/ 0 h 5641"/>
                  <a:gd name="T158" fmla="*/ 2637 w 2637"/>
                  <a:gd name="T159" fmla="*/ 5641 h 564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37" h="5641">
                    <a:moveTo>
                      <a:pt x="459" y="4235"/>
                    </a:moveTo>
                    <a:lnTo>
                      <a:pt x="505" y="4086"/>
                    </a:lnTo>
                    <a:lnTo>
                      <a:pt x="549" y="3941"/>
                    </a:lnTo>
                    <a:lnTo>
                      <a:pt x="595" y="3802"/>
                    </a:lnTo>
                    <a:lnTo>
                      <a:pt x="641" y="3663"/>
                    </a:lnTo>
                    <a:lnTo>
                      <a:pt x="688" y="3526"/>
                    </a:lnTo>
                    <a:lnTo>
                      <a:pt x="737" y="3390"/>
                    </a:lnTo>
                    <a:lnTo>
                      <a:pt x="784" y="3260"/>
                    </a:lnTo>
                    <a:lnTo>
                      <a:pt x="836" y="3130"/>
                    </a:lnTo>
                    <a:lnTo>
                      <a:pt x="886" y="3004"/>
                    </a:lnTo>
                    <a:lnTo>
                      <a:pt x="938" y="2876"/>
                    </a:lnTo>
                    <a:lnTo>
                      <a:pt x="991" y="2749"/>
                    </a:lnTo>
                    <a:lnTo>
                      <a:pt x="1047" y="2625"/>
                    </a:lnTo>
                    <a:lnTo>
                      <a:pt x="1102" y="2502"/>
                    </a:lnTo>
                    <a:lnTo>
                      <a:pt x="1161" y="2378"/>
                    </a:lnTo>
                    <a:lnTo>
                      <a:pt x="1220" y="2257"/>
                    </a:lnTo>
                    <a:lnTo>
                      <a:pt x="1285" y="2133"/>
                    </a:lnTo>
                    <a:lnTo>
                      <a:pt x="1347" y="2010"/>
                    </a:lnTo>
                    <a:lnTo>
                      <a:pt x="1416" y="1886"/>
                    </a:lnTo>
                    <a:lnTo>
                      <a:pt x="1483" y="1762"/>
                    </a:lnTo>
                    <a:lnTo>
                      <a:pt x="1555" y="1638"/>
                    </a:lnTo>
                    <a:lnTo>
                      <a:pt x="1629" y="1514"/>
                    </a:lnTo>
                    <a:lnTo>
                      <a:pt x="1702" y="1388"/>
                    </a:lnTo>
                    <a:lnTo>
                      <a:pt x="1783" y="1257"/>
                    </a:lnTo>
                    <a:lnTo>
                      <a:pt x="1863" y="1128"/>
                    </a:lnTo>
                    <a:lnTo>
                      <a:pt x="1951" y="998"/>
                    </a:lnTo>
                    <a:lnTo>
                      <a:pt x="2037" y="861"/>
                    </a:lnTo>
                    <a:lnTo>
                      <a:pt x="2130" y="725"/>
                    </a:lnTo>
                    <a:lnTo>
                      <a:pt x="2223" y="586"/>
                    </a:lnTo>
                    <a:lnTo>
                      <a:pt x="2322" y="447"/>
                    </a:lnTo>
                    <a:lnTo>
                      <a:pt x="2424" y="301"/>
                    </a:lnTo>
                    <a:lnTo>
                      <a:pt x="2529" y="153"/>
                    </a:lnTo>
                    <a:lnTo>
                      <a:pt x="2637" y="0"/>
                    </a:lnTo>
                    <a:lnTo>
                      <a:pt x="2492" y="242"/>
                    </a:lnTo>
                    <a:lnTo>
                      <a:pt x="2343" y="487"/>
                    </a:lnTo>
                    <a:lnTo>
                      <a:pt x="2192" y="737"/>
                    </a:lnTo>
                    <a:lnTo>
                      <a:pt x="2040" y="994"/>
                    </a:lnTo>
                    <a:lnTo>
                      <a:pt x="1888" y="1255"/>
                    </a:lnTo>
                    <a:lnTo>
                      <a:pt x="1740" y="1518"/>
                    </a:lnTo>
                    <a:lnTo>
                      <a:pt x="1594" y="1784"/>
                    </a:lnTo>
                    <a:lnTo>
                      <a:pt x="1453" y="2049"/>
                    </a:lnTo>
                    <a:lnTo>
                      <a:pt x="1316" y="2319"/>
                    </a:lnTo>
                    <a:lnTo>
                      <a:pt x="1189" y="2588"/>
                    </a:lnTo>
                    <a:lnTo>
                      <a:pt x="1069" y="2855"/>
                    </a:lnTo>
                    <a:lnTo>
                      <a:pt x="961" y="3124"/>
                    </a:lnTo>
                    <a:lnTo>
                      <a:pt x="861" y="3390"/>
                    </a:lnTo>
                    <a:lnTo>
                      <a:pt x="775" y="3653"/>
                    </a:lnTo>
                    <a:lnTo>
                      <a:pt x="700" y="3916"/>
                    </a:lnTo>
                    <a:lnTo>
                      <a:pt x="641" y="4173"/>
                    </a:lnTo>
                    <a:lnTo>
                      <a:pt x="418" y="5111"/>
                    </a:lnTo>
                    <a:lnTo>
                      <a:pt x="0" y="5641"/>
                    </a:lnTo>
                    <a:lnTo>
                      <a:pt x="459" y="4235"/>
                    </a:lnTo>
                    <a:close/>
                  </a:path>
                </a:pathLst>
              </a:custGeom>
              <a:solidFill>
                <a:srgbClr val="FFFFFF">
                  <a:alpha val="50195"/>
                </a:srgbClr>
              </a:solidFill>
              <a:ln w="9525">
                <a:noFill/>
                <a:round/>
                <a:headEnd/>
                <a:tailEnd/>
              </a:ln>
            </p:spPr>
            <p:txBody>
              <a:bodyPr lIns="16" tIns="8" rIns="16" bIns="8">
                <a:spAutoFit/>
              </a:bodyPr>
              <a:lstStyle/>
              <a:p>
                <a:endParaRPr lang="ar-SA"/>
              </a:p>
            </p:txBody>
          </p:sp>
          <p:sp>
            <p:nvSpPr>
              <p:cNvPr id="5128" name="Freeform 10"/>
              <p:cNvSpPr>
                <a:spLocks/>
              </p:cNvSpPr>
              <p:nvPr/>
            </p:nvSpPr>
            <p:spPr bwMode="auto">
              <a:xfrm>
                <a:off x="4222" y="2264"/>
                <a:ext cx="732" cy="1414"/>
              </a:xfrm>
              <a:custGeom>
                <a:avLst/>
                <a:gdLst>
                  <a:gd name="T0" fmla="*/ 2179 w 2198"/>
                  <a:gd name="T1" fmla="*/ 0 h 4243"/>
                  <a:gd name="T2" fmla="*/ 1965 w 2198"/>
                  <a:gd name="T3" fmla="*/ 301 h 4243"/>
                  <a:gd name="T4" fmla="*/ 1765 w 2198"/>
                  <a:gd name="T5" fmla="*/ 586 h 4243"/>
                  <a:gd name="T6" fmla="*/ 1579 w 2198"/>
                  <a:gd name="T7" fmla="*/ 861 h 4243"/>
                  <a:gd name="T8" fmla="*/ 1406 w 2198"/>
                  <a:gd name="T9" fmla="*/ 1128 h 4243"/>
                  <a:gd name="T10" fmla="*/ 1245 w 2198"/>
                  <a:gd name="T11" fmla="*/ 1387 h 4243"/>
                  <a:gd name="T12" fmla="*/ 1096 w 2198"/>
                  <a:gd name="T13" fmla="*/ 1638 h 4243"/>
                  <a:gd name="T14" fmla="*/ 957 w 2198"/>
                  <a:gd name="T15" fmla="*/ 1889 h 4243"/>
                  <a:gd name="T16" fmla="*/ 827 w 2198"/>
                  <a:gd name="T17" fmla="*/ 2136 h 4243"/>
                  <a:gd name="T18" fmla="*/ 702 w 2198"/>
                  <a:gd name="T19" fmla="*/ 2381 h 4243"/>
                  <a:gd name="T20" fmla="*/ 588 w 2198"/>
                  <a:gd name="T21" fmla="*/ 2628 h 4243"/>
                  <a:gd name="T22" fmla="*/ 480 w 2198"/>
                  <a:gd name="T23" fmla="*/ 2879 h 4243"/>
                  <a:gd name="T24" fmla="*/ 378 w 2198"/>
                  <a:gd name="T25" fmla="*/ 3133 h 4243"/>
                  <a:gd name="T26" fmla="*/ 279 w 2198"/>
                  <a:gd name="T27" fmla="*/ 3392 h 4243"/>
                  <a:gd name="T28" fmla="*/ 183 w 2198"/>
                  <a:gd name="T29" fmla="*/ 3665 h 4243"/>
                  <a:gd name="T30" fmla="*/ 90 w 2198"/>
                  <a:gd name="T31" fmla="*/ 3943 h 4243"/>
                  <a:gd name="T32" fmla="*/ 0 w 2198"/>
                  <a:gd name="T33" fmla="*/ 4237 h 4243"/>
                  <a:gd name="T34" fmla="*/ 65 w 2198"/>
                  <a:gd name="T35" fmla="*/ 4096 h 4243"/>
                  <a:gd name="T36" fmla="*/ 155 w 2198"/>
                  <a:gd name="T37" fmla="*/ 3810 h 4243"/>
                  <a:gd name="T38" fmla="*/ 248 w 2198"/>
                  <a:gd name="T39" fmla="*/ 3535 h 4243"/>
                  <a:gd name="T40" fmla="*/ 344 w 2198"/>
                  <a:gd name="T41" fmla="*/ 3269 h 4243"/>
                  <a:gd name="T42" fmla="*/ 446 w 2198"/>
                  <a:gd name="T43" fmla="*/ 3012 h 4243"/>
                  <a:gd name="T44" fmla="*/ 551 w 2198"/>
                  <a:gd name="T45" fmla="*/ 2759 h 4243"/>
                  <a:gd name="T46" fmla="*/ 663 w 2198"/>
                  <a:gd name="T47" fmla="*/ 2510 h 4243"/>
                  <a:gd name="T48" fmla="*/ 781 w 2198"/>
                  <a:gd name="T49" fmla="*/ 2267 h 4243"/>
                  <a:gd name="T50" fmla="*/ 908 w 2198"/>
                  <a:gd name="T51" fmla="*/ 2018 h 4243"/>
                  <a:gd name="T52" fmla="*/ 1043 w 2198"/>
                  <a:gd name="T53" fmla="*/ 1771 h 4243"/>
                  <a:gd name="T54" fmla="*/ 1189 w 2198"/>
                  <a:gd name="T55" fmla="*/ 1526 h 4243"/>
                  <a:gd name="T56" fmla="*/ 1343 w 2198"/>
                  <a:gd name="T57" fmla="*/ 1269 h 4243"/>
                  <a:gd name="T58" fmla="*/ 1510 w 2198"/>
                  <a:gd name="T59" fmla="*/ 1010 h 4243"/>
                  <a:gd name="T60" fmla="*/ 1690 w 2198"/>
                  <a:gd name="T61" fmla="*/ 737 h 4243"/>
                  <a:gd name="T62" fmla="*/ 1882 w 2198"/>
                  <a:gd name="T63" fmla="*/ 459 h 4243"/>
                  <a:gd name="T64" fmla="*/ 2090 w 2198"/>
                  <a:gd name="T65" fmla="*/ 165 h 4243"/>
                  <a:gd name="T66" fmla="*/ 2179 w 2198"/>
                  <a:gd name="T67" fmla="*/ 0 h 4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98"/>
                  <a:gd name="T103" fmla="*/ 0 h 4243"/>
                  <a:gd name="T104" fmla="*/ 2198 w 2198"/>
                  <a:gd name="T105" fmla="*/ 4243 h 4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98" h="4243">
                    <a:moveTo>
                      <a:pt x="2198" y="12"/>
                    </a:moveTo>
                    <a:lnTo>
                      <a:pt x="2179" y="0"/>
                    </a:lnTo>
                    <a:lnTo>
                      <a:pt x="2071" y="152"/>
                    </a:lnTo>
                    <a:lnTo>
                      <a:pt x="1965" y="301"/>
                    </a:lnTo>
                    <a:lnTo>
                      <a:pt x="1863" y="446"/>
                    </a:lnTo>
                    <a:lnTo>
                      <a:pt x="1765" y="586"/>
                    </a:lnTo>
                    <a:lnTo>
                      <a:pt x="1672" y="725"/>
                    </a:lnTo>
                    <a:lnTo>
                      <a:pt x="1579" y="861"/>
                    </a:lnTo>
                    <a:lnTo>
                      <a:pt x="1492" y="997"/>
                    </a:lnTo>
                    <a:lnTo>
                      <a:pt x="1406" y="1128"/>
                    </a:lnTo>
                    <a:lnTo>
                      <a:pt x="1325" y="1257"/>
                    </a:lnTo>
                    <a:lnTo>
                      <a:pt x="1245" y="1387"/>
                    </a:lnTo>
                    <a:lnTo>
                      <a:pt x="1171" y="1514"/>
                    </a:lnTo>
                    <a:lnTo>
                      <a:pt x="1096" y="1638"/>
                    </a:lnTo>
                    <a:lnTo>
                      <a:pt x="1025" y="1765"/>
                    </a:lnTo>
                    <a:lnTo>
                      <a:pt x="957" y="1889"/>
                    </a:lnTo>
                    <a:lnTo>
                      <a:pt x="889" y="2012"/>
                    </a:lnTo>
                    <a:lnTo>
                      <a:pt x="827" y="2136"/>
                    </a:lnTo>
                    <a:lnTo>
                      <a:pt x="761" y="2261"/>
                    </a:lnTo>
                    <a:lnTo>
                      <a:pt x="702" y="2381"/>
                    </a:lnTo>
                    <a:lnTo>
                      <a:pt x="644" y="2504"/>
                    </a:lnTo>
                    <a:lnTo>
                      <a:pt x="588" y="2628"/>
                    </a:lnTo>
                    <a:lnTo>
                      <a:pt x="533" y="2753"/>
                    </a:lnTo>
                    <a:lnTo>
                      <a:pt x="480" y="2879"/>
                    </a:lnTo>
                    <a:lnTo>
                      <a:pt x="428" y="3006"/>
                    </a:lnTo>
                    <a:lnTo>
                      <a:pt x="378" y="3133"/>
                    </a:lnTo>
                    <a:lnTo>
                      <a:pt x="326" y="3263"/>
                    </a:lnTo>
                    <a:lnTo>
                      <a:pt x="279" y="3392"/>
                    </a:lnTo>
                    <a:lnTo>
                      <a:pt x="230" y="3529"/>
                    </a:lnTo>
                    <a:lnTo>
                      <a:pt x="183" y="3665"/>
                    </a:lnTo>
                    <a:lnTo>
                      <a:pt x="137" y="3804"/>
                    </a:lnTo>
                    <a:lnTo>
                      <a:pt x="90" y="3943"/>
                    </a:lnTo>
                    <a:lnTo>
                      <a:pt x="47" y="4089"/>
                    </a:lnTo>
                    <a:lnTo>
                      <a:pt x="0" y="4237"/>
                    </a:lnTo>
                    <a:lnTo>
                      <a:pt x="20" y="4243"/>
                    </a:lnTo>
                    <a:lnTo>
                      <a:pt x="65" y="4096"/>
                    </a:lnTo>
                    <a:lnTo>
                      <a:pt x="108" y="3949"/>
                    </a:lnTo>
                    <a:lnTo>
                      <a:pt x="155" y="3810"/>
                    </a:lnTo>
                    <a:lnTo>
                      <a:pt x="202" y="3671"/>
                    </a:lnTo>
                    <a:lnTo>
                      <a:pt x="248" y="3535"/>
                    </a:lnTo>
                    <a:lnTo>
                      <a:pt x="298" y="3398"/>
                    </a:lnTo>
                    <a:lnTo>
                      <a:pt x="344" y="3269"/>
                    </a:lnTo>
                    <a:lnTo>
                      <a:pt x="396" y="3139"/>
                    </a:lnTo>
                    <a:lnTo>
                      <a:pt x="446" y="3012"/>
                    </a:lnTo>
                    <a:lnTo>
                      <a:pt x="498" y="2885"/>
                    </a:lnTo>
                    <a:lnTo>
                      <a:pt x="551" y="2759"/>
                    </a:lnTo>
                    <a:lnTo>
                      <a:pt x="606" y="2635"/>
                    </a:lnTo>
                    <a:lnTo>
                      <a:pt x="663" y="2510"/>
                    </a:lnTo>
                    <a:lnTo>
                      <a:pt x="722" y="2387"/>
                    </a:lnTo>
                    <a:lnTo>
                      <a:pt x="781" y="2267"/>
                    </a:lnTo>
                    <a:lnTo>
                      <a:pt x="845" y="2143"/>
                    </a:lnTo>
                    <a:lnTo>
                      <a:pt x="908" y="2018"/>
                    </a:lnTo>
                    <a:lnTo>
                      <a:pt x="975" y="1895"/>
                    </a:lnTo>
                    <a:lnTo>
                      <a:pt x="1043" y="1771"/>
                    </a:lnTo>
                    <a:lnTo>
                      <a:pt x="1114" y="1651"/>
                    </a:lnTo>
                    <a:lnTo>
                      <a:pt x="1189" y="1526"/>
                    </a:lnTo>
                    <a:lnTo>
                      <a:pt x="1263" y="1400"/>
                    </a:lnTo>
                    <a:lnTo>
                      <a:pt x="1343" y="1269"/>
                    </a:lnTo>
                    <a:lnTo>
                      <a:pt x="1424" y="1140"/>
                    </a:lnTo>
                    <a:lnTo>
                      <a:pt x="1510" y="1010"/>
                    </a:lnTo>
                    <a:lnTo>
                      <a:pt x="1598" y="873"/>
                    </a:lnTo>
                    <a:lnTo>
                      <a:pt x="1690" y="737"/>
                    </a:lnTo>
                    <a:lnTo>
                      <a:pt x="1783" y="598"/>
                    </a:lnTo>
                    <a:lnTo>
                      <a:pt x="1882" y="459"/>
                    </a:lnTo>
                    <a:lnTo>
                      <a:pt x="1984" y="314"/>
                    </a:lnTo>
                    <a:lnTo>
                      <a:pt x="2090" y="165"/>
                    </a:lnTo>
                    <a:lnTo>
                      <a:pt x="2198" y="12"/>
                    </a:lnTo>
                    <a:lnTo>
                      <a:pt x="2179" y="0"/>
                    </a:lnTo>
                    <a:lnTo>
                      <a:pt x="2198" y="12"/>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29" name="Freeform 11"/>
              <p:cNvSpPr>
                <a:spLocks/>
              </p:cNvSpPr>
              <p:nvPr/>
            </p:nvSpPr>
            <p:spPr bwMode="auto">
              <a:xfrm>
                <a:off x="4283" y="2264"/>
                <a:ext cx="671" cy="1393"/>
              </a:xfrm>
              <a:custGeom>
                <a:avLst/>
                <a:gdLst>
                  <a:gd name="T0" fmla="*/ 19 w 2015"/>
                  <a:gd name="T1" fmla="*/ 4179 h 4179"/>
                  <a:gd name="T2" fmla="*/ 78 w 2015"/>
                  <a:gd name="T3" fmla="*/ 3922 h 4179"/>
                  <a:gd name="T4" fmla="*/ 152 w 2015"/>
                  <a:gd name="T5" fmla="*/ 3663 h 4179"/>
                  <a:gd name="T6" fmla="*/ 239 w 2015"/>
                  <a:gd name="T7" fmla="*/ 3398 h 4179"/>
                  <a:gd name="T8" fmla="*/ 337 w 2015"/>
                  <a:gd name="T9" fmla="*/ 3133 h 4179"/>
                  <a:gd name="T10" fmla="*/ 446 w 2015"/>
                  <a:gd name="T11" fmla="*/ 2863 h 4179"/>
                  <a:gd name="T12" fmla="*/ 566 w 2015"/>
                  <a:gd name="T13" fmla="*/ 2598 h 4179"/>
                  <a:gd name="T14" fmla="*/ 694 w 2015"/>
                  <a:gd name="T15" fmla="*/ 2328 h 4179"/>
                  <a:gd name="T16" fmla="*/ 829 w 2015"/>
                  <a:gd name="T17" fmla="*/ 2059 h 4179"/>
                  <a:gd name="T18" fmla="*/ 972 w 2015"/>
                  <a:gd name="T19" fmla="*/ 1792 h 4179"/>
                  <a:gd name="T20" fmla="*/ 1117 w 2015"/>
                  <a:gd name="T21" fmla="*/ 1526 h 4179"/>
                  <a:gd name="T22" fmla="*/ 1266 w 2015"/>
                  <a:gd name="T23" fmla="*/ 1263 h 4179"/>
                  <a:gd name="T24" fmla="*/ 1417 w 2015"/>
                  <a:gd name="T25" fmla="*/ 1006 h 4179"/>
                  <a:gd name="T26" fmla="*/ 1570 w 2015"/>
                  <a:gd name="T27" fmla="*/ 749 h 4179"/>
                  <a:gd name="T28" fmla="*/ 1721 w 2015"/>
                  <a:gd name="T29" fmla="*/ 499 h 4179"/>
                  <a:gd name="T30" fmla="*/ 1870 w 2015"/>
                  <a:gd name="T31" fmla="*/ 255 h 4179"/>
                  <a:gd name="T32" fmla="*/ 2015 w 2015"/>
                  <a:gd name="T33" fmla="*/ 12 h 4179"/>
                  <a:gd name="T34" fmla="*/ 1996 w 2015"/>
                  <a:gd name="T35" fmla="*/ 0 h 4179"/>
                  <a:gd name="T36" fmla="*/ 1851 w 2015"/>
                  <a:gd name="T37" fmla="*/ 242 h 4179"/>
                  <a:gd name="T38" fmla="*/ 1702 w 2015"/>
                  <a:gd name="T39" fmla="*/ 487 h 4179"/>
                  <a:gd name="T40" fmla="*/ 1551 w 2015"/>
                  <a:gd name="T41" fmla="*/ 737 h 4179"/>
                  <a:gd name="T42" fmla="*/ 1399 w 2015"/>
                  <a:gd name="T43" fmla="*/ 994 h 4179"/>
                  <a:gd name="T44" fmla="*/ 1247 w 2015"/>
                  <a:gd name="T45" fmla="*/ 1257 h 4179"/>
                  <a:gd name="T46" fmla="*/ 1099 w 2015"/>
                  <a:gd name="T47" fmla="*/ 1520 h 4179"/>
                  <a:gd name="T48" fmla="*/ 953 w 2015"/>
                  <a:gd name="T49" fmla="*/ 1786 h 4179"/>
                  <a:gd name="T50" fmla="*/ 811 w 2015"/>
                  <a:gd name="T51" fmla="*/ 2053 h 4179"/>
                  <a:gd name="T52" fmla="*/ 674 w 2015"/>
                  <a:gd name="T53" fmla="*/ 2322 h 4179"/>
                  <a:gd name="T54" fmla="*/ 548 w 2015"/>
                  <a:gd name="T55" fmla="*/ 2591 h 4179"/>
                  <a:gd name="T56" fmla="*/ 427 w 2015"/>
                  <a:gd name="T57" fmla="*/ 2857 h 4179"/>
                  <a:gd name="T58" fmla="*/ 319 w 2015"/>
                  <a:gd name="T59" fmla="*/ 3127 h 4179"/>
                  <a:gd name="T60" fmla="*/ 219 w 2015"/>
                  <a:gd name="T61" fmla="*/ 3392 h 4179"/>
                  <a:gd name="T62" fmla="*/ 133 w 2015"/>
                  <a:gd name="T63" fmla="*/ 3655 h 4179"/>
                  <a:gd name="T64" fmla="*/ 59 w 2015"/>
                  <a:gd name="T65" fmla="*/ 3922 h 4179"/>
                  <a:gd name="T66" fmla="*/ 0 w 2015"/>
                  <a:gd name="T67" fmla="*/ 4179 h 4179"/>
                  <a:gd name="T68" fmla="*/ 19 w 2015"/>
                  <a:gd name="T69" fmla="*/ 4179 h 41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15"/>
                  <a:gd name="T106" fmla="*/ 0 h 4179"/>
                  <a:gd name="T107" fmla="*/ 2015 w 2015"/>
                  <a:gd name="T108" fmla="*/ 4179 h 41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15" h="4179">
                    <a:moveTo>
                      <a:pt x="19" y="4179"/>
                    </a:moveTo>
                    <a:lnTo>
                      <a:pt x="78" y="3922"/>
                    </a:lnTo>
                    <a:lnTo>
                      <a:pt x="152" y="3663"/>
                    </a:lnTo>
                    <a:lnTo>
                      <a:pt x="239" y="3398"/>
                    </a:lnTo>
                    <a:lnTo>
                      <a:pt x="337" y="3133"/>
                    </a:lnTo>
                    <a:lnTo>
                      <a:pt x="446" y="2863"/>
                    </a:lnTo>
                    <a:lnTo>
                      <a:pt x="566" y="2598"/>
                    </a:lnTo>
                    <a:lnTo>
                      <a:pt x="694" y="2328"/>
                    </a:lnTo>
                    <a:lnTo>
                      <a:pt x="829" y="2059"/>
                    </a:lnTo>
                    <a:lnTo>
                      <a:pt x="972" y="1792"/>
                    </a:lnTo>
                    <a:lnTo>
                      <a:pt x="1117" y="1526"/>
                    </a:lnTo>
                    <a:lnTo>
                      <a:pt x="1266" y="1263"/>
                    </a:lnTo>
                    <a:lnTo>
                      <a:pt x="1417" y="1006"/>
                    </a:lnTo>
                    <a:lnTo>
                      <a:pt x="1570" y="749"/>
                    </a:lnTo>
                    <a:lnTo>
                      <a:pt x="1721" y="499"/>
                    </a:lnTo>
                    <a:lnTo>
                      <a:pt x="1870" y="255"/>
                    </a:lnTo>
                    <a:lnTo>
                      <a:pt x="2015" y="12"/>
                    </a:lnTo>
                    <a:lnTo>
                      <a:pt x="1996" y="0"/>
                    </a:lnTo>
                    <a:lnTo>
                      <a:pt x="1851" y="242"/>
                    </a:lnTo>
                    <a:lnTo>
                      <a:pt x="1702" y="487"/>
                    </a:lnTo>
                    <a:lnTo>
                      <a:pt x="1551" y="737"/>
                    </a:lnTo>
                    <a:lnTo>
                      <a:pt x="1399" y="994"/>
                    </a:lnTo>
                    <a:lnTo>
                      <a:pt x="1247" y="1257"/>
                    </a:lnTo>
                    <a:lnTo>
                      <a:pt x="1099" y="1520"/>
                    </a:lnTo>
                    <a:lnTo>
                      <a:pt x="953" y="1786"/>
                    </a:lnTo>
                    <a:lnTo>
                      <a:pt x="811" y="2053"/>
                    </a:lnTo>
                    <a:lnTo>
                      <a:pt x="674" y="2322"/>
                    </a:lnTo>
                    <a:lnTo>
                      <a:pt x="548" y="2591"/>
                    </a:lnTo>
                    <a:lnTo>
                      <a:pt x="427" y="2857"/>
                    </a:lnTo>
                    <a:lnTo>
                      <a:pt x="319" y="3127"/>
                    </a:lnTo>
                    <a:lnTo>
                      <a:pt x="219" y="3392"/>
                    </a:lnTo>
                    <a:lnTo>
                      <a:pt x="133" y="3655"/>
                    </a:lnTo>
                    <a:lnTo>
                      <a:pt x="59" y="3922"/>
                    </a:lnTo>
                    <a:lnTo>
                      <a:pt x="0" y="4179"/>
                    </a:lnTo>
                    <a:lnTo>
                      <a:pt x="19" y="4179"/>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0" name="Freeform 12"/>
              <p:cNvSpPr>
                <a:spLocks/>
              </p:cNvSpPr>
              <p:nvPr/>
            </p:nvSpPr>
            <p:spPr bwMode="auto">
              <a:xfrm>
                <a:off x="4209" y="3657"/>
                <a:ext cx="80" cy="314"/>
              </a:xfrm>
              <a:custGeom>
                <a:avLst/>
                <a:gdLst>
                  <a:gd name="T0" fmla="*/ 18 w 241"/>
                  <a:gd name="T1" fmla="*/ 944 h 944"/>
                  <a:gd name="T2" fmla="*/ 18 w 241"/>
                  <a:gd name="T3" fmla="*/ 938 h 944"/>
                  <a:gd name="T4" fmla="*/ 241 w 241"/>
                  <a:gd name="T5" fmla="*/ 0 h 944"/>
                  <a:gd name="T6" fmla="*/ 222 w 241"/>
                  <a:gd name="T7" fmla="*/ 0 h 944"/>
                  <a:gd name="T8" fmla="*/ 0 w 241"/>
                  <a:gd name="T9" fmla="*/ 938 h 944"/>
                  <a:gd name="T10" fmla="*/ 0 w 241"/>
                  <a:gd name="T11" fmla="*/ 931 h 944"/>
                  <a:gd name="T12" fmla="*/ 18 w 241"/>
                  <a:gd name="T13" fmla="*/ 944 h 944"/>
                  <a:gd name="T14" fmla="*/ 18 w 241"/>
                  <a:gd name="T15" fmla="*/ 941 h 944"/>
                  <a:gd name="T16" fmla="*/ 18 w 241"/>
                  <a:gd name="T17" fmla="*/ 938 h 944"/>
                  <a:gd name="T18" fmla="*/ 18 w 241"/>
                  <a:gd name="T19" fmla="*/ 944 h 9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1"/>
                  <a:gd name="T31" fmla="*/ 0 h 944"/>
                  <a:gd name="T32" fmla="*/ 241 w 241"/>
                  <a:gd name="T33" fmla="*/ 944 h 9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1" h="944">
                    <a:moveTo>
                      <a:pt x="18" y="944"/>
                    </a:moveTo>
                    <a:lnTo>
                      <a:pt x="18" y="938"/>
                    </a:lnTo>
                    <a:lnTo>
                      <a:pt x="241" y="0"/>
                    </a:lnTo>
                    <a:lnTo>
                      <a:pt x="222" y="0"/>
                    </a:lnTo>
                    <a:lnTo>
                      <a:pt x="0" y="938"/>
                    </a:lnTo>
                    <a:lnTo>
                      <a:pt x="0" y="931"/>
                    </a:lnTo>
                    <a:lnTo>
                      <a:pt x="18" y="944"/>
                    </a:lnTo>
                    <a:lnTo>
                      <a:pt x="18" y="941"/>
                    </a:lnTo>
                    <a:lnTo>
                      <a:pt x="18" y="938"/>
                    </a:lnTo>
                    <a:lnTo>
                      <a:pt x="18" y="944"/>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1" name="Freeform 13"/>
              <p:cNvSpPr>
                <a:spLocks/>
              </p:cNvSpPr>
              <p:nvPr/>
            </p:nvSpPr>
            <p:spPr bwMode="auto">
              <a:xfrm>
                <a:off x="4063" y="3967"/>
                <a:ext cx="152" cy="197"/>
              </a:xfrm>
              <a:custGeom>
                <a:avLst/>
                <a:gdLst>
                  <a:gd name="T0" fmla="*/ 18 w 455"/>
                  <a:gd name="T1" fmla="*/ 533 h 592"/>
                  <a:gd name="T2" fmla="*/ 37 w 455"/>
                  <a:gd name="T3" fmla="*/ 543 h 592"/>
                  <a:gd name="T4" fmla="*/ 455 w 455"/>
                  <a:gd name="T5" fmla="*/ 13 h 592"/>
                  <a:gd name="T6" fmla="*/ 437 w 455"/>
                  <a:gd name="T7" fmla="*/ 0 h 592"/>
                  <a:gd name="T8" fmla="*/ 18 w 455"/>
                  <a:gd name="T9" fmla="*/ 529 h 592"/>
                  <a:gd name="T10" fmla="*/ 37 w 455"/>
                  <a:gd name="T11" fmla="*/ 539 h 592"/>
                  <a:gd name="T12" fmla="*/ 18 w 455"/>
                  <a:gd name="T13" fmla="*/ 533 h 592"/>
                  <a:gd name="T14" fmla="*/ 0 w 455"/>
                  <a:gd name="T15" fmla="*/ 592 h 592"/>
                  <a:gd name="T16" fmla="*/ 37 w 455"/>
                  <a:gd name="T17" fmla="*/ 543 h 592"/>
                  <a:gd name="T18" fmla="*/ 18 w 455"/>
                  <a:gd name="T19" fmla="*/ 533 h 5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5"/>
                  <a:gd name="T31" fmla="*/ 0 h 592"/>
                  <a:gd name="T32" fmla="*/ 455 w 455"/>
                  <a:gd name="T33" fmla="*/ 592 h 5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5" h="592">
                    <a:moveTo>
                      <a:pt x="18" y="533"/>
                    </a:moveTo>
                    <a:lnTo>
                      <a:pt x="37" y="543"/>
                    </a:lnTo>
                    <a:lnTo>
                      <a:pt x="455" y="13"/>
                    </a:lnTo>
                    <a:lnTo>
                      <a:pt x="437" y="0"/>
                    </a:lnTo>
                    <a:lnTo>
                      <a:pt x="18" y="529"/>
                    </a:lnTo>
                    <a:lnTo>
                      <a:pt x="37" y="539"/>
                    </a:lnTo>
                    <a:lnTo>
                      <a:pt x="18" y="533"/>
                    </a:lnTo>
                    <a:lnTo>
                      <a:pt x="0" y="592"/>
                    </a:lnTo>
                    <a:lnTo>
                      <a:pt x="37" y="543"/>
                    </a:lnTo>
                    <a:lnTo>
                      <a:pt x="18" y="533"/>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2" name="Freeform 14"/>
              <p:cNvSpPr>
                <a:spLocks/>
              </p:cNvSpPr>
              <p:nvPr/>
            </p:nvSpPr>
            <p:spPr bwMode="auto">
              <a:xfrm>
                <a:off x="4069" y="3676"/>
                <a:ext cx="159" cy="471"/>
              </a:xfrm>
              <a:custGeom>
                <a:avLst/>
                <a:gdLst>
                  <a:gd name="T0" fmla="*/ 458 w 478"/>
                  <a:gd name="T1" fmla="*/ 0 h 1412"/>
                  <a:gd name="T2" fmla="*/ 0 w 478"/>
                  <a:gd name="T3" fmla="*/ 1406 h 1412"/>
                  <a:gd name="T4" fmla="*/ 19 w 478"/>
                  <a:gd name="T5" fmla="*/ 1412 h 1412"/>
                  <a:gd name="T6" fmla="*/ 478 w 478"/>
                  <a:gd name="T7" fmla="*/ 6 h 1412"/>
                  <a:gd name="T8" fmla="*/ 458 w 478"/>
                  <a:gd name="T9" fmla="*/ 0 h 1412"/>
                  <a:gd name="T10" fmla="*/ 0 60000 65536"/>
                  <a:gd name="T11" fmla="*/ 0 60000 65536"/>
                  <a:gd name="T12" fmla="*/ 0 60000 65536"/>
                  <a:gd name="T13" fmla="*/ 0 60000 65536"/>
                  <a:gd name="T14" fmla="*/ 0 60000 65536"/>
                  <a:gd name="T15" fmla="*/ 0 w 478"/>
                  <a:gd name="T16" fmla="*/ 0 h 1412"/>
                  <a:gd name="T17" fmla="*/ 478 w 478"/>
                  <a:gd name="T18" fmla="*/ 1412 h 1412"/>
                </a:gdLst>
                <a:ahLst/>
                <a:cxnLst>
                  <a:cxn ang="T10">
                    <a:pos x="T0" y="T1"/>
                  </a:cxn>
                  <a:cxn ang="T11">
                    <a:pos x="T2" y="T3"/>
                  </a:cxn>
                  <a:cxn ang="T12">
                    <a:pos x="T4" y="T5"/>
                  </a:cxn>
                  <a:cxn ang="T13">
                    <a:pos x="T6" y="T7"/>
                  </a:cxn>
                  <a:cxn ang="T14">
                    <a:pos x="T8" y="T9"/>
                  </a:cxn>
                </a:cxnLst>
                <a:rect l="T15" t="T16" r="T17" b="T18"/>
                <a:pathLst>
                  <a:path w="478" h="1412">
                    <a:moveTo>
                      <a:pt x="458" y="0"/>
                    </a:moveTo>
                    <a:lnTo>
                      <a:pt x="0" y="1406"/>
                    </a:lnTo>
                    <a:lnTo>
                      <a:pt x="19" y="1412"/>
                    </a:lnTo>
                    <a:lnTo>
                      <a:pt x="478" y="6"/>
                    </a:lnTo>
                    <a:lnTo>
                      <a:pt x="458" y="0"/>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3" name="Freeform 15"/>
              <p:cNvSpPr>
                <a:spLocks/>
              </p:cNvSpPr>
              <p:nvPr/>
            </p:nvSpPr>
            <p:spPr bwMode="auto">
              <a:xfrm>
                <a:off x="4131" y="2018"/>
                <a:ext cx="1001" cy="1663"/>
              </a:xfrm>
              <a:custGeom>
                <a:avLst/>
                <a:gdLst>
                  <a:gd name="T0" fmla="*/ 2445 w 3002"/>
                  <a:gd name="T1" fmla="*/ 217 h 4989"/>
                  <a:gd name="T2" fmla="*/ 1823 w 3002"/>
                  <a:gd name="T3" fmla="*/ 684 h 4989"/>
                  <a:gd name="T4" fmla="*/ 1297 w 3002"/>
                  <a:gd name="T5" fmla="*/ 1299 h 4989"/>
                  <a:gd name="T6" fmla="*/ 866 w 3002"/>
                  <a:gd name="T7" fmla="*/ 1990 h 4989"/>
                  <a:gd name="T8" fmla="*/ 527 w 3002"/>
                  <a:gd name="T9" fmla="*/ 2693 h 4989"/>
                  <a:gd name="T10" fmla="*/ 272 w 3002"/>
                  <a:gd name="T11" fmla="*/ 3340 h 4989"/>
                  <a:gd name="T12" fmla="*/ 102 w 3002"/>
                  <a:gd name="T13" fmla="*/ 3860 h 4989"/>
                  <a:gd name="T14" fmla="*/ 12 w 3002"/>
                  <a:gd name="T15" fmla="*/ 4191 h 4989"/>
                  <a:gd name="T16" fmla="*/ 155 w 3002"/>
                  <a:gd name="T17" fmla="*/ 4528 h 4989"/>
                  <a:gd name="T18" fmla="*/ 245 w 3002"/>
                  <a:gd name="T19" fmla="*/ 4891 h 4989"/>
                  <a:gd name="T20" fmla="*/ 455 w 3002"/>
                  <a:gd name="T21" fmla="*/ 4469 h 4989"/>
                  <a:gd name="T22" fmla="*/ 672 w 3002"/>
                  <a:gd name="T23" fmla="*/ 3885 h 4989"/>
                  <a:gd name="T24" fmla="*/ 870 w 3002"/>
                  <a:gd name="T25" fmla="*/ 3389 h 4989"/>
                  <a:gd name="T26" fmla="*/ 1074 w 3002"/>
                  <a:gd name="T27" fmla="*/ 2946 h 4989"/>
                  <a:gd name="T28" fmla="*/ 1300 w 3002"/>
                  <a:gd name="T29" fmla="*/ 2510 h 4989"/>
                  <a:gd name="T30" fmla="*/ 1576 w 3002"/>
                  <a:gd name="T31" fmla="*/ 2048 h 4989"/>
                  <a:gd name="T32" fmla="*/ 1919 w 3002"/>
                  <a:gd name="T33" fmla="*/ 1523 h 4989"/>
                  <a:gd name="T34" fmla="*/ 2352 w 3002"/>
                  <a:gd name="T35" fmla="*/ 895 h 4989"/>
                  <a:gd name="T36" fmla="*/ 2250 w 3002"/>
                  <a:gd name="T37" fmla="*/ 1095 h 4989"/>
                  <a:gd name="T38" fmla="*/ 1937 w 3002"/>
                  <a:gd name="T39" fmla="*/ 1613 h 4989"/>
                  <a:gd name="T40" fmla="*/ 1631 w 3002"/>
                  <a:gd name="T41" fmla="*/ 2142 h 4989"/>
                  <a:gd name="T42" fmla="*/ 1337 w 3002"/>
                  <a:gd name="T43" fmla="*/ 2677 h 4989"/>
                  <a:gd name="T44" fmla="*/ 1068 w 3002"/>
                  <a:gd name="T45" fmla="*/ 3219 h 4989"/>
                  <a:gd name="T46" fmla="*/ 827 w 3002"/>
                  <a:gd name="T47" fmla="*/ 3767 h 4989"/>
                  <a:gd name="T48" fmla="*/ 629 w 3002"/>
                  <a:gd name="T49" fmla="*/ 4311 h 4989"/>
                  <a:gd name="T50" fmla="*/ 480 w 3002"/>
                  <a:gd name="T51" fmla="*/ 4853 h 4989"/>
                  <a:gd name="T52" fmla="*/ 576 w 3002"/>
                  <a:gd name="T53" fmla="*/ 4893 h 4989"/>
                  <a:gd name="T54" fmla="*/ 790 w 3002"/>
                  <a:gd name="T55" fmla="*/ 4819 h 4989"/>
                  <a:gd name="T56" fmla="*/ 1019 w 3002"/>
                  <a:gd name="T57" fmla="*/ 4785 h 4989"/>
                  <a:gd name="T58" fmla="*/ 1225 w 3002"/>
                  <a:gd name="T59" fmla="*/ 4775 h 4989"/>
                  <a:gd name="T60" fmla="*/ 1547 w 3002"/>
                  <a:gd name="T61" fmla="*/ 4342 h 4989"/>
                  <a:gd name="T62" fmla="*/ 1829 w 3002"/>
                  <a:gd name="T63" fmla="*/ 3782 h 4989"/>
                  <a:gd name="T64" fmla="*/ 2052 w 3002"/>
                  <a:gd name="T65" fmla="*/ 3262 h 4989"/>
                  <a:gd name="T66" fmla="*/ 2256 w 3002"/>
                  <a:gd name="T67" fmla="*/ 2791 h 4989"/>
                  <a:gd name="T68" fmla="*/ 2408 w 3002"/>
                  <a:gd name="T69" fmla="*/ 2476 h 4989"/>
                  <a:gd name="T70" fmla="*/ 2538 w 3002"/>
                  <a:gd name="T71" fmla="*/ 2176 h 4989"/>
                  <a:gd name="T72" fmla="*/ 2476 w 3002"/>
                  <a:gd name="T73" fmla="*/ 2093 h 4989"/>
                  <a:gd name="T74" fmla="*/ 2309 w 3002"/>
                  <a:gd name="T75" fmla="*/ 2036 h 4989"/>
                  <a:gd name="T76" fmla="*/ 2133 w 3002"/>
                  <a:gd name="T77" fmla="*/ 1984 h 4989"/>
                  <a:gd name="T78" fmla="*/ 1980 w 3002"/>
                  <a:gd name="T79" fmla="*/ 1978 h 4989"/>
                  <a:gd name="T80" fmla="*/ 2027 w 3002"/>
                  <a:gd name="T81" fmla="*/ 1922 h 4989"/>
                  <a:gd name="T82" fmla="*/ 2207 w 3002"/>
                  <a:gd name="T83" fmla="*/ 1891 h 4989"/>
                  <a:gd name="T84" fmla="*/ 2429 w 3002"/>
                  <a:gd name="T85" fmla="*/ 1882 h 4989"/>
                  <a:gd name="T86" fmla="*/ 2656 w 3002"/>
                  <a:gd name="T87" fmla="*/ 1850 h 4989"/>
                  <a:gd name="T88" fmla="*/ 2786 w 3002"/>
                  <a:gd name="T89" fmla="*/ 1631 h 4989"/>
                  <a:gd name="T90" fmla="*/ 2878 w 3002"/>
                  <a:gd name="T91" fmla="*/ 1299 h 4989"/>
                  <a:gd name="T92" fmla="*/ 2804 w 3002"/>
                  <a:gd name="T93" fmla="*/ 1201 h 4989"/>
                  <a:gd name="T94" fmla="*/ 2649 w 3002"/>
                  <a:gd name="T95" fmla="*/ 1201 h 4989"/>
                  <a:gd name="T96" fmla="*/ 2494 w 3002"/>
                  <a:gd name="T97" fmla="*/ 1207 h 4989"/>
                  <a:gd name="T98" fmla="*/ 2352 w 3002"/>
                  <a:gd name="T99" fmla="*/ 1217 h 4989"/>
                  <a:gd name="T100" fmla="*/ 2429 w 3002"/>
                  <a:gd name="T101" fmla="*/ 1154 h 4989"/>
                  <a:gd name="T102" fmla="*/ 2594 w 3002"/>
                  <a:gd name="T103" fmla="*/ 1095 h 4989"/>
                  <a:gd name="T104" fmla="*/ 2764 w 3002"/>
                  <a:gd name="T105" fmla="*/ 1056 h 4989"/>
                  <a:gd name="T106" fmla="*/ 2925 w 3002"/>
                  <a:gd name="T107" fmla="*/ 1015 h 4989"/>
                  <a:gd name="T108" fmla="*/ 3002 w 3002"/>
                  <a:gd name="T109" fmla="*/ 313 h 49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02"/>
                  <a:gd name="T166" fmla="*/ 0 h 4989"/>
                  <a:gd name="T167" fmla="*/ 3002 w 3002"/>
                  <a:gd name="T168" fmla="*/ 4989 h 49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02" h="4989">
                    <a:moveTo>
                      <a:pt x="2978" y="0"/>
                    </a:moveTo>
                    <a:lnTo>
                      <a:pt x="2792" y="56"/>
                    </a:lnTo>
                    <a:lnTo>
                      <a:pt x="2615" y="130"/>
                    </a:lnTo>
                    <a:lnTo>
                      <a:pt x="2445" y="217"/>
                    </a:lnTo>
                    <a:lnTo>
                      <a:pt x="2278" y="315"/>
                    </a:lnTo>
                    <a:lnTo>
                      <a:pt x="2120" y="427"/>
                    </a:lnTo>
                    <a:lnTo>
                      <a:pt x="1968" y="550"/>
                    </a:lnTo>
                    <a:lnTo>
                      <a:pt x="1823" y="684"/>
                    </a:lnTo>
                    <a:lnTo>
                      <a:pt x="1680" y="826"/>
                    </a:lnTo>
                    <a:lnTo>
                      <a:pt x="1547" y="978"/>
                    </a:lnTo>
                    <a:lnTo>
                      <a:pt x="1421" y="1136"/>
                    </a:lnTo>
                    <a:lnTo>
                      <a:pt x="1297" y="1299"/>
                    </a:lnTo>
                    <a:lnTo>
                      <a:pt x="1182" y="1467"/>
                    </a:lnTo>
                    <a:lnTo>
                      <a:pt x="1071" y="1640"/>
                    </a:lnTo>
                    <a:lnTo>
                      <a:pt x="966" y="1813"/>
                    </a:lnTo>
                    <a:lnTo>
                      <a:pt x="866" y="1990"/>
                    </a:lnTo>
                    <a:lnTo>
                      <a:pt x="774" y="2166"/>
                    </a:lnTo>
                    <a:lnTo>
                      <a:pt x="688" y="2346"/>
                    </a:lnTo>
                    <a:lnTo>
                      <a:pt x="604" y="2519"/>
                    </a:lnTo>
                    <a:lnTo>
                      <a:pt x="527" y="2693"/>
                    </a:lnTo>
                    <a:lnTo>
                      <a:pt x="455" y="2863"/>
                    </a:lnTo>
                    <a:lnTo>
                      <a:pt x="390" y="3027"/>
                    </a:lnTo>
                    <a:lnTo>
                      <a:pt x="328" y="3185"/>
                    </a:lnTo>
                    <a:lnTo>
                      <a:pt x="272" y="3340"/>
                    </a:lnTo>
                    <a:lnTo>
                      <a:pt x="223" y="3481"/>
                    </a:lnTo>
                    <a:lnTo>
                      <a:pt x="180" y="3618"/>
                    </a:lnTo>
                    <a:lnTo>
                      <a:pt x="139" y="3746"/>
                    </a:lnTo>
                    <a:lnTo>
                      <a:pt x="102" y="3860"/>
                    </a:lnTo>
                    <a:lnTo>
                      <a:pt x="71" y="3962"/>
                    </a:lnTo>
                    <a:lnTo>
                      <a:pt x="47" y="4052"/>
                    </a:lnTo>
                    <a:lnTo>
                      <a:pt x="27" y="4128"/>
                    </a:lnTo>
                    <a:lnTo>
                      <a:pt x="12" y="4191"/>
                    </a:lnTo>
                    <a:lnTo>
                      <a:pt x="0" y="4234"/>
                    </a:lnTo>
                    <a:lnTo>
                      <a:pt x="65" y="4340"/>
                    </a:lnTo>
                    <a:lnTo>
                      <a:pt x="115" y="4436"/>
                    </a:lnTo>
                    <a:lnTo>
                      <a:pt x="155" y="4528"/>
                    </a:lnTo>
                    <a:lnTo>
                      <a:pt x="182" y="4618"/>
                    </a:lnTo>
                    <a:lnTo>
                      <a:pt x="204" y="4705"/>
                    </a:lnTo>
                    <a:lnTo>
                      <a:pt x="226" y="4797"/>
                    </a:lnTo>
                    <a:lnTo>
                      <a:pt x="245" y="4891"/>
                    </a:lnTo>
                    <a:lnTo>
                      <a:pt x="266" y="4989"/>
                    </a:lnTo>
                    <a:lnTo>
                      <a:pt x="331" y="4807"/>
                    </a:lnTo>
                    <a:lnTo>
                      <a:pt x="396" y="4634"/>
                    </a:lnTo>
                    <a:lnTo>
                      <a:pt x="455" y="4469"/>
                    </a:lnTo>
                    <a:lnTo>
                      <a:pt x="511" y="4314"/>
                    </a:lnTo>
                    <a:lnTo>
                      <a:pt x="566" y="4163"/>
                    </a:lnTo>
                    <a:lnTo>
                      <a:pt x="619" y="4020"/>
                    </a:lnTo>
                    <a:lnTo>
                      <a:pt x="672" y="3885"/>
                    </a:lnTo>
                    <a:lnTo>
                      <a:pt x="721" y="3754"/>
                    </a:lnTo>
                    <a:lnTo>
                      <a:pt x="774" y="3630"/>
                    </a:lnTo>
                    <a:lnTo>
                      <a:pt x="820" y="3507"/>
                    </a:lnTo>
                    <a:lnTo>
                      <a:pt x="870" y="3389"/>
                    </a:lnTo>
                    <a:lnTo>
                      <a:pt x="919" y="3275"/>
                    </a:lnTo>
                    <a:lnTo>
                      <a:pt x="968" y="3163"/>
                    </a:lnTo>
                    <a:lnTo>
                      <a:pt x="1021" y="3055"/>
                    </a:lnTo>
                    <a:lnTo>
                      <a:pt x="1074" y="2946"/>
                    </a:lnTo>
                    <a:lnTo>
                      <a:pt x="1127" y="2838"/>
                    </a:lnTo>
                    <a:lnTo>
                      <a:pt x="1182" y="2730"/>
                    </a:lnTo>
                    <a:lnTo>
                      <a:pt x="1241" y="2622"/>
                    </a:lnTo>
                    <a:lnTo>
                      <a:pt x="1300" y="2510"/>
                    </a:lnTo>
                    <a:lnTo>
                      <a:pt x="1365" y="2399"/>
                    </a:lnTo>
                    <a:lnTo>
                      <a:pt x="1429" y="2287"/>
                    </a:lnTo>
                    <a:lnTo>
                      <a:pt x="1501" y="2170"/>
                    </a:lnTo>
                    <a:lnTo>
                      <a:pt x="1576" y="2048"/>
                    </a:lnTo>
                    <a:lnTo>
                      <a:pt x="1653" y="1925"/>
                    </a:lnTo>
                    <a:lnTo>
                      <a:pt x="1737" y="1799"/>
                    </a:lnTo>
                    <a:lnTo>
                      <a:pt x="1827" y="1665"/>
                    </a:lnTo>
                    <a:lnTo>
                      <a:pt x="1919" y="1523"/>
                    </a:lnTo>
                    <a:lnTo>
                      <a:pt x="2018" y="1377"/>
                    </a:lnTo>
                    <a:lnTo>
                      <a:pt x="2123" y="1226"/>
                    </a:lnTo>
                    <a:lnTo>
                      <a:pt x="2235" y="1062"/>
                    </a:lnTo>
                    <a:lnTo>
                      <a:pt x="2352" y="895"/>
                    </a:lnTo>
                    <a:lnTo>
                      <a:pt x="2480" y="715"/>
                    </a:lnTo>
                    <a:lnTo>
                      <a:pt x="2402" y="842"/>
                    </a:lnTo>
                    <a:lnTo>
                      <a:pt x="2327" y="966"/>
                    </a:lnTo>
                    <a:lnTo>
                      <a:pt x="2250" y="1095"/>
                    </a:lnTo>
                    <a:lnTo>
                      <a:pt x="2172" y="1223"/>
                    </a:lnTo>
                    <a:lnTo>
                      <a:pt x="2096" y="1352"/>
                    </a:lnTo>
                    <a:lnTo>
                      <a:pt x="2015" y="1483"/>
                    </a:lnTo>
                    <a:lnTo>
                      <a:pt x="1937" y="1613"/>
                    </a:lnTo>
                    <a:lnTo>
                      <a:pt x="1860" y="1742"/>
                    </a:lnTo>
                    <a:lnTo>
                      <a:pt x="1782" y="1876"/>
                    </a:lnTo>
                    <a:lnTo>
                      <a:pt x="1709" y="2009"/>
                    </a:lnTo>
                    <a:lnTo>
                      <a:pt x="1631" y="2142"/>
                    </a:lnTo>
                    <a:lnTo>
                      <a:pt x="1557" y="2275"/>
                    </a:lnTo>
                    <a:lnTo>
                      <a:pt x="1482" y="2408"/>
                    </a:lnTo>
                    <a:lnTo>
                      <a:pt x="1411" y="2540"/>
                    </a:lnTo>
                    <a:lnTo>
                      <a:pt x="1337" y="2677"/>
                    </a:lnTo>
                    <a:lnTo>
                      <a:pt x="1269" y="2813"/>
                    </a:lnTo>
                    <a:lnTo>
                      <a:pt x="1201" y="2950"/>
                    </a:lnTo>
                    <a:lnTo>
                      <a:pt x="1133" y="3083"/>
                    </a:lnTo>
                    <a:lnTo>
                      <a:pt x="1068" y="3219"/>
                    </a:lnTo>
                    <a:lnTo>
                      <a:pt x="1003" y="3355"/>
                    </a:lnTo>
                    <a:lnTo>
                      <a:pt x="944" y="3491"/>
                    </a:lnTo>
                    <a:lnTo>
                      <a:pt x="886" y="3628"/>
                    </a:lnTo>
                    <a:lnTo>
                      <a:pt x="827" y="3767"/>
                    </a:lnTo>
                    <a:lnTo>
                      <a:pt x="774" y="3903"/>
                    </a:lnTo>
                    <a:lnTo>
                      <a:pt x="721" y="4040"/>
                    </a:lnTo>
                    <a:lnTo>
                      <a:pt x="674" y="4175"/>
                    </a:lnTo>
                    <a:lnTo>
                      <a:pt x="629" y="4311"/>
                    </a:lnTo>
                    <a:lnTo>
                      <a:pt x="588" y="4448"/>
                    </a:lnTo>
                    <a:lnTo>
                      <a:pt x="548" y="4583"/>
                    </a:lnTo>
                    <a:lnTo>
                      <a:pt x="511" y="4720"/>
                    </a:lnTo>
                    <a:lnTo>
                      <a:pt x="480" y="4853"/>
                    </a:lnTo>
                    <a:lnTo>
                      <a:pt x="452" y="4989"/>
                    </a:lnTo>
                    <a:lnTo>
                      <a:pt x="490" y="4955"/>
                    </a:lnTo>
                    <a:lnTo>
                      <a:pt x="533" y="4921"/>
                    </a:lnTo>
                    <a:lnTo>
                      <a:pt x="576" y="4893"/>
                    </a:lnTo>
                    <a:lnTo>
                      <a:pt x="625" y="4871"/>
                    </a:lnTo>
                    <a:lnTo>
                      <a:pt x="678" y="4850"/>
                    </a:lnTo>
                    <a:lnTo>
                      <a:pt x="733" y="4834"/>
                    </a:lnTo>
                    <a:lnTo>
                      <a:pt x="790" y="4819"/>
                    </a:lnTo>
                    <a:lnTo>
                      <a:pt x="848" y="4807"/>
                    </a:lnTo>
                    <a:lnTo>
                      <a:pt x="904" y="4797"/>
                    </a:lnTo>
                    <a:lnTo>
                      <a:pt x="962" y="4791"/>
                    </a:lnTo>
                    <a:lnTo>
                      <a:pt x="1019" y="4785"/>
                    </a:lnTo>
                    <a:lnTo>
                      <a:pt x="1074" y="4781"/>
                    </a:lnTo>
                    <a:lnTo>
                      <a:pt x="1127" y="4779"/>
                    </a:lnTo>
                    <a:lnTo>
                      <a:pt x="1176" y="4775"/>
                    </a:lnTo>
                    <a:lnTo>
                      <a:pt x="1225" y="4775"/>
                    </a:lnTo>
                    <a:lnTo>
                      <a:pt x="1269" y="4775"/>
                    </a:lnTo>
                    <a:lnTo>
                      <a:pt x="1368" y="4630"/>
                    </a:lnTo>
                    <a:lnTo>
                      <a:pt x="1461" y="4487"/>
                    </a:lnTo>
                    <a:lnTo>
                      <a:pt x="1547" y="4342"/>
                    </a:lnTo>
                    <a:lnTo>
                      <a:pt x="1625" y="4200"/>
                    </a:lnTo>
                    <a:lnTo>
                      <a:pt x="1699" y="4061"/>
                    </a:lnTo>
                    <a:lnTo>
                      <a:pt x="1768" y="3922"/>
                    </a:lnTo>
                    <a:lnTo>
                      <a:pt x="1829" y="3782"/>
                    </a:lnTo>
                    <a:lnTo>
                      <a:pt x="1888" y="3650"/>
                    </a:lnTo>
                    <a:lnTo>
                      <a:pt x="1944" y="3516"/>
                    </a:lnTo>
                    <a:lnTo>
                      <a:pt x="2000" y="3385"/>
                    </a:lnTo>
                    <a:lnTo>
                      <a:pt x="2052" y="3262"/>
                    </a:lnTo>
                    <a:lnTo>
                      <a:pt x="2102" y="3138"/>
                    </a:lnTo>
                    <a:lnTo>
                      <a:pt x="2154" y="3018"/>
                    </a:lnTo>
                    <a:lnTo>
                      <a:pt x="2204" y="2903"/>
                    </a:lnTo>
                    <a:lnTo>
                      <a:pt x="2256" y="2791"/>
                    </a:lnTo>
                    <a:lnTo>
                      <a:pt x="2309" y="2687"/>
                    </a:lnTo>
                    <a:lnTo>
                      <a:pt x="2343" y="2622"/>
                    </a:lnTo>
                    <a:lnTo>
                      <a:pt x="2378" y="2554"/>
                    </a:lnTo>
                    <a:lnTo>
                      <a:pt x="2408" y="2476"/>
                    </a:lnTo>
                    <a:lnTo>
                      <a:pt x="2439" y="2399"/>
                    </a:lnTo>
                    <a:lnTo>
                      <a:pt x="2470" y="2321"/>
                    </a:lnTo>
                    <a:lnTo>
                      <a:pt x="2504" y="2244"/>
                    </a:lnTo>
                    <a:lnTo>
                      <a:pt x="2538" y="2176"/>
                    </a:lnTo>
                    <a:lnTo>
                      <a:pt x="2572" y="2111"/>
                    </a:lnTo>
                    <a:lnTo>
                      <a:pt x="2544" y="2107"/>
                    </a:lnTo>
                    <a:lnTo>
                      <a:pt x="2510" y="2101"/>
                    </a:lnTo>
                    <a:lnTo>
                      <a:pt x="2476" y="2093"/>
                    </a:lnTo>
                    <a:lnTo>
                      <a:pt x="2439" y="2080"/>
                    </a:lnTo>
                    <a:lnTo>
                      <a:pt x="2396" y="2068"/>
                    </a:lnTo>
                    <a:lnTo>
                      <a:pt x="2355" y="2052"/>
                    </a:lnTo>
                    <a:lnTo>
                      <a:pt x="2309" y="2036"/>
                    </a:lnTo>
                    <a:lnTo>
                      <a:pt x="2266" y="2021"/>
                    </a:lnTo>
                    <a:lnTo>
                      <a:pt x="2223" y="2005"/>
                    </a:lnTo>
                    <a:lnTo>
                      <a:pt x="2176" y="1993"/>
                    </a:lnTo>
                    <a:lnTo>
                      <a:pt x="2133" y="1984"/>
                    </a:lnTo>
                    <a:lnTo>
                      <a:pt x="2092" y="1978"/>
                    </a:lnTo>
                    <a:lnTo>
                      <a:pt x="2052" y="1972"/>
                    </a:lnTo>
                    <a:lnTo>
                      <a:pt x="2015" y="1972"/>
                    </a:lnTo>
                    <a:lnTo>
                      <a:pt x="1980" y="1978"/>
                    </a:lnTo>
                    <a:lnTo>
                      <a:pt x="1950" y="1990"/>
                    </a:lnTo>
                    <a:lnTo>
                      <a:pt x="1968" y="1962"/>
                    </a:lnTo>
                    <a:lnTo>
                      <a:pt x="1996" y="1940"/>
                    </a:lnTo>
                    <a:lnTo>
                      <a:pt x="2027" y="1922"/>
                    </a:lnTo>
                    <a:lnTo>
                      <a:pt x="2068" y="1909"/>
                    </a:lnTo>
                    <a:lnTo>
                      <a:pt x="2111" y="1901"/>
                    </a:lnTo>
                    <a:lnTo>
                      <a:pt x="2157" y="1895"/>
                    </a:lnTo>
                    <a:lnTo>
                      <a:pt x="2207" y="1891"/>
                    </a:lnTo>
                    <a:lnTo>
                      <a:pt x="2260" y="1888"/>
                    </a:lnTo>
                    <a:lnTo>
                      <a:pt x="2315" y="1885"/>
                    </a:lnTo>
                    <a:lnTo>
                      <a:pt x="2370" y="1885"/>
                    </a:lnTo>
                    <a:lnTo>
                      <a:pt x="2429" y="1882"/>
                    </a:lnTo>
                    <a:lnTo>
                      <a:pt x="2488" y="1879"/>
                    </a:lnTo>
                    <a:lnTo>
                      <a:pt x="2544" y="1872"/>
                    </a:lnTo>
                    <a:lnTo>
                      <a:pt x="2600" y="1864"/>
                    </a:lnTo>
                    <a:lnTo>
                      <a:pt x="2656" y="1850"/>
                    </a:lnTo>
                    <a:lnTo>
                      <a:pt x="2708" y="1836"/>
                    </a:lnTo>
                    <a:lnTo>
                      <a:pt x="2739" y="1770"/>
                    </a:lnTo>
                    <a:lnTo>
                      <a:pt x="2764" y="1703"/>
                    </a:lnTo>
                    <a:lnTo>
                      <a:pt x="2786" y="1631"/>
                    </a:lnTo>
                    <a:lnTo>
                      <a:pt x="2807" y="1556"/>
                    </a:lnTo>
                    <a:lnTo>
                      <a:pt x="2829" y="1479"/>
                    </a:lnTo>
                    <a:lnTo>
                      <a:pt x="2851" y="1393"/>
                    </a:lnTo>
                    <a:lnTo>
                      <a:pt x="2878" y="1299"/>
                    </a:lnTo>
                    <a:lnTo>
                      <a:pt x="2909" y="1201"/>
                    </a:lnTo>
                    <a:lnTo>
                      <a:pt x="2876" y="1201"/>
                    </a:lnTo>
                    <a:lnTo>
                      <a:pt x="2841" y="1201"/>
                    </a:lnTo>
                    <a:lnTo>
                      <a:pt x="2804" y="1201"/>
                    </a:lnTo>
                    <a:lnTo>
                      <a:pt x="2767" y="1201"/>
                    </a:lnTo>
                    <a:lnTo>
                      <a:pt x="2729" y="1201"/>
                    </a:lnTo>
                    <a:lnTo>
                      <a:pt x="2690" y="1201"/>
                    </a:lnTo>
                    <a:lnTo>
                      <a:pt x="2649" y="1201"/>
                    </a:lnTo>
                    <a:lnTo>
                      <a:pt x="2612" y="1201"/>
                    </a:lnTo>
                    <a:lnTo>
                      <a:pt x="2572" y="1205"/>
                    </a:lnTo>
                    <a:lnTo>
                      <a:pt x="2531" y="1205"/>
                    </a:lnTo>
                    <a:lnTo>
                      <a:pt x="2494" y="1207"/>
                    </a:lnTo>
                    <a:lnTo>
                      <a:pt x="2454" y="1207"/>
                    </a:lnTo>
                    <a:lnTo>
                      <a:pt x="2421" y="1211"/>
                    </a:lnTo>
                    <a:lnTo>
                      <a:pt x="2386" y="1213"/>
                    </a:lnTo>
                    <a:lnTo>
                      <a:pt x="2352" y="1217"/>
                    </a:lnTo>
                    <a:lnTo>
                      <a:pt x="2321" y="1219"/>
                    </a:lnTo>
                    <a:lnTo>
                      <a:pt x="2355" y="1195"/>
                    </a:lnTo>
                    <a:lnTo>
                      <a:pt x="2392" y="1173"/>
                    </a:lnTo>
                    <a:lnTo>
                      <a:pt x="2429" y="1154"/>
                    </a:lnTo>
                    <a:lnTo>
                      <a:pt x="2470" y="1136"/>
                    </a:lnTo>
                    <a:lnTo>
                      <a:pt x="2510" y="1121"/>
                    </a:lnTo>
                    <a:lnTo>
                      <a:pt x="2550" y="1109"/>
                    </a:lnTo>
                    <a:lnTo>
                      <a:pt x="2594" y="1095"/>
                    </a:lnTo>
                    <a:lnTo>
                      <a:pt x="2637" y="1083"/>
                    </a:lnTo>
                    <a:lnTo>
                      <a:pt x="2680" y="1074"/>
                    </a:lnTo>
                    <a:lnTo>
                      <a:pt x="2723" y="1064"/>
                    </a:lnTo>
                    <a:lnTo>
                      <a:pt x="2764" y="1056"/>
                    </a:lnTo>
                    <a:lnTo>
                      <a:pt x="2807" y="1046"/>
                    </a:lnTo>
                    <a:lnTo>
                      <a:pt x="2847" y="1037"/>
                    </a:lnTo>
                    <a:lnTo>
                      <a:pt x="2888" y="1028"/>
                    </a:lnTo>
                    <a:lnTo>
                      <a:pt x="2925" y="1015"/>
                    </a:lnTo>
                    <a:lnTo>
                      <a:pt x="2962" y="1005"/>
                    </a:lnTo>
                    <a:lnTo>
                      <a:pt x="2984" y="842"/>
                    </a:lnTo>
                    <a:lnTo>
                      <a:pt x="2999" y="603"/>
                    </a:lnTo>
                    <a:lnTo>
                      <a:pt x="3002" y="313"/>
                    </a:lnTo>
                    <a:lnTo>
                      <a:pt x="2978" y="0"/>
                    </a:lnTo>
                    <a:close/>
                  </a:path>
                </a:pathLst>
              </a:custGeom>
              <a:solidFill>
                <a:srgbClr val="FFFFFF">
                  <a:alpha val="50195"/>
                </a:srgbClr>
              </a:solidFill>
              <a:ln w="11113">
                <a:solidFill>
                  <a:srgbClr val="000000"/>
                </a:solidFill>
                <a:prstDash val="solid"/>
                <a:round/>
                <a:headEnd/>
                <a:tailEnd/>
              </a:ln>
            </p:spPr>
            <p:txBody>
              <a:bodyPr lIns="16" tIns="8" rIns="16" bIns="8">
                <a:spAutoFit/>
              </a:bodyPr>
              <a:lstStyle/>
              <a:p>
                <a:endParaRPr lang="ar-SA"/>
              </a:p>
            </p:txBody>
          </p:sp>
          <p:sp>
            <p:nvSpPr>
              <p:cNvPr id="5134" name="Freeform 16"/>
              <p:cNvSpPr>
                <a:spLocks/>
              </p:cNvSpPr>
              <p:nvPr/>
            </p:nvSpPr>
            <p:spPr bwMode="auto">
              <a:xfrm>
                <a:off x="4028" y="3883"/>
                <a:ext cx="207" cy="429"/>
              </a:xfrm>
              <a:custGeom>
                <a:avLst/>
                <a:gdLst>
                  <a:gd name="T0" fmla="*/ 375 w 623"/>
                  <a:gd name="T1" fmla="*/ 33 h 1288"/>
                  <a:gd name="T2" fmla="*/ 396 w 623"/>
                  <a:gd name="T3" fmla="*/ 55 h 1288"/>
                  <a:gd name="T4" fmla="*/ 418 w 623"/>
                  <a:gd name="T5" fmla="*/ 71 h 1288"/>
                  <a:gd name="T6" fmla="*/ 439 w 623"/>
                  <a:gd name="T7" fmla="*/ 86 h 1288"/>
                  <a:gd name="T8" fmla="*/ 465 w 623"/>
                  <a:gd name="T9" fmla="*/ 92 h 1288"/>
                  <a:gd name="T10" fmla="*/ 496 w 623"/>
                  <a:gd name="T11" fmla="*/ 90 h 1288"/>
                  <a:gd name="T12" fmla="*/ 530 w 623"/>
                  <a:gd name="T13" fmla="*/ 74 h 1288"/>
                  <a:gd name="T14" fmla="*/ 570 w 623"/>
                  <a:gd name="T15" fmla="*/ 47 h 1288"/>
                  <a:gd name="T16" fmla="*/ 616 w 623"/>
                  <a:gd name="T17" fmla="*/ 0 h 1288"/>
                  <a:gd name="T18" fmla="*/ 623 w 623"/>
                  <a:gd name="T19" fmla="*/ 9 h 1288"/>
                  <a:gd name="T20" fmla="*/ 623 w 623"/>
                  <a:gd name="T21" fmla="*/ 27 h 1288"/>
                  <a:gd name="T22" fmla="*/ 620 w 623"/>
                  <a:gd name="T23" fmla="*/ 59 h 1288"/>
                  <a:gd name="T24" fmla="*/ 610 w 623"/>
                  <a:gd name="T25" fmla="*/ 96 h 1288"/>
                  <a:gd name="T26" fmla="*/ 598 w 623"/>
                  <a:gd name="T27" fmla="*/ 145 h 1288"/>
                  <a:gd name="T28" fmla="*/ 582 w 623"/>
                  <a:gd name="T29" fmla="*/ 198 h 1288"/>
                  <a:gd name="T30" fmla="*/ 564 w 623"/>
                  <a:gd name="T31" fmla="*/ 257 h 1288"/>
                  <a:gd name="T32" fmla="*/ 545 w 623"/>
                  <a:gd name="T33" fmla="*/ 321 h 1288"/>
                  <a:gd name="T34" fmla="*/ 527 w 623"/>
                  <a:gd name="T35" fmla="*/ 362 h 1288"/>
                  <a:gd name="T36" fmla="*/ 486 w 623"/>
                  <a:gd name="T37" fmla="*/ 417 h 1288"/>
                  <a:gd name="T38" fmla="*/ 433 w 623"/>
                  <a:gd name="T39" fmla="*/ 486 h 1288"/>
                  <a:gd name="T40" fmla="*/ 372 w 623"/>
                  <a:gd name="T41" fmla="*/ 560 h 1288"/>
                  <a:gd name="T42" fmla="*/ 307 w 623"/>
                  <a:gd name="T43" fmla="*/ 637 h 1288"/>
                  <a:gd name="T44" fmla="*/ 241 w 623"/>
                  <a:gd name="T45" fmla="*/ 715 h 1288"/>
                  <a:gd name="T46" fmla="*/ 183 w 623"/>
                  <a:gd name="T47" fmla="*/ 790 h 1288"/>
                  <a:gd name="T48" fmla="*/ 133 w 623"/>
                  <a:gd name="T49" fmla="*/ 851 h 1288"/>
                  <a:gd name="T50" fmla="*/ 87 w 623"/>
                  <a:gd name="T51" fmla="*/ 947 h 1288"/>
                  <a:gd name="T52" fmla="*/ 78 w 623"/>
                  <a:gd name="T53" fmla="*/ 1024 h 1288"/>
                  <a:gd name="T54" fmla="*/ 94 w 623"/>
                  <a:gd name="T55" fmla="*/ 1080 h 1288"/>
                  <a:gd name="T56" fmla="*/ 118 w 623"/>
                  <a:gd name="T57" fmla="*/ 1127 h 1288"/>
                  <a:gd name="T58" fmla="*/ 143 w 623"/>
                  <a:gd name="T59" fmla="*/ 1164 h 1288"/>
                  <a:gd name="T60" fmla="*/ 159 w 623"/>
                  <a:gd name="T61" fmla="*/ 1200 h 1288"/>
                  <a:gd name="T62" fmla="*/ 149 w 623"/>
                  <a:gd name="T63" fmla="*/ 1237 h 1288"/>
                  <a:gd name="T64" fmla="*/ 102 w 623"/>
                  <a:gd name="T65" fmla="*/ 1284 h 1288"/>
                  <a:gd name="T66" fmla="*/ 72 w 623"/>
                  <a:gd name="T67" fmla="*/ 1288 h 1288"/>
                  <a:gd name="T68" fmla="*/ 47 w 623"/>
                  <a:gd name="T69" fmla="*/ 1288 h 1288"/>
                  <a:gd name="T70" fmla="*/ 28 w 623"/>
                  <a:gd name="T71" fmla="*/ 1278 h 1288"/>
                  <a:gd name="T72" fmla="*/ 16 w 623"/>
                  <a:gd name="T73" fmla="*/ 1268 h 1288"/>
                  <a:gd name="T74" fmla="*/ 6 w 623"/>
                  <a:gd name="T75" fmla="*/ 1253 h 1288"/>
                  <a:gd name="T76" fmla="*/ 0 w 623"/>
                  <a:gd name="T77" fmla="*/ 1237 h 1288"/>
                  <a:gd name="T78" fmla="*/ 0 w 623"/>
                  <a:gd name="T79" fmla="*/ 1223 h 1288"/>
                  <a:gd name="T80" fmla="*/ 0 w 623"/>
                  <a:gd name="T81" fmla="*/ 1204 h 1288"/>
                  <a:gd name="T82" fmla="*/ 10 w 623"/>
                  <a:gd name="T83" fmla="*/ 1135 h 1288"/>
                  <a:gd name="T84" fmla="*/ 22 w 623"/>
                  <a:gd name="T85" fmla="*/ 1076 h 1288"/>
                  <a:gd name="T86" fmla="*/ 43 w 623"/>
                  <a:gd name="T87" fmla="*/ 994 h 1288"/>
                  <a:gd name="T88" fmla="*/ 81 w 623"/>
                  <a:gd name="T89" fmla="*/ 847 h 1288"/>
                  <a:gd name="T90" fmla="*/ 115 w 623"/>
                  <a:gd name="T91" fmla="*/ 737 h 1288"/>
                  <a:gd name="T92" fmla="*/ 159 w 623"/>
                  <a:gd name="T93" fmla="*/ 606 h 1288"/>
                  <a:gd name="T94" fmla="*/ 202 w 623"/>
                  <a:gd name="T95" fmla="*/ 470 h 1288"/>
                  <a:gd name="T96" fmla="*/ 249 w 623"/>
                  <a:gd name="T97" fmla="*/ 333 h 1288"/>
                  <a:gd name="T98" fmla="*/ 292 w 623"/>
                  <a:gd name="T99" fmla="*/ 210 h 1288"/>
                  <a:gd name="T100" fmla="*/ 329 w 623"/>
                  <a:gd name="T101" fmla="*/ 111 h 1288"/>
                  <a:gd name="T102" fmla="*/ 357 w 623"/>
                  <a:gd name="T103" fmla="*/ 49 h 1288"/>
                  <a:gd name="T104" fmla="*/ 375 w 623"/>
                  <a:gd name="T105" fmla="*/ 33 h 12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3"/>
                  <a:gd name="T160" fmla="*/ 0 h 1288"/>
                  <a:gd name="T161" fmla="*/ 623 w 623"/>
                  <a:gd name="T162" fmla="*/ 1288 h 12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3" h="1288">
                    <a:moveTo>
                      <a:pt x="375" y="33"/>
                    </a:moveTo>
                    <a:lnTo>
                      <a:pt x="396" y="55"/>
                    </a:lnTo>
                    <a:lnTo>
                      <a:pt x="418" y="71"/>
                    </a:lnTo>
                    <a:lnTo>
                      <a:pt x="439" y="86"/>
                    </a:lnTo>
                    <a:lnTo>
                      <a:pt x="465" y="92"/>
                    </a:lnTo>
                    <a:lnTo>
                      <a:pt x="496" y="90"/>
                    </a:lnTo>
                    <a:lnTo>
                      <a:pt x="530" y="74"/>
                    </a:lnTo>
                    <a:lnTo>
                      <a:pt x="570" y="47"/>
                    </a:lnTo>
                    <a:lnTo>
                      <a:pt x="616" y="0"/>
                    </a:lnTo>
                    <a:lnTo>
                      <a:pt x="623" y="9"/>
                    </a:lnTo>
                    <a:lnTo>
                      <a:pt x="623" y="27"/>
                    </a:lnTo>
                    <a:lnTo>
                      <a:pt x="620" y="59"/>
                    </a:lnTo>
                    <a:lnTo>
                      <a:pt x="610" y="96"/>
                    </a:lnTo>
                    <a:lnTo>
                      <a:pt x="598" y="145"/>
                    </a:lnTo>
                    <a:lnTo>
                      <a:pt x="582" y="198"/>
                    </a:lnTo>
                    <a:lnTo>
                      <a:pt x="564" y="257"/>
                    </a:lnTo>
                    <a:lnTo>
                      <a:pt x="545" y="321"/>
                    </a:lnTo>
                    <a:lnTo>
                      <a:pt x="527" y="362"/>
                    </a:lnTo>
                    <a:lnTo>
                      <a:pt x="486" y="417"/>
                    </a:lnTo>
                    <a:lnTo>
                      <a:pt x="433" y="486"/>
                    </a:lnTo>
                    <a:lnTo>
                      <a:pt x="372" y="560"/>
                    </a:lnTo>
                    <a:lnTo>
                      <a:pt x="307" y="637"/>
                    </a:lnTo>
                    <a:lnTo>
                      <a:pt x="241" y="715"/>
                    </a:lnTo>
                    <a:lnTo>
                      <a:pt x="183" y="790"/>
                    </a:lnTo>
                    <a:lnTo>
                      <a:pt x="133" y="851"/>
                    </a:lnTo>
                    <a:lnTo>
                      <a:pt x="87" y="947"/>
                    </a:lnTo>
                    <a:lnTo>
                      <a:pt x="78" y="1024"/>
                    </a:lnTo>
                    <a:lnTo>
                      <a:pt x="94" y="1080"/>
                    </a:lnTo>
                    <a:lnTo>
                      <a:pt x="118" y="1127"/>
                    </a:lnTo>
                    <a:lnTo>
                      <a:pt x="143" y="1164"/>
                    </a:lnTo>
                    <a:lnTo>
                      <a:pt x="159" y="1200"/>
                    </a:lnTo>
                    <a:lnTo>
                      <a:pt x="149" y="1237"/>
                    </a:lnTo>
                    <a:lnTo>
                      <a:pt x="102" y="1284"/>
                    </a:lnTo>
                    <a:lnTo>
                      <a:pt x="72" y="1288"/>
                    </a:lnTo>
                    <a:lnTo>
                      <a:pt x="47" y="1288"/>
                    </a:lnTo>
                    <a:lnTo>
                      <a:pt x="28" y="1278"/>
                    </a:lnTo>
                    <a:lnTo>
                      <a:pt x="16" y="1268"/>
                    </a:lnTo>
                    <a:lnTo>
                      <a:pt x="6" y="1253"/>
                    </a:lnTo>
                    <a:lnTo>
                      <a:pt x="0" y="1237"/>
                    </a:lnTo>
                    <a:lnTo>
                      <a:pt x="0" y="1223"/>
                    </a:lnTo>
                    <a:lnTo>
                      <a:pt x="0" y="1204"/>
                    </a:lnTo>
                    <a:lnTo>
                      <a:pt x="10" y="1135"/>
                    </a:lnTo>
                    <a:lnTo>
                      <a:pt x="22" y="1076"/>
                    </a:lnTo>
                    <a:lnTo>
                      <a:pt x="43" y="994"/>
                    </a:lnTo>
                    <a:lnTo>
                      <a:pt x="81" y="847"/>
                    </a:lnTo>
                    <a:lnTo>
                      <a:pt x="115" y="737"/>
                    </a:lnTo>
                    <a:lnTo>
                      <a:pt x="159" y="606"/>
                    </a:lnTo>
                    <a:lnTo>
                      <a:pt x="202" y="470"/>
                    </a:lnTo>
                    <a:lnTo>
                      <a:pt x="249" y="333"/>
                    </a:lnTo>
                    <a:lnTo>
                      <a:pt x="292" y="210"/>
                    </a:lnTo>
                    <a:lnTo>
                      <a:pt x="329" y="111"/>
                    </a:lnTo>
                    <a:lnTo>
                      <a:pt x="357" y="49"/>
                    </a:lnTo>
                    <a:lnTo>
                      <a:pt x="375" y="33"/>
                    </a:lnTo>
                    <a:close/>
                  </a:path>
                </a:pathLst>
              </a:custGeom>
              <a:solidFill>
                <a:srgbClr val="000000">
                  <a:alpha val="50195"/>
                </a:srgbClr>
              </a:solidFill>
              <a:ln w="11113">
                <a:solidFill>
                  <a:srgbClr val="000000"/>
                </a:solidFill>
                <a:prstDash val="solid"/>
                <a:round/>
                <a:headEnd/>
                <a:tailEnd/>
              </a:ln>
            </p:spPr>
            <p:txBody>
              <a:bodyPr lIns="16" tIns="8" rIns="16" bIns="8">
                <a:spAutoFit/>
              </a:bodyPr>
              <a:lstStyle/>
              <a:p>
                <a:endParaRPr lang="ar-SA"/>
              </a:p>
            </p:txBody>
          </p:sp>
          <p:sp>
            <p:nvSpPr>
              <p:cNvPr id="5135" name="Freeform 17"/>
              <p:cNvSpPr>
                <a:spLocks/>
              </p:cNvSpPr>
              <p:nvPr/>
            </p:nvSpPr>
            <p:spPr bwMode="auto">
              <a:xfrm>
                <a:off x="4041" y="4259"/>
                <a:ext cx="8" cy="35"/>
              </a:xfrm>
              <a:custGeom>
                <a:avLst/>
                <a:gdLst>
                  <a:gd name="T0" fmla="*/ 10 w 24"/>
                  <a:gd name="T1" fmla="*/ 0 h 106"/>
                  <a:gd name="T2" fmla="*/ 2 w 24"/>
                  <a:gd name="T3" fmla="*/ 31 h 106"/>
                  <a:gd name="T4" fmla="*/ 0 w 24"/>
                  <a:gd name="T5" fmla="*/ 65 h 106"/>
                  <a:gd name="T6" fmla="*/ 0 w 24"/>
                  <a:gd name="T7" fmla="*/ 96 h 106"/>
                  <a:gd name="T8" fmla="*/ 12 w 24"/>
                  <a:gd name="T9" fmla="*/ 106 h 106"/>
                  <a:gd name="T10" fmla="*/ 24 w 24"/>
                  <a:gd name="T11" fmla="*/ 94 h 106"/>
                  <a:gd name="T12" fmla="*/ 24 w 24"/>
                  <a:gd name="T13" fmla="*/ 65 h 106"/>
                  <a:gd name="T14" fmla="*/ 18 w 24"/>
                  <a:gd name="T15" fmla="*/ 31 h 106"/>
                  <a:gd name="T16" fmla="*/ 10 w 24"/>
                  <a:gd name="T17" fmla="*/ 0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06"/>
                  <a:gd name="T29" fmla="*/ 24 w 24"/>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06">
                    <a:moveTo>
                      <a:pt x="10" y="0"/>
                    </a:moveTo>
                    <a:lnTo>
                      <a:pt x="2" y="31"/>
                    </a:lnTo>
                    <a:lnTo>
                      <a:pt x="0" y="65"/>
                    </a:lnTo>
                    <a:lnTo>
                      <a:pt x="0" y="96"/>
                    </a:lnTo>
                    <a:lnTo>
                      <a:pt x="12" y="106"/>
                    </a:lnTo>
                    <a:lnTo>
                      <a:pt x="24" y="94"/>
                    </a:lnTo>
                    <a:lnTo>
                      <a:pt x="24" y="65"/>
                    </a:lnTo>
                    <a:lnTo>
                      <a:pt x="18" y="31"/>
                    </a:lnTo>
                    <a:lnTo>
                      <a:pt x="10" y="0"/>
                    </a:lnTo>
                    <a:close/>
                  </a:path>
                </a:pathLst>
              </a:custGeom>
              <a:solidFill>
                <a:srgbClr val="FFFFFF">
                  <a:alpha val="50195"/>
                </a:srgbClr>
              </a:solidFill>
              <a:ln w="9525">
                <a:noFill/>
                <a:round/>
                <a:headEnd/>
                <a:tailEnd/>
              </a:ln>
            </p:spPr>
            <p:txBody>
              <a:bodyPr lIns="16" tIns="8" rIns="16" bIns="8">
                <a:spAutoFit/>
              </a:bodyPr>
              <a:lstStyle/>
              <a:p>
                <a:endParaRPr lang="ar-SA"/>
              </a:p>
            </p:txBody>
          </p:sp>
        </p:grpSp>
      </p:grpSp>
      <p:sp>
        <p:nvSpPr>
          <p:cNvPr id="19" name="مربع نص 18"/>
          <p:cNvSpPr txBox="1"/>
          <p:nvPr/>
        </p:nvSpPr>
        <p:spPr>
          <a:xfrm>
            <a:off x="2786050" y="2071678"/>
            <a:ext cx="5214974" cy="400110"/>
          </a:xfrm>
          <a:prstGeom prst="rect">
            <a:avLst/>
          </a:prstGeom>
          <a:noFill/>
        </p:spPr>
        <p:txBody>
          <a:bodyPr wrap="square" rtlCol="1">
            <a:spAutoFit/>
          </a:bodyPr>
          <a:lstStyle/>
          <a:p>
            <a:pPr marL="609600" indent="-609600"/>
            <a:endParaRPr lang="en-US" sz="2000" b="1" dirty="0"/>
          </a:p>
        </p:txBody>
      </p:sp>
      <p:sp>
        <p:nvSpPr>
          <p:cNvPr id="21" name="مستطيل 20"/>
          <p:cNvSpPr/>
          <p:nvPr/>
        </p:nvSpPr>
        <p:spPr>
          <a:xfrm>
            <a:off x="3929058" y="1142984"/>
            <a:ext cx="4357718" cy="369332"/>
          </a:xfrm>
          <a:prstGeom prst="rect">
            <a:avLst/>
          </a:prstGeom>
        </p:spPr>
        <p:txBody>
          <a:bodyPr wrap="square">
            <a:spAutoFit/>
          </a:bodyPr>
          <a:lstStyle/>
          <a:p>
            <a:pPr algn="ctr"/>
            <a:endParaRPr lang="ar-SA" dirty="0"/>
          </a:p>
        </p:txBody>
      </p:sp>
      <p:sp>
        <p:nvSpPr>
          <p:cNvPr id="22" name="مستطيل 21"/>
          <p:cNvSpPr/>
          <p:nvPr/>
        </p:nvSpPr>
        <p:spPr>
          <a:xfrm>
            <a:off x="2286000" y="571481"/>
            <a:ext cx="5072082" cy="400110"/>
          </a:xfrm>
          <a:prstGeom prst="rect">
            <a:avLst/>
          </a:prstGeom>
        </p:spPr>
        <p:txBody>
          <a:bodyPr wrap="square">
            <a:spAutoFit/>
          </a:bodyPr>
          <a:lstStyle/>
          <a:p>
            <a:pPr algn="ctr"/>
            <a:endParaRPr lang="ar-SA" sz="2000" dirty="0"/>
          </a:p>
        </p:txBody>
      </p:sp>
      <p:sp>
        <p:nvSpPr>
          <p:cNvPr id="24" name="مستطيل 23"/>
          <p:cNvSpPr/>
          <p:nvPr/>
        </p:nvSpPr>
        <p:spPr>
          <a:xfrm>
            <a:off x="1594262" y="500042"/>
            <a:ext cx="5263754" cy="461665"/>
          </a:xfrm>
          <a:prstGeom prst="rect">
            <a:avLst/>
          </a:prstGeom>
          <a:noFill/>
        </p:spPr>
        <p:txBody>
          <a:bodyPr wrap="square" lIns="91440" tIns="45720" rIns="91440" bIns="45720">
            <a:spAutoFit/>
          </a:bodyPr>
          <a:lstStyle/>
          <a:p>
            <a:r>
              <a:rPr lang="ar-SA"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مفهوم الجودة في التعليم  </a:t>
            </a:r>
            <a:endParaRPr lang="ar-SA"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6" name="Picture 6" descr="عرض التفاصيل"/>
          <p:cNvPicPr>
            <a:picLocks noChangeAspect="1" noChangeArrowheads="1"/>
          </p:cNvPicPr>
          <p:nvPr/>
        </p:nvPicPr>
        <p:blipFill>
          <a:blip r:embed="rId3"/>
          <a:srcRect/>
          <a:stretch>
            <a:fillRect/>
          </a:stretch>
        </p:blipFill>
        <p:spPr bwMode="auto">
          <a:xfrm>
            <a:off x="357158" y="1214422"/>
            <a:ext cx="1928826" cy="1271591"/>
          </a:xfrm>
          <a:prstGeom prst="rect">
            <a:avLst/>
          </a:prstGeom>
          <a:noFill/>
          <a:ln>
            <a:noFill/>
          </a:ln>
          <a:effectLst>
            <a:glow rad="228600">
              <a:schemeClr val="tx1">
                <a:lumMod val="95000"/>
                <a:alpha val="40000"/>
              </a:schemeClr>
            </a:glow>
            <a:outerShdw blurRad="225425" dist="50800" dir="5220000" algn="ctr">
              <a:srgbClr val="000000">
                <a:alpha val="33000"/>
              </a:srgbClr>
            </a:outerShdw>
            <a:softEdge rad="12700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28" name="شريط إلى الأعلى 27"/>
          <p:cNvSpPr/>
          <p:nvPr/>
        </p:nvSpPr>
        <p:spPr>
          <a:xfrm>
            <a:off x="3500430" y="6286520"/>
            <a:ext cx="1857388" cy="428628"/>
          </a:xfrm>
          <a:prstGeom prst="ribbon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5" name="مربع نص 24"/>
          <p:cNvSpPr txBox="1"/>
          <p:nvPr/>
        </p:nvSpPr>
        <p:spPr>
          <a:xfrm>
            <a:off x="4071934" y="6286520"/>
            <a:ext cx="64294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ar-SA" dirty="0" smtClean="0">
                <a:solidFill>
                  <a:schemeClr val="accent1">
                    <a:lumMod val="75000"/>
                  </a:schemeClr>
                </a:solidFill>
              </a:rPr>
              <a:t>11</a:t>
            </a:r>
            <a:endParaRPr lang="ar-SA" dirty="0">
              <a:solidFill>
                <a:schemeClr val="accent1">
                  <a:lumMod val="75000"/>
                </a:schemeClr>
              </a:solidFill>
            </a:endParaRPr>
          </a:p>
        </p:txBody>
      </p:sp>
      <p:sp>
        <p:nvSpPr>
          <p:cNvPr id="27" name="مستطيل 26"/>
          <p:cNvSpPr/>
          <p:nvPr/>
        </p:nvSpPr>
        <p:spPr>
          <a:xfrm>
            <a:off x="2857488" y="1000108"/>
            <a:ext cx="5429288" cy="4524315"/>
          </a:xfrm>
          <a:prstGeom prst="rect">
            <a:avLst/>
          </a:prstGeom>
        </p:spPr>
        <p:txBody>
          <a:bodyPr wrap="square">
            <a:spAutoFit/>
          </a:bodyPr>
          <a:lstStyle/>
          <a:p>
            <a:pPr>
              <a:lnSpc>
                <a:spcPct val="150000"/>
              </a:lnSpc>
            </a:pPr>
            <a:r>
              <a:rPr lang="ar-SA" sz="2400" b="1" dirty="0" smtClean="0"/>
              <a:t>أو بمعنى آخر تعبر عن مدى اقتناع ورضا المستفيد من التعليم بمستوى وكفاءة الخدمات التعليمية ، فعندما يشعر المستفيد أن ما يقدم له من خدمات يناسب توقعاته ويلبي احتياجاته الذاتية ، يمكن القول بأن المؤسسة التعليمية قد نجحت في تقديم الخدمة التعليمية بمستوى جودة يناسب التوقعات والمشاعر الحسية لدى المستفيد ، وأن جودة خدماتها قد ارتفعت إلى مستوى توقعاته</a:t>
            </a:r>
            <a:r>
              <a:rPr lang="ar-SA" sz="2000" b="1" dirty="0" smtClean="0"/>
              <a:t>. </a:t>
            </a:r>
            <a:endParaRPr lang="ar-SA" sz="2000" dirty="0"/>
          </a:p>
        </p:txBody>
      </p:sp>
      <p:sp>
        <p:nvSpPr>
          <p:cNvPr id="29" name="مربع نص 28"/>
          <p:cNvSpPr txBox="1"/>
          <p:nvPr/>
        </p:nvSpPr>
        <p:spPr>
          <a:xfrm>
            <a:off x="6516216" y="6500834"/>
            <a:ext cx="2556948" cy="338554"/>
          </a:xfrm>
          <a:prstGeom prst="rect">
            <a:avLst/>
          </a:prstGeom>
          <a:noFill/>
        </p:spPr>
        <p:txBody>
          <a:bodyPr wrap="square" rtlCol="1">
            <a:spAutoFit/>
          </a:bodyPr>
          <a:lstStyle/>
          <a:p>
            <a:r>
              <a:rPr lang="ar-SA" sz="1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د/ عبير عبد الصادق محمد بدوي</a:t>
            </a:r>
            <a:endParaRPr lang="ar-SA" sz="16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2000"/>
                                        <p:tgtEl>
                                          <p:spTgt spid="26"/>
                                        </p:tgtEl>
                                      </p:cBhvr>
                                    </p:animEffect>
                                    <p:anim calcmode="lin" valueType="num">
                                      <p:cBhvr>
                                        <p:cTn id="13" dur="2000" fill="hold"/>
                                        <p:tgtEl>
                                          <p:spTgt spid="26"/>
                                        </p:tgtEl>
                                        <p:attrNameLst>
                                          <p:attrName>style.rotation</p:attrName>
                                        </p:attrNameLst>
                                      </p:cBhvr>
                                      <p:tavLst>
                                        <p:tav tm="0">
                                          <p:val>
                                            <p:fltVal val="720"/>
                                          </p:val>
                                        </p:tav>
                                        <p:tav tm="100000">
                                          <p:val>
                                            <p:fltVal val="0"/>
                                          </p:val>
                                        </p:tav>
                                      </p:tavLst>
                                    </p:anim>
                                    <p:anim calcmode="lin" valueType="num">
                                      <p:cBhvr>
                                        <p:cTn id="14" dur="2000" fill="hold"/>
                                        <p:tgtEl>
                                          <p:spTgt spid="26"/>
                                        </p:tgtEl>
                                        <p:attrNameLst>
                                          <p:attrName>ppt_h</p:attrName>
                                        </p:attrNameLst>
                                      </p:cBhvr>
                                      <p:tavLst>
                                        <p:tav tm="0">
                                          <p:val>
                                            <p:fltVal val="0"/>
                                          </p:val>
                                        </p:tav>
                                        <p:tav tm="100000">
                                          <p:val>
                                            <p:strVal val="#ppt_h"/>
                                          </p:val>
                                        </p:tav>
                                      </p:tavLst>
                                    </p:anim>
                                    <p:anim calcmode="lin" valueType="num">
                                      <p:cBhvr>
                                        <p:cTn id="15" dur="2000" fill="hold"/>
                                        <p:tgtEl>
                                          <p:spTgt spid="26"/>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6" presetClass="emph" presetSubtype="0" fill="hold" nodeType="clickEffect">
                                  <p:stCondLst>
                                    <p:cond delay="0"/>
                                  </p:stCondLst>
                                  <p:childTnLst>
                                    <p:animScale>
                                      <p:cBhvr>
                                        <p:cTn id="19" dur="2000" fill="hold"/>
                                        <p:tgtEl>
                                          <p:spTgt spid="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285852" y="642918"/>
            <a:ext cx="7704137" cy="5472112"/>
            <a:chOff x="384" y="672"/>
            <a:chExt cx="4956" cy="2928"/>
          </a:xfrm>
        </p:grpSpPr>
        <p:grpSp>
          <p:nvGrpSpPr>
            <p:cNvPr id="3" name="Group 4"/>
            <p:cNvGrpSpPr>
              <a:grpSpLocks/>
            </p:cNvGrpSpPr>
            <p:nvPr/>
          </p:nvGrpSpPr>
          <p:grpSpPr bwMode="auto">
            <a:xfrm>
              <a:off x="384" y="672"/>
              <a:ext cx="4956" cy="2928"/>
              <a:chOff x="3888" y="1296"/>
              <a:chExt cx="1960" cy="1488"/>
            </a:xfrm>
          </p:grpSpPr>
          <p:sp>
            <p:nvSpPr>
              <p:cNvPr id="5136" name="Freeform 5"/>
              <p:cNvSpPr>
                <a:spLocks/>
              </p:cNvSpPr>
              <p:nvPr/>
            </p:nvSpPr>
            <p:spPr bwMode="auto">
              <a:xfrm flipH="1">
                <a:off x="3996" y="1296"/>
                <a:ext cx="1852" cy="1488"/>
              </a:xfrm>
              <a:custGeom>
                <a:avLst/>
                <a:gdLst>
                  <a:gd name="T0" fmla="*/ 1070 w 9260"/>
                  <a:gd name="T1" fmla="*/ 13065 h 13198"/>
                  <a:gd name="T2" fmla="*/ 828 w 9260"/>
                  <a:gd name="T3" fmla="*/ 12749 h 13198"/>
                  <a:gd name="T4" fmla="*/ 719 w 9260"/>
                  <a:gd name="T5" fmla="*/ 12380 h 13198"/>
                  <a:gd name="T6" fmla="*/ 675 w 9260"/>
                  <a:gd name="T7" fmla="*/ 11969 h 13198"/>
                  <a:gd name="T8" fmla="*/ 636 w 9260"/>
                  <a:gd name="T9" fmla="*/ 11716 h 13198"/>
                  <a:gd name="T10" fmla="*/ 571 w 9260"/>
                  <a:gd name="T11" fmla="*/ 11691 h 13198"/>
                  <a:gd name="T12" fmla="*/ 488 w 9260"/>
                  <a:gd name="T13" fmla="*/ 11443 h 13198"/>
                  <a:gd name="T14" fmla="*/ 366 w 9260"/>
                  <a:gd name="T15" fmla="*/ 10502 h 13198"/>
                  <a:gd name="T16" fmla="*/ 231 w 9260"/>
                  <a:gd name="T17" fmla="*/ 9316 h 13198"/>
                  <a:gd name="T18" fmla="*/ 124 w 9260"/>
                  <a:gd name="T19" fmla="*/ 8300 h 13198"/>
                  <a:gd name="T20" fmla="*/ 109 w 9260"/>
                  <a:gd name="T21" fmla="*/ 7233 h 13198"/>
                  <a:gd name="T22" fmla="*/ 191 w 9260"/>
                  <a:gd name="T23" fmla="*/ 5960 h 13198"/>
                  <a:gd name="T24" fmla="*/ 59 w 9260"/>
                  <a:gd name="T25" fmla="*/ 5052 h 13198"/>
                  <a:gd name="T26" fmla="*/ 75 w 9260"/>
                  <a:gd name="T27" fmla="*/ 4394 h 13198"/>
                  <a:gd name="T28" fmla="*/ 142 w 9260"/>
                  <a:gd name="T29" fmla="*/ 4015 h 13198"/>
                  <a:gd name="T30" fmla="*/ 246 w 9260"/>
                  <a:gd name="T31" fmla="*/ 3914 h 13198"/>
                  <a:gd name="T32" fmla="*/ 343 w 9260"/>
                  <a:gd name="T33" fmla="*/ 3859 h 13198"/>
                  <a:gd name="T34" fmla="*/ 483 w 9260"/>
                  <a:gd name="T35" fmla="*/ 3823 h 13198"/>
                  <a:gd name="T36" fmla="*/ 560 w 9260"/>
                  <a:gd name="T37" fmla="*/ 3735 h 13198"/>
                  <a:gd name="T38" fmla="*/ 433 w 9260"/>
                  <a:gd name="T39" fmla="*/ 3688 h 13198"/>
                  <a:gd name="T40" fmla="*/ 265 w 9260"/>
                  <a:gd name="T41" fmla="*/ 3665 h 13198"/>
                  <a:gd name="T42" fmla="*/ 98 w 9260"/>
                  <a:gd name="T43" fmla="*/ 3655 h 13198"/>
                  <a:gd name="T44" fmla="*/ 88 w 9260"/>
                  <a:gd name="T45" fmla="*/ 3408 h 13198"/>
                  <a:gd name="T46" fmla="*/ 254 w 9260"/>
                  <a:gd name="T47" fmla="*/ 2587 h 13198"/>
                  <a:gd name="T48" fmla="*/ 246 w 9260"/>
                  <a:gd name="T49" fmla="*/ 1911 h 13198"/>
                  <a:gd name="T50" fmla="*/ 223 w 9260"/>
                  <a:gd name="T51" fmla="*/ 1242 h 13198"/>
                  <a:gd name="T52" fmla="*/ 272 w 9260"/>
                  <a:gd name="T53" fmla="*/ 585 h 13198"/>
                  <a:gd name="T54" fmla="*/ 270 w 9260"/>
                  <a:gd name="T55" fmla="*/ 237 h 13198"/>
                  <a:gd name="T56" fmla="*/ 8294 w 9260"/>
                  <a:gd name="T57" fmla="*/ 0 h 13198"/>
                  <a:gd name="T58" fmla="*/ 8029 w 9260"/>
                  <a:gd name="T59" fmla="*/ 712 h 13198"/>
                  <a:gd name="T60" fmla="*/ 7886 w 9260"/>
                  <a:gd name="T61" fmla="*/ 1880 h 13198"/>
                  <a:gd name="T62" fmla="*/ 7827 w 9260"/>
                  <a:gd name="T63" fmla="*/ 3083 h 13198"/>
                  <a:gd name="T64" fmla="*/ 7809 w 9260"/>
                  <a:gd name="T65" fmla="*/ 3898 h 13198"/>
                  <a:gd name="T66" fmla="*/ 7705 w 9260"/>
                  <a:gd name="T67" fmla="*/ 3945 h 13198"/>
                  <a:gd name="T68" fmla="*/ 7564 w 9260"/>
                  <a:gd name="T69" fmla="*/ 3994 h 13198"/>
                  <a:gd name="T70" fmla="*/ 7491 w 9260"/>
                  <a:gd name="T71" fmla="*/ 4093 h 13198"/>
                  <a:gd name="T72" fmla="*/ 7419 w 9260"/>
                  <a:gd name="T73" fmla="*/ 4190 h 13198"/>
                  <a:gd name="T74" fmla="*/ 7544 w 9260"/>
                  <a:gd name="T75" fmla="*/ 4221 h 13198"/>
                  <a:gd name="T76" fmla="*/ 7681 w 9260"/>
                  <a:gd name="T77" fmla="*/ 4285 h 13198"/>
                  <a:gd name="T78" fmla="*/ 7809 w 9260"/>
                  <a:gd name="T79" fmla="*/ 4353 h 13198"/>
                  <a:gd name="T80" fmla="*/ 7904 w 9260"/>
                  <a:gd name="T81" fmla="*/ 4384 h 13198"/>
                  <a:gd name="T82" fmla="*/ 7904 w 9260"/>
                  <a:gd name="T83" fmla="*/ 4968 h 13198"/>
                  <a:gd name="T84" fmla="*/ 8011 w 9260"/>
                  <a:gd name="T85" fmla="*/ 6007 h 13198"/>
                  <a:gd name="T86" fmla="*/ 8082 w 9260"/>
                  <a:gd name="T87" fmla="*/ 7636 h 13198"/>
                  <a:gd name="T88" fmla="*/ 8172 w 9260"/>
                  <a:gd name="T89" fmla="*/ 9269 h 13198"/>
                  <a:gd name="T90" fmla="*/ 8340 w 9260"/>
                  <a:gd name="T91" fmla="*/ 10326 h 13198"/>
                  <a:gd name="T92" fmla="*/ 8507 w 9260"/>
                  <a:gd name="T93" fmla="*/ 10864 h 13198"/>
                  <a:gd name="T94" fmla="*/ 8611 w 9260"/>
                  <a:gd name="T95" fmla="*/ 11390 h 13198"/>
                  <a:gd name="T96" fmla="*/ 8728 w 9260"/>
                  <a:gd name="T97" fmla="*/ 11923 h 13198"/>
                  <a:gd name="T98" fmla="*/ 8923 w 9260"/>
                  <a:gd name="T99" fmla="*/ 12468 h 131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260"/>
                  <a:gd name="T151" fmla="*/ 0 h 13198"/>
                  <a:gd name="T152" fmla="*/ 9260 w 9260"/>
                  <a:gd name="T153" fmla="*/ 13198 h 131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260" h="13198">
                    <a:moveTo>
                      <a:pt x="9260" y="13198"/>
                    </a:moveTo>
                    <a:lnTo>
                      <a:pt x="1259" y="13198"/>
                    </a:lnTo>
                    <a:lnTo>
                      <a:pt x="1159" y="13133"/>
                    </a:lnTo>
                    <a:lnTo>
                      <a:pt x="1070" y="13065"/>
                    </a:lnTo>
                    <a:lnTo>
                      <a:pt x="994" y="12993"/>
                    </a:lnTo>
                    <a:lnTo>
                      <a:pt x="930" y="12915"/>
                    </a:lnTo>
                    <a:lnTo>
                      <a:pt x="872" y="12834"/>
                    </a:lnTo>
                    <a:lnTo>
                      <a:pt x="828" y="12749"/>
                    </a:lnTo>
                    <a:lnTo>
                      <a:pt x="792" y="12663"/>
                    </a:lnTo>
                    <a:lnTo>
                      <a:pt x="761" y="12572"/>
                    </a:lnTo>
                    <a:lnTo>
                      <a:pt x="737" y="12476"/>
                    </a:lnTo>
                    <a:lnTo>
                      <a:pt x="719" y="12380"/>
                    </a:lnTo>
                    <a:lnTo>
                      <a:pt x="703" y="12282"/>
                    </a:lnTo>
                    <a:lnTo>
                      <a:pt x="693" y="12180"/>
                    </a:lnTo>
                    <a:lnTo>
                      <a:pt x="683" y="12076"/>
                    </a:lnTo>
                    <a:lnTo>
                      <a:pt x="675" y="11969"/>
                    </a:lnTo>
                    <a:lnTo>
                      <a:pt x="667" y="11861"/>
                    </a:lnTo>
                    <a:lnTo>
                      <a:pt x="659" y="11752"/>
                    </a:lnTo>
                    <a:lnTo>
                      <a:pt x="649" y="11731"/>
                    </a:lnTo>
                    <a:lnTo>
                      <a:pt x="636" y="11716"/>
                    </a:lnTo>
                    <a:lnTo>
                      <a:pt x="623" y="11704"/>
                    </a:lnTo>
                    <a:lnTo>
                      <a:pt x="607" y="11696"/>
                    </a:lnTo>
                    <a:lnTo>
                      <a:pt x="589" y="11694"/>
                    </a:lnTo>
                    <a:lnTo>
                      <a:pt x="571" y="11691"/>
                    </a:lnTo>
                    <a:lnTo>
                      <a:pt x="550" y="11691"/>
                    </a:lnTo>
                    <a:lnTo>
                      <a:pt x="532" y="11689"/>
                    </a:lnTo>
                    <a:lnTo>
                      <a:pt x="511" y="11591"/>
                    </a:lnTo>
                    <a:lnTo>
                      <a:pt x="488" y="11443"/>
                    </a:lnTo>
                    <a:lnTo>
                      <a:pt x="459" y="11253"/>
                    </a:lnTo>
                    <a:lnTo>
                      <a:pt x="431" y="11030"/>
                    </a:lnTo>
                    <a:lnTo>
                      <a:pt x="397" y="10778"/>
                    </a:lnTo>
                    <a:lnTo>
                      <a:pt x="366" y="10502"/>
                    </a:lnTo>
                    <a:lnTo>
                      <a:pt x="329" y="10212"/>
                    </a:lnTo>
                    <a:lnTo>
                      <a:pt x="295" y="9913"/>
                    </a:lnTo>
                    <a:lnTo>
                      <a:pt x="262" y="9612"/>
                    </a:lnTo>
                    <a:lnTo>
                      <a:pt x="231" y="9316"/>
                    </a:lnTo>
                    <a:lnTo>
                      <a:pt x="199" y="9028"/>
                    </a:lnTo>
                    <a:lnTo>
                      <a:pt x="171" y="8760"/>
                    </a:lnTo>
                    <a:lnTo>
                      <a:pt x="145" y="8516"/>
                    </a:lnTo>
                    <a:lnTo>
                      <a:pt x="124" y="8300"/>
                    </a:lnTo>
                    <a:lnTo>
                      <a:pt x="109" y="8123"/>
                    </a:lnTo>
                    <a:lnTo>
                      <a:pt x="96" y="7988"/>
                    </a:lnTo>
                    <a:lnTo>
                      <a:pt x="91" y="7591"/>
                    </a:lnTo>
                    <a:lnTo>
                      <a:pt x="109" y="7233"/>
                    </a:lnTo>
                    <a:lnTo>
                      <a:pt x="137" y="6903"/>
                    </a:lnTo>
                    <a:lnTo>
                      <a:pt x="168" y="6588"/>
                    </a:lnTo>
                    <a:lnTo>
                      <a:pt x="189" y="6277"/>
                    </a:lnTo>
                    <a:lnTo>
                      <a:pt x="191" y="5960"/>
                    </a:lnTo>
                    <a:lnTo>
                      <a:pt x="163" y="5626"/>
                    </a:lnTo>
                    <a:lnTo>
                      <a:pt x="96" y="5262"/>
                    </a:lnTo>
                    <a:lnTo>
                      <a:pt x="73" y="5173"/>
                    </a:lnTo>
                    <a:lnTo>
                      <a:pt x="59" y="5052"/>
                    </a:lnTo>
                    <a:lnTo>
                      <a:pt x="56" y="4904"/>
                    </a:lnTo>
                    <a:lnTo>
                      <a:pt x="61" y="4737"/>
                    </a:lnTo>
                    <a:lnTo>
                      <a:pt x="67" y="4566"/>
                    </a:lnTo>
                    <a:lnTo>
                      <a:pt x="75" y="4394"/>
                    </a:lnTo>
                    <a:lnTo>
                      <a:pt x="78" y="4234"/>
                    </a:lnTo>
                    <a:lnTo>
                      <a:pt x="73" y="4093"/>
                    </a:lnTo>
                    <a:lnTo>
                      <a:pt x="109" y="4052"/>
                    </a:lnTo>
                    <a:lnTo>
                      <a:pt x="142" y="4015"/>
                    </a:lnTo>
                    <a:lnTo>
                      <a:pt x="171" y="3984"/>
                    </a:lnTo>
                    <a:lnTo>
                      <a:pt x="196" y="3958"/>
                    </a:lnTo>
                    <a:lnTo>
                      <a:pt x="223" y="3935"/>
                    </a:lnTo>
                    <a:lnTo>
                      <a:pt x="246" y="3914"/>
                    </a:lnTo>
                    <a:lnTo>
                      <a:pt x="267" y="3895"/>
                    </a:lnTo>
                    <a:lnTo>
                      <a:pt x="293" y="3882"/>
                    </a:lnTo>
                    <a:lnTo>
                      <a:pt x="316" y="3870"/>
                    </a:lnTo>
                    <a:lnTo>
                      <a:pt x="343" y="3859"/>
                    </a:lnTo>
                    <a:lnTo>
                      <a:pt x="371" y="3849"/>
                    </a:lnTo>
                    <a:lnTo>
                      <a:pt x="405" y="3841"/>
                    </a:lnTo>
                    <a:lnTo>
                      <a:pt x="441" y="3831"/>
                    </a:lnTo>
                    <a:lnTo>
                      <a:pt x="483" y="3823"/>
                    </a:lnTo>
                    <a:lnTo>
                      <a:pt x="530" y="3813"/>
                    </a:lnTo>
                    <a:lnTo>
                      <a:pt x="581" y="3803"/>
                    </a:lnTo>
                    <a:lnTo>
                      <a:pt x="581" y="3753"/>
                    </a:lnTo>
                    <a:lnTo>
                      <a:pt x="560" y="3735"/>
                    </a:lnTo>
                    <a:lnTo>
                      <a:pt x="535" y="3722"/>
                    </a:lnTo>
                    <a:lnTo>
                      <a:pt x="504" y="3709"/>
                    </a:lnTo>
                    <a:lnTo>
                      <a:pt x="469" y="3696"/>
                    </a:lnTo>
                    <a:lnTo>
                      <a:pt x="433" y="3688"/>
                    </a:lnTo>
                    <a:lnTo>
                      <a:pt x="394" y="3680"/>
                    </a:lnTo>
                    <a:lnTo>
                      <a:pt x="353" y="3673"/>
                    </a:lnTo>
                    <a:lnTo>
                      <a:pt x="308" y="3667"/>
                    </a:lnTo>
                    <a:lnTo>
                      <a:pt x="265" y="3665"/>
                    </a:lnTo>
                    <a:lnTo>
                      <a:pt x="223" y="3660"/>
                    </a:lnTo>
                    <a:lnTo>
                      <a:pt x="178" y="3657"/>
                    </a:lnTo>
                    <a:lnTo>
                      <a:pt x="137" y="3657"/>
                    </a:lnTo>
                    <a:lnTo>
                      <a:pt x="98" y="3655"/>
                    </a:lnTo>
                    <a:lnTo>
                      <a:pt x="61" y="3655"/>
                    </a:lnTo>
                    <a:lnTo>
                      <a:pt x="28" y="3655"/>
                    </a:lnTo>
                    <a:lnTo>
                      <a:pt x="0" y="3655"/>
                    </a:lnTo>
                    <a:lnTo>
                      <a:pt x="88" y="3408"/>
                    </a:lnTo>
                    <a:lnTo>
                      <a:pt x="155" y="3181"/>
                    </a:lnTo>
                    <a:lnTo>
                      <a:pt x="205" y="2969"/>
                    </a:lnTo>
                    <a:lnTo>
                      <a:pt x="236" y="2772"/>
                    </a:lnTo>
                    <a:lnTo>
                      <a:pt x="254" y="2587"/>
                    </a:lnTo>
                    <a:lnTo>
                      <a:pt x="262" y="2408"/>
                    </a:lnTo>
                    <a:lnTo>
                      <a:pt x="262" y="2239"/>
                    </a:lnTo>
                    <a:lnTo>
                      <a:pt x="254" y="2073"/>
                    </a:lnTo>
                    <a:lnTo>
                      <a:pt x="246" y="1911"/>
                    </a:lnTo>
                    <a:lnTo>
                      <a:pt x="234" y="1750"/>
                    </a:lnTo>
                    <a:lnTo>
                      <a:pt x="226" y="1584"/>
                    </a:lnTo>
                    <a:lnTo>
                      <a:pt x="221" y="1418"/>
                    </a:lnTo>
                    <a:lnTo>
                      <a:pt x="223" y="1242"/>
                    </a:lnTo>
                    <a:lnTo>
                      <a:pt x="236" y="1060"/>
                    </a:lnTo>
                    <a:lnTo>
                      <a:pt x="259" y="865"/>
                    </a:lnTo>
                    <a:lnTo>
                      <a:pt x="298" y="658"/>
                    </a:lnTo>
                    <a:lnTo>
                      <a:pt x="272" y="585"/>
                    </a:lnTo>
                    <a:lnTo>
                      <a:pt x="254" y="502"/>
                    </a:lnTo>
                    <a:lnTo>
                      <a:pt x="246" y="416"/>
                    </a:lnTo>
                    <a:lnTo>
                      <a:pt x="252" y="325"/>
                    </a:lnTo>
                    <a:lnTo>
                      <a:pt x="270" y="237"/>
                    </a:lnTo>
                    <a:lnTo>
                      <a:pt x="298" y="154"/>
                    </a:lnTo>
                    <a:lnTo>
                      <a:pt x="343" y="76"/>
                    </a:lnTo>
                    <a:lnTo>
                      <a:pt x="402" y="11"/>
                    </a:lnTo>
                    <a:lnTo>
                      <a:pt x="8294" y="0"/>
                    </a:lnTo>
                    <a:lnTo>
                      <a:pt x="8213" y="112"/>
                    </a:lnTo>
                    <a:lnTo>
                      <a:pt x="8143" y="273"/>
                    </a:lnTo>
                    <a:lnTo>
                      <a:pt x="8082" y="475"/>
                    </a:lnTo>
                    <a:lnTo>
                      <a:pt x="8029" y="712"/>
                    </a:lnTo>
                    <a:lnTo>
                      <a:pt x="7983" y="977"/>
                    </a:lnTo>
                    <a:lnTo>
                      <a:pt x="7943" y="1265"/>
                    </a:lnTo>
                    <a:lnTo>
                      <a:pt x="7912" y="1569"/>
                    </a:lnTo>
                    <a:lnTo>
                      <a:pt x="7886" y="1880"/>
                    </a:lnTo>
                    <a:lnTo>
                      <a:pt x="7865" y="2194"/>
                    </a:lnTo>
                    <a:lnTo>
                      <a:pt x="7850" y="2504"/>
                    </a:lnTo>
                    <a:lnTo>
                      <a:pt x="7837" y="2803"/>
                    </a:lnTo>
                    <a:lnTo>
                      <a:pt x="7827" y="3083"/>
                    </a:lnTo>
                    <a:lnTo>
                      <a:pt x="7822" y="3341"/>
                    </a:lnTo>
                    <a:lnTo>
                      <a:pt x="7816" y="3566"/>
                    </a:lnTo>
                    <a:lnTo>
                      <a:pt x="7811" y="3753"/>
                    </a:lnTo>
                    <a:lnTo>
                      <a:pt x="7809" y="3898"/>
                    </a:lnTo>
                    <a:lnTo>
                      <a:pt x="7787" y="3904"/>
                    </a:lnTo>
                    <a:lnTo>
                      <a:pt x="7764" y="3914"/>
                    </a:lnTo>
                    <a:lnTo>
                      <a:pt x="7736" y="3930"/>
                    </a:lnTo>
                    <a:lnTo>
                      <a:pt x="7705" y="3945"/>
                    </a:lnTo>
                    <a:lnTo>
                      <a:pt x="7670" y="3963"/>
                    </a:lnTo>
                    <a:lnTo>
                      <a:pt x="7637" y="3979"/>
                    </a:lnTo>
                    <a:lnTo>
                      <a:pt x="7600" y="3989"/>
                    </a:lnTo>
                    <a:lnTo>
                      <a:pt x="7564" y="3994"/>
                    </a:lnTo>
                    <a:lnTo>
                      <a:pt x="7559" y="4028"/>
                    </a:lnTo>
                    <a:lnTo>
                      <a:pt x="7541" y="4055"/>
                    </a:lnTo>
                    <a:lnTo>
                      <a:pt x="7517" y="4075"/>
                    </a:lnTo>
                    <a:lnTo>
                      <a:pt x="7491" y="4093"/>
                    </a:lnTo>
                    <a:lnTo>
                      <a:pt x="7465" y="4111"/>
                    </a:lnTo>
                    <a:lnTo>
                      <a:pt x="7442" y="4132"/>
                    </a:lnTo>
                    <a:lnTo>
                      <a:pt x="7424" y="4158"/>
                    </a:lnTo>
                    <a:lnTo>
                      <a:pt x="7419" y="4190"/>
                    </a:lnTo>
                    <a:lnTo>
                      <a:pt x="7447" y="4192"/>
                    </a:lnTo>
                    <a:lnTo>
                      <a:pt x="7478" y="4198"/>
                    </a:lnTo>
                    <a:lnTo>
                      <a:pt x="7509" y="4208"/>
                    </a:lnTo>
                    <a:lnTo>
                      <a:pt x="7544" y="4221"/>
                    </a:lnTo>
                    <a:lnTo>
                      <a:pt x="7577" y="4234"/>
                    </a:lnTo>
                    <a:lnTo>
                      <a:pt x="7611" y="4252"/>
                    </a:lnTo>
                    <a:lnTo>
                      <a:pt x="7644" y="4270"/>
                    </a:lnTo>
                    <a:lnTo>
                      <a:pt x="7681" y="4285"/>
                    </a:lnTo>
                    <a:lnTo>
                      <a:pt x="7715" y="4303"/>
                    </a:lnTo>
                    <a:lnTo>
                      <a:pt x="7746" y="4321"/>
                    </a:lnTo>
                    <a:lnTo>
                      <a:pt x="7779" y="4340"/>
                    </a:lnTo>
                    <a:lnTo>
                      <a:pt x="7809" y="4353"/>
                    </a:lnTo>
                    <a:lnTo>
                      <a:pt x="7837" y="4366"/>
                    </a:lnTo>
                    <a:lnTo>
                      <a:pt x="7863" y="4376"/>
                    </a:lnTo>
                    <a:lnTo>
                      <a:pt x="7884" y="4382"/>
                    </a:lnTo>
                    <a:lnTo>
                      <a:pt x="7904" y="4384"/>
                    </a:lnTo>
                    <a:lnTo>
                      <a:pt x="7896" y="4530"/>
                    </a:lnTo>
                    <a:lnTo>
                      <a:pt x="7886" y="4675"/>
                    </a:lnTo>
                    <a:lnTo>
                      <a:pt x="7884" y="4823"/>
                    </a:lnTo>
                    <a:lnTo>
                      <a:pt x="7904" y="4968"/>
                    </a:lnTo>
                    <a:lnTo>
                      <a:pt x="7938" y="5140"/>
                    </a:lnTo>
                    <a:lnTo>
                      <a:pt x="7967" y="5379"/>
                    </a:lnTo>
                    <a:lnTo>
                      <a:pt x="7990" y="5670"/>
                    </a:lnTo>
                    <a:lnTo>
                      <a:pt x="8011" y="6007"/>
                    </a:lnTo>
                    <a:lnTo>
                      <a:pt x="8029" y="6381"/>
                    </a:lnTo>
                    <a:lnTo>
                      <a:pt x="8047" y="6784"/>
                    </a:lnTo>
                    <a:lnTo>
                      <a:pt x="8062" y="7205"/>
                    </a:lnTo>
                    <a:lnTo>
                      <a:pt x="8082" y="7636"/>
                    </a:lnTo>
                    <a:lnTo>
                      <a:pt x="8100" y="8064"/>
                    </a:lnTo>
                    <a:lnTo>
                      <a:pt x="8120" y="8487"/>
                    </a:lnTo>
                    <a:lnTo>
                      <a:pt x="8143" y="8893"/>
                    </a:lnTo>
                    <a:lnTo>
                      <a:pt x="8172" y="9269"/>
                    </a:lnTo>
                    <a:lnTo>
                      <a:pt x="8203" y="9609"/>
                    </a:lnTo>
                    <a:lnTo>
                      <a:pt x="8242" y="9905"/>
                    </a:lnTo>
                    <a:lnTo>
                      <a:pt x="8286" y="10146"/>
                    </a:lnTo>
                    <a:lnTo>
                      <a:pt x="8340" y="10326"/>
                    </a:lnTo>
                    <a:lnTo>
                      <a:pt x="8393" y="10461"/>
                    </a:lnTo>
                    <a:lnTo>
                      <a:pt x="8434" y="10596"/>
                    </a:lnTo>
                    <a:lnTo>
                      <a:pt x="8473" y="10731"/>
                    </a:lnTo>
                    <a:lnTo>
                      <a:pt x="8507" y="10864"/>
                    </a:lnTo>
                    <a:lnTo>
                      <a:pt x="8536" y="10995"/>
                    </a:lnTo>
                    <a:lnTo>
                      <a:pt x="8562" y="11128"/>
                    </a:lnTo>
                    <a:lnTo>
                      <a:pt x="8587" y="11260"/>
                    </a:lnTo>
                    <a:lnTo>
                      <a:pt x="8611" y="11390"/>
                    </a:lnTo>
                    <a:lnTo>
                      <a:pt x="8637" y="11523"/>
                    </a:lnTo>
                    <a:lnTo>
                      <a:pt x="8663" y="11655"/>
                    </a:lnTo>
                    <a:lnTo>
                      <a:pt x="8694" y="11788"/>
                    </a:lnTo>
                    <a:lnTo>
                      <a:pt x="8728" y="11923"/>
                    </a:lnTo>
                    <a:lnTo>
                      <a:pt x="8767" y="12055"/>
                    </a:lnTo>
                    <a:lnTo>
                      <a:pt x="8811" y="12193"/>
                    </a:lnTo>
                    <a:lnTo>
                      <a:pt x="8863" y="12331"/>
                    </a:lnTo>
                    <a:lnTo>
                      <a:pt x="8923" y="12468"/>
                    </a:lnTo>
                    <a:lnTo>
                      <a:pt x="9260" y="13198"/>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dirty="0"/>
              </a:p>
            </p:txBody>
          </p:sp>
          <p:sp>
            <p:nvSpPr>
              <p:cNvPr id="5137" name="Freeform 6"/>
              <p:cNvSpPr>
                <a:spLocks/>
              </p:cNvSpPr>
              <p:nvPr/>
            </p:nvSpPr>
            <p:spPr bwMode="auto">
              <a:xfrm flipH="1">
                <a:off x="4122" y="1297"/>
                <a:ext cx="1642" cy="125"/>
              </a:xfrm>
              <a:custGeom>
                <a:avLst/>
                <a:gdLst>
                  <a:gd name="T0" fmla="*/ 7963 w 8212"/>
                  <a:gd name="T1" fmla="*/ 10 h 1119"/>
                  <a:gd name="T2" fmla="*/ 8098 w 8212"/>
                  <a:gd name="T3" fmla="*/ 71 h 1119"/>
                  <a:gd name="T4" fmla="*/ 8162 w 8212"/>
                  <a:gd name="T5" fmla="*/ 182 h 1119"/>
                  <a:gd name="T6" fmla="*/ 8196 w 8212"/>
                  <a:gd name="T7" fmla="*/ 340 h 1119"/>
                  <a:gd name="T8" fmla="*/ 8212 w 8212"/>
                  <a:gd name="T9" fmla="*/ 875 h 1119"/>
                  <a:gd name="T10" fmla="*/ 8167 w 8212"/>
                  <a:gd name="T11" fmla="*/ 891 h 1119"/>
                  <a:gd name="T12" fmla="*/ 8121 w 8212"/>
                  <a:gd name="T13" fmla="*/ 930 h 1119"/>
                  <a:gd name="T14" fmla="*/ 8082 w 8212"/>
                  <a:gd name="T15" fmla="*/ 977 h 1119"/>
                  <a:gd name="T16" fmla="*/ 8066 w 8212"/>
                  <a:gd name="T17" fmla="*/ 1020 h 1119"/>
                  <a:gd name="T18" fmla="*/ 1983 w 8212"/>
                  <a:gd name="T19" fmla="*/ 1112 h 1119"/>
                  <a:gd name="T20" fmla="*/ 2003 w 8212"/>
                  <a:gd name="T21" fmla="*/ 1057 h 1119"/>
                  <a:gd name="T22" fmla="*/ 1985 w 8212"/>
                  <a:gd name="T23" fmla="*/ 1015 h 1119"/>
                  <a:gd name="T24" fmla="*/ 1948 w 8212"/>
                  <a:gd name="T25" fmla="*/ 974 h 1119"/>
                  <a:gd name="T26" fmla="*/ 1912 w 8212"/>
                  <a:gd name="T27" fmla="*/ 922 h 1119"/>
                  <a:gd name="T28" fmla="*/ 1876 w 8212"/>
                  <a:gd name="T29" fmla="*/ 880 h 1119"/>
                  <a:gd name="T30" fmla="*/ 1858 w 8212"/>
                  <a:gd name="T31" fmla="*/ 776 h 1119"/>
                  <a:gd name="T32" fmla="*/ 1665 w 8212"/>
                  <a:gd name="T33" fmla="*/ 1119 h 1119"/>
                  <a:gd name="T34" fmla="*/ 1520 w 8212"/>
                  <a:gd name="T35" fmla="*/ 1114 h 1119"/>
                  <a:gd name="T36" fmla="*/ 1419 w 8212"/>
                  <a:gd name="T37" fmla="*/ 1099 h 1119"/>
                  <a:gd name="T38" fmla="*/ 1336 w 8212"/>
                  <a:gd name="T39" fmla="*/ 1078 h 1119"/>
                  <a:gd name="T40" fmla="*/ 1250 w 8212"/>
                  <a:gd name="T41" fmla="*/ 1057 h 1119"/>
                  <a:gd name="T42" fmla="*/ 1140 w 8212"/>
                  <a:gd name="T43" fmla="*/ 1041 h 1119"/>
                  <a:gd name="T44" fmla="*/ 985 w 8212"/>
                  <a:gd name="T45" fmla="*/ 1036 h 1119"/>
                  <a:gd name="T46" fmla="*/ 764 w 8212"/>
                  <a:gd name="T47" fmla="*/ 1044 h 1119"/>
                  <a:gd name="T48" fmla="*/ 452 w 8212"/>
                  <a:gd name="T49" fmla="*/ 1070 h 1119"/>
                  <a:gd name="T50" fmla="*/ 574 w 8212"/>
                  <a:gd name="T51" fmla="*/ 925 h 1119"/>
                  <a:gd name="T52" fmla="*/ 614 w 8212"/>
                  <a:gd name="T53" fmla="*/ 766 h 1119"/>
                  <a:gd name="T54" fmla="*/ 579 w 8212"/>
                  <a:gd name="T55" fmla="*/ 610 h 1119"/>
                  <a:gd name="T56" fmla="*/ 476 w 8212"/>
                  <a:gd name="T57" fmla="*/ 480 h 1119"/>
                  <a:gd name="T58" fmla="*/ 408 w 8212"/>
                  <a:gd name="T59" fmla="*/ 387 h 1119"/>
                  <a:gd name="T60" fmla="*/ 359 w 8212"/>
                  <a:gd name="T61" fmla="*/ 301 h 1119"/>
                  <a:gd name="T62" fmla="*/ 317 w 8212"/>
                  <a:gd name="T63" fmla="*/ 224 h 1119"/>
                  <a:gd name="T64" fmla="*/ 278 w 8212"/>
                  <a:gd name="T65" fmla="*/ 156 h 1119"/>
                  <a:gd name="T66" fmla="*/ 234 w 8212"/>
                  <a:gd name="T67" fmla="*/ 102 h 1119"/>
                  <a:gd name="T68" fmla="*/ 177 w 8212"/>
                  <a:gd name="T69" fmla="*/ 57 h 1119"/>
                  <a:gd name="T70" fmla="*/ 102 w 8212"/>
                  <a:gd name="T71" fmla="*/ 26 h 1119"/>
                  <a:gd name="T72" fmla="*/ 0 w 8212"/>
                  <a:gd name="T73" fmla="*/ 10 h 11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12"/>
                  <a:gd name="T112" fmla="*/ 0 h 1119"/>
                  <a:gd name="T113" fmla="*/ 8212 w 8212"/>
                  <a:gd name="T114" fmla="*/ 1119 h 11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12" h="1119">
                    <a:moveTo>
                      <a:pt x="7858" y="0"/>
                    </a:moveTo>
                    <a:lnTo>
                      <a:pt x="7963" y="10"/>
                    </a:lnTo>
                    <a:lnTo>
                      <a:pt x="8040" y="34"/>
                    </a:lnTo>
                    <a:lnTo>
                      <a:pt x="8098" y="71"/>
                    </a:lnTo>
                    <a:lnTo>
                      <a:pt x="8136" y="120"/>
                    </a:lnTo>
                    <a:lnTo>
                      <a:pt x="8162" y="182"/>
                    </a:lnTo>
                    <a:lnTo>
                      <a:pt x="8180" y="255"/>
                    </a:lnTo>
                    <a:lnTo>
                      <a:pt x="8196" y="340"/>
                    </a:lnTo>
                    <a:lnTo>
                      <a:pt x="8212" y="436"/>
                    </a:lnTo>
                    <a:lnTo>
                      <a:pt x="8212" y="875"/>
                    </a:lnTo>
                    <a:lnTo>
                      <a:pt x="8191" y="880"/>
                    </a:lnTo>
                    <a:lnTo>
                      <a:pt x="8167" y="891"/>
                    </a:lnTo>
                    <a:lnTo>
                      <a:pt x="8144" y="909"/>
                    </a:lnTo>
                    <a:lnTo>
                      <a:pt x="8121" y="930"/>
                    </a:lnTo>
                    <a:lnTo>
                      <a:pt x="8100" y="953"/>
                    </a:lnTo>
                    <a:lnTo>
                      <a:pt x="8082" y="977"/>
                    </a:lnTo>
                    <a:lnTo>
                      <a:pt x="8072" y="1000"/>
                    </a:lnTo>
                    <a:lnTo>
                      <a:pt x="8066" y="1020"/>
                    </a:lnTo>
                    <a:lnTo>
                      <a:pt x="1957" y="1119"/>
                    </a:lnTo>
                    <a:lnTo>
                      <a:pt x="1983" y="1112"/>
                    </a:lnTo>
                    <a:lnTo>
                      <a:pt x="1998" y="1089"/>
                    </a:lnTo>
                    <a:lnTo>
                      <a:pt x="2003" y="1057"/>
                    </a:lnTo>
                    <a:lnTo>
                      <a:pt x="2003" y="1020"/>
                    </a:lnTo>
                    <a:lnTo>
                      <a:pt x="1985" y="1015"/>
                    </a:lnTo>
                    <a:lnTo>
                      <a:pt x="1967" y="997"/>
                    </a:lnTo>
                    <a:lnTo>
                      <a:pt x="1948" y="974"/>
                    </a:lnTo>
                    <a:lnTo>
                      <a:pt x="1930" y="948"/>
                    </a:lnTo>
                    <a:lnTo>
                      <a:pt x="1912" y="922"/>
                    </a:lnTo>
                    <a:lnTo>
                      <a:pt x="1894" y="898"/>
                    </a:lnTo>
                    <a:lnTo>
                      <a:pt x="1876" y="880"/>
                    </a:lnTo>
                    <a:lnTo>
                      <a:pt x="1858" y="875"/>
                    </a:lnTo>
                    <a:lnTo>
                      <a:pt x="1858" y="776"/>
                    </a:lnTo>
                    <a:lnTo>
                      <a:pt x="1759" y="763"/>
                    </a:lnTo>
                    <a:lnTo>
                      <a:pt x="1665" y="1119"/>
                    </a:lnTo>
                    <a:lnTo>
                      <a:pt x="1588" y="1117"/>
                    </a:lnTo>
                    <a:lnTo>
                      <a:pt x="1520" y="1114"/>
                    </a:lnTo>
                    <a:lnTo>
                      <a:pt x="1466" y="1107"/>
                    </a:lnTo>
                    <a:lnTo>
                      <a:pt x="1419" y="1099"/>
                    </a:lnTo>
                    <a:lnTo>
                      <a:pt x="1374" y="1089"/>
                    </a:lnTo>
                    <a:lnTo>
                      <a:pt x="1336" y="1078"/>
                    </a:lnTo>
                    <a:lnTo>
                      <a:pt x="1294" y="1068"/>
                    </a:lnTo>
                    <a:lnTo>
                      <a:pt x="1250" y="1057"/>
                    </a:lnTo>
                    <a:lnTo>
                      <a:pt x="1201" y="1049"/>
                    </a:lnTo>
                    <a:lnTo>
                      <a:pt x="1140" y="1041"/>
                    </a:lnTo>
                    <a:lnTo>
                      <a:pt x="1071" y="1036"/>
                    </a:lnTo>
                    <a:lnTo>
                      <a:pt x="985" y="1036"/>
                    </a:lnTo>
                    <a:lnTo>
                      <a:pt x="884" y="1036"/>
                    </a:lnTo>
                    <a:lnTo>
                      <a:pt x="764" y="1044"/>
                    </a:lnTo>
                    <a:lnTo>
                      <a:pt x="622" y="1054"/>
                    </a:lnTo>
                    <a:lnTo>
                      <a:pt x="452" y="1070"/>
                    </a:lnTo>
                    <a:lnTo>
                      <a:pt x="525" y="1000"/>
                    </a:lnTo>
                    <a:lnTo>
                      <a:pt x="574" y="925"/>
                    </a:lnTo>
                    <a:lnTo>
                      <a:pt x="603" y="847"/>
                    </a:lnTo>
                    <a:lnTo>
                      <a:pt x="614" y="766"/>
                    </a:lnTo>
                    <a:lnTo>
                      <a:pt x="606" y="686"/>
                    </a:lnTo>
                    <a:lnTo>
                      <a:pt x="579" y="610"/>
                    </a:lnTo>
                    <a:lnTo>
                      <a:pt x="535" y="543"/>
                    </a:lnTo>
                    <a:lnTo>
                      <a:pt x="476" y="480"/>
                    </a:lnTo>
                    <a:lnTo>
                      <a:pt x="439" y="434"/>
                    </a:lnTo>
                    <a:lnTo>
                      <a:pt x="408" y="387"/>
                    </a:lnTo>
                    <a:lnTo>
                      <a:pt x="382" y="342"/>
                    </a:lnTo>
                    <a:lnTo>
                      <a:pt x="359" y="301"/>
                    </a:lnTo>
                    <a:lnTo>
                      <a:pt x="336" y="263"/>
                    </a:lnTo>
                    <a:lnTo>
                      <a:pt x="317" y="224"/>
                    </a:lnTo>
                    <a:lnTo>
                      <a:pt x="296" y="189"/>
                    </a:lnTo>
                    <a:lnTo>
                      <a:pt x="278" y="156"/>
                    </a:lnTo>
                    <a:lnTo>
                      <a:pt x="255" y="127"/>
                    </a:lnTo>
                    <a:lnTo>
                      <a:pt x="234" y="102"/>
                    </a:lnTo>
                    <a:lnTo>
                      <a:pt x="209" y="78"/>
                    </a:lnTo>
                    <a:lnTo>
                      <a:pt x="177" y="57"/>
                    </a:lnTo>
                    <a:lnTo>
                      <a:pt x="143" y="39"/>
                    </a:lnTo>
                    <a:lnTo>
                      <a:pt x="102" y="26"/>
                    </a:lnTo>
                    <a:lnTo>
                      <a:pt x="54" y="16"/>
                    </a:lnTo>
                    <a:lnTo>
                      <a:pt x="0" y="10"/>
                    </a:lnTo>
                    <a:lnTo>
                      <a:pt x="7858" y="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sp>
            <p:nvSpPr>
              <p:cNvPr id="5138" name="Freeform 7"/>
              <p:cNvSpPr>
                <a:spLocks/>
              </p:cNvSpPr>
              <p:nvPr/>
            </p:nvSpPr>
            <p:spPr bwMode="auto">
              <a:xfrm flipH="1">
                <a:off x="3888" y="2663"/>
                <a:ext cx="1701" cy="121"/>
              </a:xfrm>
              <a:custGeom>
                <a:avLst/>
                <a:gdLst>
                  <a:gd name="T0" fmla="*/ 7917 w 8504"/>
                  <a:gd name="T1" fmla="*/ 1068 h 1068"/>
                  <a:gd name="T2" fmla="*/ 8032 w 8504"/>
                  <a:gd name="T3" fmla="*/ 1058 h 1068"/>
                  <a:gd name="T4" fmla="*/ 8137 w 8504"/>
                  <a:gd name="T5" fmla="*/ 1037 h 1068"/>
                  <a:gd name="T6" fmla="*/ 8236 w 8504"/>
                  <a:gd name="T7" fmla="*/ 1009 h 1068"/>
                  <a:gd name="T8" fmla="*/ 8325 w 8504"/>
                  <a:gd name="T9" fmla="*/ 966 h 1068"/>
                  <a:gd name="T10" fmla="*/ 8397 w 8504"/>
                  <a:gd name="T11" fmla="*/ 912 h 1068"/>
                  <a:gd name="T12" fmla="*/ 8455 w 8504"/>
                  <a:gd name="T13" fmla="*/ 844 h 1068"/>
                  <a:gd name="T14" fmla="*/ 8494 w 8504"/>
                  <a:gd name="T15" fmla="*/ 762 h 1068"/>
                  <a:gd name="T16" fmla="*/ 8211 w 8504"/>
                  <a:gd name="T17" fmla="*/ 196 h 1068"/>
                  <a:gd name="T18" fmla="*/ 8167 w 8504"/>
                  <a:gd name="T19" fmla="*/ 180 h 1068"/>
                  <a:gd name="T20" fmla="*/ 8119 w 8504"/>
                  <a:gd name="T21" fmla="*/ 140 h 1068"/>
                  <a:gd name="T22" fmla="*/ 8081 w 8504"/>
                  <a:gd name="T23" fmla="*/ 94 h 1068"/>
                  <a:gd name="T24" fmla="*/ 8065 w 8504"/>
                  <a:gd name="T25" fmla="*/ 50 h 1068"/>
                  <a:gd name="T26" fmla="*/ 5958 w 8504"/>
                  <a:gd name="T27" fmla="*/ 283 h 1068"/>
                  <a:gd name="T28" fmla="*/ 5980 w 8504"/>
                  <a:gd name="T29" fmla="*/ 338 h 1068"/>
                  <a:gd name="T30" fmla="*/ 5961 w 8504"/>
                  <a:gd name="T31" fmla="*/ 380 h 1068"/>
                  <a:gd name="T32" fmla="*/ 5924 w 8504"/>
                  <a:gd name="T33" fmla="*/ 421 h 1068"/>
                  <a:gd name="T34" fmla="*/ 5888 w 8504"/>
                  <a:gd name="T35" fmla="*/ 473 h 1068"/>
                  <a:gd name="T36" fmla="*/ 5852 w 8504"/>
                  <a:gd name="T37" fmla="*/ 515 h 1068"/>
                  <a:gd name="T38" fmla="*/ 5833 w 8504"/>
                  <a:gd name="T39" fmla="*/ 619 h 1068"/>
                  <a:gd name="T40" fmla="*/ 5641 w 8504"/>
                  <a:gd name="T41" fmla="*/ 275 h 1068"/>
                  <a:gd name="T42" fmla="*/ 5517 w 8504"/>
                  <a:gd name="T43" fmla="*/ 273 h 1068"/>
                  <a:gd name="T44" fmla="*/ 5327 w 8504"/>
                  <a:gd name="T45" fmla="*/ 268 h 1068"/>
                  <a:gd name="T46" fmla="*/ 5075 w 8504"/>
                  <a:gd name="T47" fmla="*/ 260 h 1068"/>
                  <a:gd name="T48" fmla="*/ 4774 w 8504"/>
                  <a:gd name="T49" fmla="*/ 247 h 1068"/>
                  <a:gd name="T50" fmla="*/ 4428 w 8504"/>
                  <a:gd name="T51" fmla="*/ 232 h 1068"/>
                  <a:gd name="T52" fmla="*/ 4051 w 8504"/>
                  <a:gd name="T53" fmla="*/ 216 h 1068"/>
                  <a:gd name="T54" fmla="*/ 3651 w 8504"/>
                  <a:gd name="T55" fmla="*/ 196 h 1068"/>
                  <a:gd name="T56" fmla="*/ 3238 w 8504"/>
                  <a:gd name="T57" fmla="*/ 177 h 1068"/>
                  <a:gd name="T58" fmla="*/ 2815 w 8504"/>
                  <a:gd name="T59" fmla="*/ 154 h 1068"/>
                  <a:gd name="T60" fmla="*/ 2397 w 8504"/>
                  <a:gd name="T61" fmla="*/ 133 h 1068"/>
                  <a:gd name="T62" fmla="*/ 1991 w 8504"/>
                  <a:gd name="T63" fmla="*/ 109 h 1068"/>
                  <a:gd name="T64" fmla="*/ 1607 w 8504"/>
                  <a:gd name="T65" fmla="*/ 86 h 1068"/>
                  <a:gd name="T66" fmla="*/ 1252 w 8504"/>
                  <a:gd name="T67" fmla="*/ 63 h 1068"/>
                  <a:gd name="T68" fmla="*/ 934 w 8504"/>
                  <a:gd name="T69" fmla="*/ 42 h 1068"/>
                  <a:gd name="T70" fmla="*/ 664 w 8504"/>
                  <a:gd name="T71" fmla="*/ 22 h 1068"/>
                  <a:gd name="T72" fmla="*/ 451 w 8504"/>
                  <a:gd name="T73" fmla="*/ 0 h 1068"/>
                  <a:gd name="T74" fmla="*/ 586 w 8504"/>
                  <a:gd name="T75" fmla="*/ 162 h 1068"/>
                  <a:gd name="T76" fmla="*/ 656 w 8504"/>
                  <a:gd name="T77" fmla="*/ 354 h 1068"/>
                  <a:gd name="T78" fmla="*/ 651 w 8504"/>
                  <a:gd name="T79" fmla="*/ 543 h 1068"/>
                  <a:gd name="T80" fmla="*/ 561 w 8504"/>
                  <a:gd name="T81" fmla="*/ 688 h 1068"/>
                  <a:gd name="T82" fmla="*/ 449 w 8504"/>
                  <a:gd name="T83" fmla="*/ 738 h 1068"/>
                  <a:gd name="T84" fmla="*/ 370 w 8504"/>
                  <a:gd name="T85" fmla="*/ 793 h 1068"/>
                  <a:gd name="T86" fmla="*/ 311 w 8504"/>
                  <a:gd name="T87" fmla="*/ 852 h 1068"/>
                  <a:gd name="T88" fmla="*/ 266 w 8504"/>
                  <a:gd name="T89" fmla="*/ 910 h 1068"/>
                  <a:gd name="T90" fmla="*/ 222 w 8504"/>
                  <a:gd name="T91" fmla="*/ 964 h 1068"/>
                  <a:gd name="T92" fmla="*/ 171 w 8504"/>
                  <a:gd name="T93" fmla="*/ 1009 h 1068"/>
                  <a:gd name="T94" fmla="*/ 98 w 8504"/>
                  <a:gd name="T95" fmla="*/ 1042 h 1068"/>
                  <a:gd name="T96" fmla="*/ 0 w 8504"/>
                  <a:gd name="T97" fmla="*/ 1060 h 10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504"/>
                  <a:gd name="T148" fmla="*/ 0 h 1068"/>
                  <a:gd name="T149" fmla="*/ 8504 w 8504"/>
                  <a:gd name="T150" fmla="*/ 1068 h 10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504" h="1068">
                    <a:moveTo>
                      <a:pt x="7857" y="1050"/>
                    </a:moveTo>
                    <a:lnTo>
                      <a:pt x="7917" y="1068"/>
                    </a:lnTo>
                    <a:lnTo>
                      <a:pt x="7974" y="1063"/>
                    </a:lnTo>
                    <a:lnTo>
                      <a:pt x="8032" y="1058"/>
                    </a:lnTo>
                    <a:lnTo>
                      <a:pt x="8086" y="1047"/>
                    </a:lnTo>
                    <a:lnTo>
                      <a:pt x="8137" y="1037"/>
                    </a:lnTo>
                    <a:lnTo>
                      <a:pt x="8190" y="1024"/>
                    </a:lnTo>
                    <a:lnTo>
                      <a:pt x="8236" y="1009"/>
                    </a:lnTo>
                    <a:lnTo>
                      <a:pt x="8284" y="987"/>
                    </a:lnTo>
                    <a:lnTo>
                      <a:pt x="8325" y="966"/>
                    </a:lnTo>
                    <a:lnTo>
                      <a:pt x="8361" y="941"/>
                    </a:lnTo>
                    <a:lnTo>
                      <a:pt x="8397" y="912"/>
                    </a:lnTo>
                    <a:lnTo>
                      <a:pt x="8429" y="881"/>
                    </a:lnTo>
                    <a:lnTo>
                      <a:pt x="8455" y="844"/>
                    </a:lnTo>
                    <a:lnTo>
                      <a:pt x="8476" y="805"/>
                    </a:lnTo>
                    <a:lnTo>
                      <a:pt x="8494" y="762"/>
                    </a:lnTo>
                    <a:lnTo>
                      <a:pt x="8504" y="712"/>
                    </a:lnTo>
                    <a:lnTo>
                      <a:pt x="8211" y="196"/>
                    </a:lnTo>
                    <a:lnTo>
                      <a:pt x="8190" y="190"/>
                    </a:lnTo>
                    <a:lnTo>
                      <a:pt x="8167" y="180"/>
                    </a:lnTo>
                    <a:lnTo>
                      <a:pt x="8143" y="162"/>
                    </a:lnTo>
                    <a:lnTo>
                      <a:pt x="8119" y="140"/>
                    </a:lnTo>
                    <a:lnTo>
                      <a:pt x="8099" y="117"/>
                    </a:lnTo>
                    <a:lnTo>
                      <a:pt x="8081" y="94"/>
                    </a:lnTo>
                    <a:lnTo>
                      <a:pt x="8070" y="71"/>
                    </a:lnTo>
                    <a:lnTo>
                      <a:pt x="8065" y="50"/>
                    </a:lnTo>
                    <a:lnTo>
                      <a:pt x="5932" y="275"/>
                    </a:lnTo>
                    <a:lnTo>
                      <a:pt x="5958" y="283"/>
                    </a:lnTo>
                    <a:lnTo>
                      <a:pt x="5974" y="307"/>
                    </a:lnTo>
                    <a:lnTo>
                      <a:pt x="5980" y="338"/>
                    </a:lnTo>
                    <a:lnTo>
                      <a:pt x="5980" y="374"/>
                    </a:lnTo>
                    <a:lnTo>
                      <a:pt x="5961" y="380"/>
                    </a:lnTo>
                    <a:lnTo>
                      <a:pt x="5942" y="398"/>
                    </a:lnTo>
                    <a:lnTo>
                      <a:pt x="5924" y="421"/>
                    </a:lnTo>
                    <a:lnTo>
                      <a:pt x="5906" y="448"/>
                    </a:lnTo>
                    <a:lnTo>
                      <a:pt x="5888" y="473"/>
                    </a:lnTo>
                    <a:lnTo>
                      <a:pt x="5870" y="497"/>
                    </a:lnTo>
                    <a:lnTo>
                      <a:pt x="5852" y="515"/>
                    </a:lnTo>
                    <a:lnTo>
                      <a:pt x="5833" y="520"/>
                    </a:lnTo>
                    <a:lnTo>
                      <a:pt x="5833" y="619"/>
                    </a:lnTo>
                    <a:lnTo>
                      <a:pt x="5735" y="632"/>
                    </a:lnTo>
                    <a:lnTo>
                      <a:pt x="5641" y="275"/>
                    </a:lnTo>
                    <a:lnTo>
                      <a:pt x="5590" y="275"/>
                    </a:lnTo>
                    <a:lnTo>
                      <a:pt x="5517" y="273"/>
                    </a:lnTo>
                    <a:lnTo>
                      <a:pt x="5431" y="270"/>
                    </a:lnTo>
                    <a:lnTo>
                      <a:pt x="5327" y="268"/>
                    </a:lnTo>
                    <a:lnTo>
                      <a:pt x="5208" y="263"/>
                    </a:lnTo>
                    <a:lnTo>
                      <a:pt x="5075" y="260"/>
                    </a:lnTo>
                    <a:lnTo>
                      <a:pt x="4930" y="252"/>
                    </a:lnTo>
                    <a:lnTo>
                      <a:pt x="4774" y="247"/>
                    </a:lnTo>
                    <a:lnTo>
                      <a:pt x="4604" y="239"/>
                    </a:lnTo>
                    <a:lnTo>
                      <a:pt x="4428" y="232"/>
                    </a:lnTo>
                    <a:lnTo>
                      <a:pt x="4244" y="224"/>
                    </a:lnTo>
                    <a:lnTo>
                      <a:pt x="4051" y="216"/>
                    </a:lnTo>
                    <a:lnTo>
                      <a:pt x="3854" y="206"/>
                    </a:lnTo>
                    <a:lnTo>
                      <a:pt x="3651" y="196"/>
                    </a:lnTo>
                    <a:lnTo>
                      <a:pt x="3446" y="188"/>
                    </a:lnTo>
                    <a:lnTo>
                      <a:pt x="3238" y="177"/>
                    </a:lnTo>
                    <a:lnTo>
                      <a:pt x="3028" y="167"/>
                    </a:lnTo>
                    <a:lnTo>
                      <a:pt x="2815" y="154"/>
                    </a:lnTo>
                    <a:lnTo>
                      <a:pt x="2608" y="143"/>
                    </a:lnTo>
                    <a:lnTo>
                      <a:pt x="2397" y="133"/>
                    </a:lnTo>
                    <a:lnTo>
                      <a:pt x="2192" y="120"/>
                    </a:lnTo>
                    <a:lnTo>
                      <a:pt x="1991" y="109"/>
                    </a:lnTo>
                    <a:lnTo>
                      <a:pt x="1797" y="97"/>
                    </a:lnTo>
                    <a:lnTo>
                      <a:pt x="1607" y="86"/>
                    </a:lnTo>
                    <a:lnTo>
                      <a:pt x="1425" y="76"/>
                    </a:lnTo>
                    <a:lnTo>
                      <a:pt x="1252" y="63"/>
                    </a:lnTo>
                    <a:lnTo>
                      <a:pt x="1088" y="53"/>
                    </a:lnTo>
                    <a:lnTo>
                      <a:pt x="934" y="42"/>
                    </a:lnTo>
                    <a:lnTo>
                      <a:pt x="791" y="32"/>
                    </a:lnTo>
                    <a:lnTo>
                      <a:pt x="664" y="22"/>
                    </a:lnTo>
                    <a:lnTo>
                      <a:pt x="550" y="11"/>
                    </a:lnTo>
                    <a:lnTo>
                      <a:pt x="451" y="0"/>
                    </a:lnTo>
                    <a:lnTo>
                      <a:pt x="526" y="76"/>
                    </a:lnTo>
                    <a:lnTo>
                      <a:pt x="586" y="162"/>
                    </a:lnTo>
                    <a:lnTo>
                      <a:pt x="630" y="255"/>
                    </a:lnTo>
                    <a:lnTo>
                      <a:pt x="656" y="354"/>
                    </a:lnTo>
                    <a:lnTo>
                      <a:pt x="661" y="453"/>
                    </a:lnTo>
                    <a:lnTo>
                      <a:pt x="651" y="543"/>
                    </a:lnTo>
                    <a:lnTo>
                      <a:pt x="615" y="624"/>
                    </a:lnTo>
                    <a:lnTo>
                      <a:pt x="561" y="688"/>
                    </a:lnTo>
                    <a:lnTo>
                      <a:pt x="500" y="712"/>
                    </a:lnTo>
                    <a:lnTo>
                      <a:pt x="449" y="738"/>
                    </a:lnTo>
                    <a:lnTo>
                      <a:pt x="407" y="764"/>
                    </a:lnTo>
                    <a:lnTo>
                      <a:pt x="370" y="793"/>
                    </a:lnTo>
                    <a:lnTo>
                      <a:pt x="339" y="821"/>
                    </a:lnTo>
                    <a:lnTo>
                      <a:pt x="311" y="852"/>
                    </a:lnTo>
                    <a:lnTo>
                      <a:pt x="288" y="881"/>
                    </a:lnTo>
                    <a:lnTo>
                      <a:pt x="266" y="910"/>
                    </a:lnTo>
                    <a:lnTo>
                      <a:pt x="243" y="938"/>
                    </a:lnTo>
                    <a:lnTo>
                      <a:pt x="222" y="964"/>
                    </a:lnTo>
                    <a:lnTo>
                      <a:pt x="197" y="987"/>
                    </a:lnTo>
                    <a:lnTo>
                      <a:pt x="171" y="1009"/>
                    </a:lnTo>
                    <a:lnTo>
                      <a:pt x="137" y="1027"/>
                    </a:lnTo>
                    <a:lnTo>
                      <a:pt x="98" y="1042"/>
                    </a:lnTo>
                    <a:lnTo>
                      <a:pt x="54" y="1052"/>
                    </a:lnTo>
                    <a:lnTo>
                      <a:pt x="0" y="1060"/>
                    </a:lnTo>
                    <a:lnTo>
                      <a:pt x="7857" y="105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grpSp>
        <p:grpSp>
          <p:nvGrpSpPr>
            <p:cNvPr id="4" name="Group 8"/>
            <p:cNvGrpSpPr>
              <a:grpSpLocks/>
            </p:cNvGrpSpPr>
            <p:nvPr/>
          </p:nvGrpSpPr>
          <p:grpSpPr bwMode="auto">
            <a:xfrm flipH="1">
              <a:off x="432" y="1824"/>
              <a:ext cx="804" cy="1496"/>
              <a:chOff x="4028" y="2018"/>
              <a:chExt cx="1104" cy="2294"/>
            </a:xfrm>
          </p:grpSpPr>
          <p:sp>
            <p:nvSpPr>
              <p:cNvPr id="5127" name="Freeform 9"/>
              <p:cNvSpPr>
                <a:spLocks/>
              </p:cNvSpPr>
              <p:nvPr/>
            </p:nvSpPr>
            <p:spPr bwMode="auto">
              <a:xfrm>
                <a:off x="4072" y="2266"/>
                <a:ext cx="879" cy="1880"/>
              </a:xfrm>
              <a:custGeom>
                <a:avLst/>
                <a:gdLst>
                  <a:gd name="T0" fmla="*/ 459 w 2637"/>
                  <a:gd name="T1" fmla="*/ 4235 h 5641"/>
                  <a:gd name="T2" fmla="*/ 505 w 2637"/>
                  <a:gd name="T3" fmla="*/ 4086 h 5641"/>
                  <a:gd name="T4" fmla="*/ 549 w 2637"/>
                  <a:gd name="T5" fmla="*/ 3941 h 5641"/>
                  <a:gd name="T6" fmla="*/ 595 w 2637"/>
                  <a:gd name="T7" fmla="*/ 3802 h 5641"/>
                  <a:gd name="T8" fmla="*/ 641 w 2637"/>
                  <a:gd name="T9" fmla="*/ 3663 h 5641"/>
                  <a:gd name="T10" fmla="*/ 688 w 2637"/>
                  <a:gd name="T11" fmla="*/ 3526 h 5641"/>
                  <a:gd name="T12" fmla="*/ 737 w 2637"/>
                  <a:gd name="T13" fmla="*/ 3390 h 5641"/>
                  <a:gd name="T14" fmla="*/ 784 w 2637"/>
                  <a:gd name="T15" fmla="*/ 3260 h 5641"/>
                  <a:gd name="T16" fmla="*/ 836 w 2637"/>
                  <a:gd name="T17" fmla="*/ 3130 h 5641"/>
                  <a:gd name="T18" fmla="*/ 886 w 2637"/>
                  <a:gd name="T19" fmla="*/ 3004 h 5641"/>
                  <a:gd name="T20" fmla="*/ 938 w 2637"/>
                  <a:gd name="T21" fmla="*/ 2876 h 5641"/>
                  <a:gd name="T22" fmla="*/ 991 w 2637"/>
                  <a:gd name="T23" fmla="*/ 2749 h 5641"/>
                  <a:gd name="T24" fmla="*/ 1047 w 2637"/>
                  <a:gd name="T25" fmla="*/ 2625 h 5641"/>
                  <a:gd name="T26" fmla="*/ 1102 w 2637"/>
                  <a:gd name="T27" fmla="*/ 2502 h 5641"/>
                  <a:gd name="T28" fmla="*/ 1161 w 2637"/>
                  <a:gd name="T29" fmla="*/ 2378 h 5641"/>
                  <a:gd name="T30" fmla="*/ 1220 w 2637"/>
                  <a:gd name="T31" fmla="*/ 2257 h 5641"/>
                  <a:gd name="T32" fmla="*/ 1285 w 2637"/>
                  <a:gd name="T33" fmla="*/ 2133 h 5641"/>
                  <a:gd name="T34" fmla="*/ 1347 w 2637"/>
                  <a:gd name="T35" fmla="*/ 2010 h 5641"/>
                  <a:gd name="T36" fmla="*/ 1416 w 2637"/>
                  <a:gd name="T37" fmla="*/ 1886 h 5641"/>
                  <a:gd name="T38" fmla="*/ 1483 w 2637"/>
                  <a:gd name="T39" fmla="*/ 1762 h 5641"/>
                  <a:gd name="T40" fmla="*/ 1555 w 2637"/>
                  <a:gd name="T41" fmla="*/ 1638 h 5641"/>
                  <a:gd name="T42" fmla="*/ 1629 w 2637"/>
                  <a:gd name="T43" fmla="*/ 1514 h 5641"/>
                  <a:gd name="T44" fmla="*/ 1702 w 2637"/>
                  <a:gd name="T45" fmla="*/ 1388 h 5641"/>
                  <a:gd name="T46" fmla="*/ 1783 w 2637"/>
                  <a:gd name="T47" fmla="*/ 1257 h 5641"/>
                  <a:gd name="T48" fmla="*/ 1863 w 2637"/>
                  <a:gd name="T49" fmla="*/ 1128 h 5641"/>
                  <a:gd name="T50" fmla="*/ 1951 w 2637"/>
                  <a:gd name="T51" fmla="*/ 998 h 5641"/>
                  <a:gd name="T52" fmla="*/ 2037 w 2637"/>
                  <a:gd name="T53" fmla="*/ 861 h 5641"/>
                  <a:gd name="T54" fmla="*/ 2130 w 2637"/>
                  <a:gd name="T55" fmla="*/ 725 h 5641"/>
                  <a:gd name="T56" fmla="*/ 2223 w 2637"/>
                  <a:gd name="T57" fmla="*/ 586 h 5641"/>
                  <a:gd name="T58" fmla="*/ 2322 w 2637"/>
                  <a:gd name="T59" fmla="*/ 447 h 5641"/>
                  <a:gd name="T60" fmla="*/ 2424 w 2637"/>
                  <a:gd name="T61" fmla="*/ 301 h 5641"/>
                  <a:gd name="T62" fmla="*/ 2529 w 2637"/>
                  <a:gd name="T63" fmla="*/ 153 h 5641"/>
                  <a:gd name="T64" fmla="*/ 2637 w 2637"/>
                  <a:gd name="T65" fmla="*/ 0 h 5641"/>
                  <a:gd name="T66" fmla="*/ 2492 w 2637"/>
                  <a:gd name="T67" fmla="*/ 242 h 5641"/>
                  <a:gd name="T68" fmla="*/ 2343 w 2637"/>
                  <a:gd name="T69" fmla="*/ 487 h 5641"/>
                  <a:gd name="T70" fmla="*/ 2192 w 2637"/>
                  <a:gd name="T71" fmla="*/ 737 h 5641"/>
                  <a:gd name="T72" fmla="*/ 2040 w 2637"/>
                  <a:gd name="T73" fmla="*/ 994 h 5641"/>
                  <a:gd name="T74" fmla="*/ 1888 w 2637"/>
                  <a:gd name="T75" fmla="*/ 1255 h 5641"/>
                  <a:gd name="T76" fmla="*/ 1740 w 2637"/>
                  <a:gd name="T77" fmla="*/ 1518 h 5641"/>
                  <a:gd name="T78" fmla="*/ 1594 w 2637"/>
                  <a:gd name="T79" fmla="*/ 1784 h 5641"/>
                  <a:gd name="T80" fmla="*/ 1453 w 2637"/>
                  <a:gd name="T81" fmla="*/ 2049 h 5641"/>
                  <a:gd name="T82" fmla="*/ 1316 w 2637"/>
                  <a:gd name="T83" fmla="*/ 2319 h 5641"/>
                  <a:gd name="T84" fmla="*/ 1189 w 2637"/>
                  <a:gd name="T85" fmla="*/ 2588 h 5641"/>
                  <a:gd name="T86" fmla="*/ 1069 w 2637"/>
                  <a:gd name="T87" fmla="*/ 2855 h 5641"/>
                  <a:gd name="T88" fmla="*/ 961 w 2637"/>
                  <a:gd name="T89" fmla="*/ 3124 h 5641"/>
                  <a:gd name="T90" fmla="*/ 861 w 2637"/>
                  <a:gd name="T91" fmla="*/ 3390 h 5641"/>
                  <a:gd name="T92" fmla="*/ 775 w 2637"/>
                  <a:gd name="T93" fmla="*/ 3653 h 5641"/>
                  <a:gd name="T94" fmla="*/ 700 w 2637"/>
                  <a:gd name="T95" fmla="*/ 3916 h 5641"/>
                  <a:gd name="T96" fmla="*/ 641 w 2637"/>
                  <a:gd name="T97" fmla="*/ 4173 h 5641"/>
                  <a:gd name="T98" fmla="*/ 418 w 2637"/>
                  <a:gd name="T99" fmla="*/ 5111 h 5641"/>
                  <a:gd name="T100" fmla="*/ 0 w 2637"/>
                  <a:gd name="T101" fmla="*/ 5641 h 5641"/>
                  <a:gd name="T102" fmla="*/ 459 w 2637"/>
                  <a:gd name="T103" fmla="*/ 4235 h 56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37"/>
                  <a:gd name="T157" fmla="*/ 0 h 5641"/>
                  <a:gd name="T158" fmla="*/ 2637 w 2637"/>
                  <a:gd name="T159" fmla="*/ 5641 h 564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37" h="5641">
                    <a:moveTo>
                      <a:pt x="459" y="4235"/>
                    </a:moveTo>
                    <a:lnTo>
                      <a:pt x="505" y="4086"/>
                    </a:lnTo>
                    <a:lnTo>
                      <a:pt x="549" y="3941"/>
                    </a:lnTo>
                    <a:lnTo>
                      <a:pt x="595" y="3802"/>
                    </a:lnTo>
                    <a:lnTo>
                      <a:pt x="641" y="3663"/>
                    </a:lnTo>
                    <a:lnTo>
                      <a:pt x="688" y="3526"/>
                    </a:lnTo>
                    <a:lnTo>
                      <a:pt x="737" y="3390"/>
                    </a:lnTo>
                    <a:lnTo>
                      <a:pt x="784" y="3260"/>
                    </a:lnTo>
                    <a:lnTo>
                      <a:pt x="836" y="3130"/>
                    </a:lnTo>
                    <a:lnTo>
                      <a:pt x="886" y="3004"/>
                    </a:lnTo>
                    <a:lnTo>
                      <a:pt x="938" y="2876"/>
                    </a:lnTo>
                    <a:lnTo>
                      <a:pt x="991" y="2749"/>
                    </a:lnTo>
                    <a:lnTo>
                      <a:pt x="1047" y="2625"/>
                    </a:lnTo>
                    <a:lnTo>
                      <a:pt x="1102" y="2502"/>
                    </a:lnTo>
                    <a:lnTo>
                      <a:pt x="1161" y="2378"/>
                    </a:lnTo>
                    <a:lnTo>
                      <a:pt x="1220" y="2257"/>
                    </a:lnTo>
                    <a:lnTo>
                      <a:pt x="1285" y="2133"/>
                    </a:lnTo>
                    <a:lnTo>
                      <a:pt x="1347" y="2010"/>
                    </a:lnTo>
                    <a:lnTo>
                      <a:pt x="1416" y="1886"/>
                    </a:lnTo>
                    <a:lnTo>
                      <a:pt x="1483" y="1762"/>
                    </a:lnTo>
                    <a:lnTo>
                      <a:pt x="1555" y="1638"/>
                    </a:lnTo>
                    <a:lnTo>
                      <a:pt x="1629" y="1514"/>
                    </a:lnTo>
                    <a:lnTo>
                      <a:pt x="1702" y="1388"/>
                    </a:lnTo>
                    <a:lnTo>
                      <a:pt x="1783" y="1257"/>
                    </a:lnTo>
                    <a:lnTo>
                      <a:pt x="1863" y="1128"/>
                    </a:lnTo>
                    <a:lnTo>
                      <a:pt x="1951" y="998"/>
                    </a:lnTo>
                    <a:lnTo>
                      <a:pt x="2037" y="861"/>
                    </a:lnTo>
                    <a:lnTo>
                      <a:pt x="2130" y="725"/>
                    </a:lnTo>
                    <a:lnTo>
                      <a:pt x="2223" y="586"/>
                    </a:lnTo>
                    <a:lnTo>
                      <a:pt x="2322" y="447"/>
                    </a:lnTo>
                    <a:lnTo>
                      <a:pt x="2424" y="301"/>
                    </a:lnTo>
                    <a:lnTo>
                      <a:pt x="2529" y="153"/>
                    </a:lnTo>
                    <a:lnTo>
                      <a:pt x="2637" y="0"/>
                    </a:lnTo>
                    <a:lnTo>
                      <a:pt x="2492" y="242"/>
                    </a:lnTo>
                    <a:lnTo>
                      <a:pt x="2343" y="487"/>
                    </a:lnTo>
                    <a:lnTo>
                      <a:pt x="2192" y="737"/>
                    </a:lnTo>
                    <a:lnTo>
                      <a:pt x="2040" y="994"/>
                    </a:lnTo>
                    <a:lnTo>
                      <a:pt x="1888" y="1255"/>
                    </a:lnTo>
                    <a:lnTo>
                      <a:pt x="1740" y="1518"/>
                    </a:lnTo>
                    <a:lnTo>
                      <a:pt x="1594" y="1784"/>
                    </a:lnTo>
                    <a:lnTo>
                      <a:pt x="1453" y="2049"/>
                    </a:lnTo>
                    <a:lnTo>
                      <a:pt x="1316" y="2319"/>
                    </a:lnTo>
                    <a:lnTo>
                      <a:pt x="1189" y="2588"/>
                    </a:lnTo>
                    <a:lnTo>
                      <a:pt x="1069" y="2855"/>
                    </a:lnTo>
                    <a:lnTo>
                      <a:pt x="961" y="3124"/>
                    </a:lnTo>
                    <a:lnTo>
                      <a:pt x="861" y="3390"/>
                    </a:lnTo>
                    <a:lnTo>
                      <a:pt x="775" y="3653"/>
                    </a:lnTo>
                    <a:lnTo>
                      <a:pt x="700" y="3916"/>
                    </a:lnTo>
                    <a:lnTo>
                      <a:pt x="641" y="4173"/>
                    </a:lnTo>
                    <a:lnTo>
                      <a:pt x="418" y="5111"/>
                    </a:lnTo>
                    <a:lnTo>
                      <a:pt x="0" y="5641"/>
                    </a:lnTo>
                    <a:lnTo>
                      <a:pt x="459" y="4235"/>
                    </a:lnTo>
                    <a:close/>
                  </a:path>
                </a:pathLst>
              </a:custGeom>
              <a:solidFill>
                <a:srgbClr val="FFFFFF">
                  <a:alpha val="50195"/>
                </a:srgbClr>
              </a:solidFill>
              <a:ln w="9525">
                <a:noFill/>
                <a:round/>
                <a:headEnd/>
                <a:tailEnd/>
              </a:ln>
            </p:spPr>
            <p:txBody>
              <a:bodyPr lIns="16" tIns="8" rIns="16" bIns="8">
                <a:spAutoFit/>
              </a:bodyPr>
              <a:lstStyle/>
              <a:p>
                <a:endParaRPr lang="ar-SA"/>
              </a:p>
            </p:txBody>
          </p:sp>
          <p:sp>
            <p:nvSpPr>
              <p:cNvPr id="5128" name="Freeform 10"/>
              <p:cNvSpPr>
                <a:spLocks/>
              </p:cNvSpPr>
              <p:nvPr/>
            </p:nvSpPr>
            <p:spPr bwMode="auto">
              <a:xfrm>
                <a:off x="4222" y="2264"/>
                <a:ext cx="732" cy="1414"/>
              </a:xfrm>
              <a:custGeom>
                <a:avLst/>
                <a:gdLst>
                  <a:gd name="T0" fmla="*/ 2179 w 2198"/>
                  <a:gd name="T1" fmla="*/ 0 h 4243"/>
                  <a:gd name="T2" fmla="*/ 1965 w 2198"/>
                  <a:gd name="T3" fmla="*/ 301 h 4243"/>
                  <a:gd name="T4" fmla="*/ 1765 w 2198"/>
                  <a:gd name="T5" fmla="*/ 586 h 4243"/>
                  <a:gd name="T6" fmla="*/ 1579 w 2198"/>
                  <a:gd name="T7" fmla="*/ 861 h 4243"/>
                  <a:gd name="T8" fmla="*/ 1406 w 2198"/>
                  <a:gd name="T9" fmla="*/ 1128 h 4243"/>
                  <a:gd name="T10" fmla="*/ 1245 w 2198"/>
                  <a:gd name="T11" fmla="*/ 1387 h 4243"/>
                  <a:gd name="T12" fmla="*/ 1096 w 2198"/>
                  <a:gd name="T13" fmla="*/ 1638 h 4243"/>
                  <a:gd name="T14" fmla="*/ 957 w 2198"/>
                  <a:gd name="T15" fmla="*/ 1889 h 4243"/>
                  <a:gd name="T16" fmla="*/ 827 w 2198"/>
                  <a:gd name="T17" fmla="*/ 2136 h 4243"/>
                  <a:gd name="T18" fmla="*/ 702 w 2198"/>
                  <a:gd name="T19" fmla="*/ 2381 h 4243"/>
                  <a:gd name="T20" fmla="*/ 588 w 2198"/>
                  <a:gd name="T21" fmla="*/ 2628 h 4243"/>
                  <a:gd name="T22" fmla="*/ 480 w 2198"/>
                  <a:gd name="T23" fmla="*/ 2879 h 4243"/>
                  <a:gd name="T24" fmla="*/ 378 w 2198"/>
                  <a:gd name="T25" fmla="*/ 3133 h 4243"/>
                  <a:gd name="T26" fmla="*/ 279 w 2198"/>
                  <a:gd name="T27" fmla="*/ 3392 h 4243"/>
                  <a:gd name="T28" fmla="*/ 183 w 2198"/>
                  <a:gd name="T29" fmla="*/ 3665 h 4243"/>
                  <a:gd name="T30" fmla="*/ 90 w 2198"/>
                  <a:gd name="T31" fmla="*/ 3943 h 4243"/>
                  <a:gd name="T32" fmla="*/ 0 w 2198"/>
                  <a:gd name="T33" fmla="*/ 4237 h 4243"/>
                  <a:gd name="T34" fmla="*/ 65 w 2198"/>
                  <a:gd name="T35" fmla="*/ 4096 h 4243"/>
                  <a:gd name="T36" fmla="*/ 155 w 2198"/>
                  <a:gd name="T37" fmla="*/ 3810 h 4243"/>
                  <a:gd name="T38" fmla="*/ 248 w 2198"/>
                  <a:gd name="T39" fmla="*/ 3535 h 4243"/>
                  <a:gd name="T40" fmla="*/ 344 w 2198"/>
                  <a:gd name="T41" fmla="*/ 3269 h 4243"/>
                  <a:gd name="T42" fmla="*/ 446 w 2198"/>
                  <a:gd name="T43" fmla="*/ 3012 h 4243"/>
                  <a:gd name="T44" fmla="*/ 551 w 2198"/>
                  <a:gd name="T45" fmla="*/ 2759 h 4243"/>
                  <a:gd name="T46" fmla="*/ 663 w 2198"/>
                  <a:gd name="T47" fmla="*/ 2510 h 4243"/>
                  <a:gd name="T48" fmla="*/ 781 w 2198"/>
                  <a:gd name="T49" fmla="*/ 2267 h 4243"/>
                  <a:gd name="T50" fmla="*/ 908 w 2198"/>
                  <a:gd name="T51" fmla="*/ 2018 h 4243"/>
                  <a:gd name="T52" fmla="*/ 1043 w 2198"/>
                  <a:gd name="T53" fmla="*/ 1771 h 4243"/>
                  <a:gd name="T54" fmla="*/ 1189 w 2198"/>
                  <a:gd name="T55" fmla="*/ 1526 h 4243"/>
                  <a:gd name="T56" fmla="*/ 1343 w 2198"/>
                  <a:gd name="T57" fmla="*/ 1269 h 4243"/>
                  <a:gd name="T58" fmla="*/ 1510 w 2198"/>
                  <a:gd name="T59" fmla="*/ 1010 h 4243"/>
                  <a:gd name="T60" fmla="*/ 1690 w 2198"/>
                  <a:gd name="T61" fmla="*/ 737 h 4243"/>
                  <a:gd name="T62" fmla="*/ 1882 w 2198"/>
                  <a:gd name="T63" fmla="*/ 459 h 4243"/>
                  <a:gd name="T64" fmla="*/ 2090 w 2198"/>
                  <a:gd name="T65" fmla="*/ 165 h 4243"/>
                  <a:gd name="T66" fmla="*/ 2179 w 2198"/>
                  <a:gd name="T67" fmla="*/ 0 h 4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98"/>
                  <a:gd name="T103" fmla="*/ 0 h 4243"/>
                  <a:gd name="T104" fmla="*/ 2198 w 2198"/>
                  <a:gd name="T105" fmla="*/ 4243 h 4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98" h="4243">
                    <a:moveTo>
                      <a:pt x="2198" y="12"/>
                    </a:moveTo>
                    <a:lnTo>
                      <a:pt x="2179" y="0"/>
                    </a:lnTo>
                    <a:lnTo>
                      <a:pt x="2071" y="152"/>
                    </a:lnTo>
                    <a:lnTo>
                      <a:pt x="1965" y="301"/>
                    </a:lnTo>
                    <a:lnTo>
                      <a:pt x="1863" y="446"/>
                    </a:lnTo>
                    <a:lnTo>
                      <a:pt x="1765" y="586"/>
                    </a:lnTo>
                    <a:lnTo>
                      <a:pt x="1672" y="725"/>
                    </a:lnTo>
                    <a:lnTo>
                      <a:pt x="1579" y="861"/>
                    </a:lnTo>
                    <a:lnTo>
                      <a:pt x="1492" y="997"/>
                    </a:lnTo>
                    <a:lnTo>
                      <a:pt x="1406" y="1128"/>
                    </a:lnTo>
                    <a:lnTo>
                      <a:pt x="1325" y="1257"/>
                    </a:lnTo>
                    <a:lnTo>
                      <a:pt x="1245" y="1387"/>
                    </a:lnTo>
                    <a:lnTo>
                      <a:pt x="1171" y="1514"/>
                    </a:lnTo>
                    <a:lnTo>
                      <a:pt x="1096" y="1638"/>
                    </a:lnTo>
                    <a:lnTo>
                      <a:pt x="1025" y="1765"/>
                    </a:lnTo>
                    <a:lnTo>
                      <a:pt x="957" y="1889"/>
                    </a:lnTo>
                    <a:lnTo>
                      <a:pt x="889" y="2012"/>
                    </a:lnTo>
                    <a:lnTo>
                      <a:pt x="827" y="2136"/>
                    </a:lnTo>
                    <a:lnTo>
                      <a:pt x="761" y="2261"/>
                    </a:lnTo>
                    <a:lnTo>
                      <a:pt x="702" y="2381"/>
                    </a:lnTo>
                    <a:lnTo>
                      <a:pt x="644" y="2504"/>
                    </a:lnTo>
                    <a:lnTo>
                      <a:pt x="588" y="2628"/>
                    </a:lnTo>
                    <a:lnTo>
                      <a:pt x="533" y="2753"/>
                    </a:lnTo>
                    <a:lnTo>
                      <a:pt x="480" y="2879"/>
                    </a:lnTo>
                    <a:lnTo>
                      <a:pt x="428" y="3006"/>
                    </a:lnTo>
                    <a:lnTo>
                      <a:pt x="378" y="3133"/>
                    </a:lnTo>
                    <a:lnTo>
                      <a:pt x="326" y="3263"/>
                    </a:lnTo>
                    <a:lnTo>
                      <a:pt x="279" y="3392"/>
                    </a:lnTo>
                    <a:lnTo>
                      <a:pt x="230" y="3529"/>
                    </a:lnTo>
                    <a:lnTo>
                      <a:pt x="183" y="3665"/>
                    </a:lnTo>
                    <a:lnTo>
                      <a:pt x="137" y="3804"/>
                    </a:lnTo>
                    <a:lnTo>
                      <a:pt x="90" y="3943"/>
                    </a:lnTo>
                    <a:lnTo>
                      <a:pt x="47" y="4089"/>
                    </a:lnTo>
                    <a:lnTo>
                      <a:pt x="0" y="4237"/>
                    </a:lnTo>
                    <a:lnTo>
                      <a:pt x="20" y="4243"/>
                    </a:lnTo>
                    <a:lnTo>
                      <a:pt x="65" y="4096"/>
                    </a:lnTo>
                    <a:lnTo>
                      <a:pt x="108" y="3949"/>
                    </a:lnTo>
                    <a:lnTo>
                      <a:pt x="155" y="3810"/>
                    </a:lnTo>
                    <a:lnTo>
                      <a:pt x="202" y="3671"/>
                    </a:lnTo>
                    <a:lnTo>
                      <a:pt x="248" y="3535"/>
                    </a:lnTo>
                    <a:lnTo>
                      <a:pt x="298" y="3398"/>
                    </a:lnTo>
                    <a:lnTo>
                      <a:pt x="344" y="3269"/>
                    </a:lnTo>
                    <a:lnTo>
                      <a:pt x="396" y="3139"/>
                    </a:lnTo>
                    <a:lnTo>
                      <a:pt x="446" y="3012"/>
                    </a:lnTo>
                    <a:lnTo>
                      <a:pt x="498" y="2885"/>
                    </a:lnTo>
                    <a:lnTo>
                      <a:pt x="551" y="2759"/>
                    </a:lnTo>
                    <a:lnTo>
                      <a:pt x="606" y="2635"/>
                    </a:lnTo>
                    <a:lnTo>
                      <a:pt x="663" y="2510"/>
                    </a:lnTo>
                    <a:lnTo>
                      <a:pt x="722" y="2387"/>
                    </a:lnTo>
                    <a:lnTo>
                      <a:pt x="781" y="2267"/>
                    </a:lnTo>
                    <a:lnTo>
                      <a:pt x="845" y="2143"/>
                    </a:lnTo>
                    <a:lnTo>
                      <a:pt x="908" y="2018"/>
                    </a:lnTo>
                    <a:lnTo>
                      <a:pt x="975" y="1895"/>
                    </a:lnTo>
                    <a:lnTo>
                      <a:pt x="1043" y="1771"/>
                    </a:lnTo>
                    <a:lnTo>
                      <a:pt x="1114" y="1651"/>
                    </a:lnTo>
                    <a:lnTo>
                      <a:pt x="1189" y="1526"/>
                    </a:lnTo>
                    <a:lnTo>
                      <a:pt x="1263" y="1400"/>
                    </a:lnTo>
                    <a:lnTo>
                      <a:pt x="1343" y="1269"/>
                    </a:lnTo>
                    <a:lnTo>
                      <a:pt x="1424" y="1140"/>
                    </a:lnTo>
                    <a:lnTo>
                      <a:pt x="1510" y="1010"/>
                    </a:lnTo>
                    <a:lnTo>
                      <a:pt x="1598" y="873"/>
                    </a:lnTo>
                    <a:lnTo>
                      <a:pt x="1690" y="737"/>
                    </a:lnTo>
                    <a:lnTo>
                      <a:pt x="1783" y="598"/>
                    </a:lnTo>
                    <a:lnTo>
                      <a:pt x="1882" y="459"/>
                    </a:lnTo>
                    <a:lnTo>
                      <a:pt x="1984" y="314"/>
                    </a:lnTo>
                    <a:lnTo>
                      <a:pt x="2090" y="165"/>
                    </a:lnTo>
                    <a:lnTo>
                      <a:pt x="2198" y="12"/>
                    </a:lnTo>
                    <a:lnTo>
                      <a:pt x="2179" y="0"/>
                    </a:lnTo>
                    <a:lnTo>
                      <a:pt x="2198" y="12"/>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29" name="Freeform 11"/>
              <p:cNvSpPr>
                <a:spLocks/>
              </p:cNvSpPr>
              <p:nvPr/>
            </p:nvSpPr>
            <p:spPr bwMode="auto">
              <a:xfrm>
                <a:off x="4283" y="2264"/>
                <a:ext cx="671" cy="1393"/>
              </a:xfrm>
              <a:custGeom>
                <a:avLst/>
                <a:gdLst>
                  <a:gd name="T0" fmla="*/ 19 w 2015"/>
                  <a:gd name="T1" fmla="*/ 4179 h 4179"/>
                  <a:gd name="T2" fmla="*/ 78 w 2015"/>
                  <a:gd name="T3" fmla="*/ 3922 h 4179"/>
                  <a:gd name="T4" fmla="*/ 152 w 2015"/>
                  <a:gd name="T5" fmla="*/ 3663 h 4179"/>
                  <a:gd name="T6" fmla="*/ 239 w 2015"/>
                  <a:gd name="T7" fmla="*/ 3398 h 4179"/>
                  <a:gd name="T8" fmla="*/ 337 w 2015"/>
                  <a:gd name="T9" fmla="*/ 3133 h 4179"/>
                  <a:gd name="T10" fmla="*/ 446 w 2015"/>
                  <a:gd name="T11" fmla="*/ 2863 h 4179"/>
                  <a:gd name="T12" fmla="*/ 566 w 2015"/>
                  <a:gd name="T13" fmla="*/ 2598 h 4179"/>
                  <a:gd name="T14" fmla="*/ 694 w 2015"/>
                  <a:gd name="T15" fmla="*/ 2328 h 4179"/>
                  <a:gd name="T16" fmla="*/ 829 w 2015"/>
                  <a:gd name="T17" fmla="*/ 2059 h 4179"/>
                  <a:gd name="T18" fmla="*/ 972 w 2015"/>
                  <a:gd name="T19" fmla="*/ 1792 h 4179"/>
                  <a:gd name="T20" fmla="*/ 1117 w 2015"/>
                  <a:gd name="T21" fmla="*/ 1526 h 4179"/>
                  <a:gd name="T22" fmla="*/ 1266 w 2015"/>
                  <a:gd name="T23" fmla="*/ 1263 h 4179"/>
                  <a:gd name="T24" fmla="*/ 1417 w 2015"/>
                  <a:gd name="T25" fmla="*/ 1006 h 4179"/>
                  <a:gd name="T26" fmla="*/ 1570 w 2015"/>
                  <a:gd name="T27" fmla="*/ 749 h 4179"/>
                  <a:gd name="T28" fmla="*/ 1721 w 2015"/>
                  <a:gd name="T29" fmla="*/ 499 h 4179"/>
                  <a:gd name="T30" fmla="*/ 1870 w 2015"/>
                  <a:gd name="T31" fmla="*/ 255 h 4179"/>
                  <a:gd name="T32" fmla="*/ 2015 w 2015"/>
                  <a:gd name="T33" fmla="*/ 12 h 4179"/>
                  <a:gd name="T34" fmla="*/ 1996 w 2015"/>
                  <a:gd name="T35" fmla="*/ 0 h 4179"/>
                  <a:gd name="T36" fmla="*/ 1851 w 2015"/>
                  <a:gd name="T37" fmla="*/ 242 h 4179"/>
                  <a:gd name="T38" fmla="*/ 1702 w 2015"/>
                  <a:gd name="T39" fmla="*/ 487 h 4179"/>
                  <a:gd name="T40" fmla="*/ 1551 w 2015"/>
                  <a:gd name="T41" fmla="*/ 737 h 4179"/>
                  <a:gd name="T42" fmla="*/ 1399 w 2015"/>
                  <a:gd name="T43" fmla="*/ 994 h 4179"/>
                  <a:gd name="T44" fmla="*/ 1247 w 2015"/>
                  <a:gd name="T45" fmla="*/ 1257 h 4179"/>
                  <a:gd name="T46" fmla="*/ 1099 w 2015"/>
                  <a:gd name="T47" fmla="*/ 1520 h 4179"/>
                  <a:gd name="T48" fmla="*/ 953 w 2015"/>
                  <a:gd name="T49" fmla="*/ 1786 h 4179"/>
                  <a:gd name="T50" fmla="*/ 811 w 2015"/>
                  <a:gd name="T51" fmla="*/ 2053 h 4179"/>
                  <a:gd name="T52" fmla="*/ 674 w 2015"/>
                  <a:gd name="T53" fmla="*/ 2322 h 4179"/>
                  <a:gd name="T54" fmla="*/ 548 w 2015"/>
                  <a:gd name="T55" fmla="*/ 2591 h 4179"/>
                  <a:gd name="T56" fmla="*/ 427 w 2015"/>
                  <a:gd name="T57" fmla="*/ 2857 h 4179"/>
                  <a:gd name="T58" fmla="*/ 319 w 2015"/>
                  <a:gd name="T59" fmla="*/ 3127 h 4179"/>
                  <a:gd name="T60" fmla="*/ 219 w 2015"/>
                  <a:gd name="T61" fmla="*/ 3392 h 4179"/>
                  <a:gd name="T62" fmla="*/ 133 w 2015"/>
                  <a:gd name="T63" fmla="*/ 3655 h 4179"/>
                  <a:gd name="T64" fmla="*/ 59 w 2015"/>
                  <a:gd name="T65" fmla="*/ 3922 h 4179"/>
                  <a:gd name="T66" fmla="*/ 0 w 2015"/>
                  <a:gd name="T67" fmla="*/ 4179 h 4179"/>
                  <a:gd name="T68" fmla="*/ 19 w 2015"/>
                  <a:gd name="T69" fmla="*/ 4179 h 41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15"/>
                  <a:gd name="T106" fmla="*/ 0 h 4179"/>
                  <a:gd name="T107" fmla="*/ 2015 w 2015"/>
                  <a:gd name="T108" fmla="*/ 4179 h 41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15" h="4179">
                    <a:moveTo>
                      <a:pt x="19" y="4179"/>
                    </a:moveTo>
                    <a:lnTo>
                      <a:pt x="78" y="3922"/>
                    </a:lnTo>
                    <a:lnTo>
                      <a:pt x="152" y="3663"/>
                    </a:lnTo>
                    <a:lnTo>
                      <a:pt x="239" y="3398"/>
                    </a:lnTo>
                    <a:lnTo>
                      <a:pt x="337" y="3133"/>
                    </a:lnTo>
                    <a:lnTo>
                      <a:pt x="446" y="2863"/>
                    </a:lnTo>
                    <a:lnTo>
                      <a:pt x="566" y="2598"/>
                    </a:lnTo>
                    <a:lnTo>
                      <a:pt x="694" y="2328"/>
                    </a:lnTo>
                    <a:lnTo>
                      <a:pt x="829" y="2059"/>
                    </a:lnTo>
                    <a:lnTo>
                      <a:pt x="972" y="1792"/>
                    </a:lnTo>
                    <a:lnTo>
                      <a:pt x="1117" y="1526"/>
                    </a:lnTo>
                    <a:lnTo>
                      <a:pt x="1266" y="1263"/>
                    </a:lnTo>
                    <a:lnTo>
                      <a:pt x="1417" y="1006"/>
                    </a:lnTo>
                    <a:lnTo>
                      <a:pt x="1570" y="749"/>
                    </a:lnTo>
                    <a:lnTo>
                      <a:pt x="1721" y="499"/>
                    </a:lnTo>
                    <a:lnTo>
                      <a:pt x="1870" y="255"/>
                    </a:lnTo>
                    <a:lnTo>
                      <a:pt x="2015" y="12"/>
                    </a:lnTo>
                    <a:lnTo>
                      <a:pt x="1996" y="0"/>
                    </a:lnTo>
                    <a:lnTo>
                      <a:pt x="1851" y="242"/>
                    </a:lnTo>
                    <a:lnTo>
                      <a:pt x="1702" y="487"/>
                    </a:lnTo>
                    <a:lnTo>
                      <a:pt x="1551" y="737"/>
                    </a:lnTo>
                    <a:lnTo>
                      <a:pt x="1399" y="994"/>
                    </a:lnTo>
                    <a:lnTo>
                      <a:pt x="1247" y="1257"/>
                    </a:lnTo>
                    <a:lnTo>
                      <a:pt x="1099" y="1520"/>
                    </a:lnTo>
                    <a:lnTo>
                      <a:pt x="953" y="1786"/>
                    </a:lnTo>
                    <a:lnTo>
                      <a:pt x="811" y="2053"/>
                    </a:lnTo>
                    <a:lnTo>
                      <a:pt x="674" y="2322"/>
                    </a:lnTo>
                    <a:lnTo>
                      <a:pt x="548" y="2591"/>
                    </a:lnTo>
                    <a:lnTo>
                      <a:pt x="427" y="2857"/>
                    </a:lnTo>
                    <a:lnTo>
                      <a:pt x="319" y="3127"/>
                    </a:lnTo>
                    <a:lnTo>
                      <a:pt x="219" y="3392"/>
                    </a:lnTo>
                    <a:lnTo>
                      <a:pt x="133" y="3655"/>
                    </a:lnTo>
                    <a:lnTo>
                      <a:pt x="59" y="3922"/>
                    </a:lnTo>
                    <a:lnTo>
                      <a:pt x="0" y="4179"/>
                    </a:lnTo>
                    <a:lnTo>
                      <a:pt x="19" y="4179"/>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0" name="Freeform 12"/>
              <p:cNvSpPr>
                <a:spLocks/>
              </p:cNvSpPr>
              <p:nvPr/>
            </p:nvSpPr>
            <p:spPr bwMode="auto">
              <a:xfrm>
                <a:off x="4209" y="3657"/>
                <a:ext cx="80" cy="314"/>
              </a:xfrm>
              <a:custGeom>
                <a:avLst/>
                <a:gdLst>
                  <a:gd name="T0" fmla="*/ 18 w 241"/>
                  <a:gd name="T1" fmla="*/ 944 h 944"/>
                  <a:gd name="T2" fmla="*/ 18 w 241"/>
                  <a:gd name="T3" fmla="*/ 938 h 944"/>
                  <a:gd name="T4" fmla="*/ 241 w 241"/>
                  <a:gd name="T5" fmla="*/ 0 h 944"/>
                  <a:gd name="T6" fmla="*/ 222 w 241"/>
                  <a:gd name="T7" fmla="*/ 0 h 944"/>
                  <a:gd name="T8" fmla="*/ 0 w 241"/>
                  <a:gd name="T9" fmla="*/ 938 h 944"/>
                  <a:gd name="T10" fmla="*/ 0 w 241"/>
                  <a:gd name="T11" fmla="*/ 931 h 944"/>
                  <a:gd name="T12" fmla="*/ 18 w 241"/>
                  <a:gd name="T13" fmla="*/ 944 h 944"/>
                  <a:gd name="T14" fmla="*/ 18 w 241"/>
                  <a:gd name="T15" fmla="*/ 941 h 944"/>
                  <a:gd name="T16" fmla="*/ 18 w 241"/>
                  <a:gd name="T17" fmla="*/ 938 h 944"/>
                  <a:gd name="T18" fmla="*/ 18 w 241"/>
                  <a:gd name="T19" fmla="*/ 944 h 9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1"/>
                  <a:gd name="T31" fmla="*/ 0 h 944"/>
                  <a:gd name="T32" fmla="*/ 241 w 241"/>
                  <a:gd name="T33" fmla="*/ 944 h 9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1" h="944">
                    <a:moveTo>
                      <a:pt x="18" y="944"/>
                    </a:moveTo>
                    <a:lnTo>
                      <a:pt x="18" y="938"/>
                    </a:lnTo>
                    <a:lnTo>
                      <a:pt x="241" y="0"/>
                    </a:lnTo>
                    <a:lnTo>
                      <a:pt x="222" y="0"/>
                    </a:lnTo>
                    <a:lnTo>
                      <a:pt x="0" y="938"/>
                    </a:lnTo>
                    <a:lnTo>
                      <a:pt x="0" y="931"/>
                    </a:lnTo>
                    <a:lnTo>
                      <a:pt x="18" y="944"/>
                    </a:lnTo>
                    <a:lnTo>
                      <a:pt x="18" y="941"/>
                    </a:lnTo>
                    <a:lnTo>
                      <a:pt x="18" y="938"/>
                    </a:lnTo>
                    <a:lnTo>
                      <a:pt x="18" y="944"/>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1" name="Freeform 13"/>
              <p:cNvSpPr>
                <a:spLocks/>
              </p:cNvSpPr>
              <p:nvPr/>
            </p:nvSpPr>
            <p:spPr bwMode="auto">
              <a:xfrm>
                <a:off x="4063" y="3967"/>
                <a:ext cx="152" cy="197"/>
              </a:xfrm>
              <a:custGeom>
                <a:avLst/>
                <a:gdLst>
                  <a:gd name="T0" fmla="*/ 18 w 455"/>
                  <a:gd name="T1" fmla="*/ 533 h 592"/>
                  <a:gd name="T2" fmla="*/ 37 w 455"/>
                  <a:gd name="T3" fmla="*/ 543 h 592"/>
                  <a:gd name="T4" fmla="*/ 455 w 455"/>
                  <a:gd name="T5" fmla="*/ 13 h 592"/>
                  <a:gd name="T6" fmla="*/ 437 w 455"/>
                  <a:gd name="T7" fmla="*/ 0 h 592"/>
                  <a:gd name="T8" fmla="*/ 18 w 455"/>
                  <a:gd name="T9" fmla="*/ 529 h 592"/>
                  <a:gd name="T10" fmla="*/ 37 w 455"/>
                  <a:gd name="T11" fmla="*/ 539 h 592"/>
                  <a:gd name="T12" fmla="*/ 18 w 455"/>
                  <a:gd name="T13" fmla="*/ 533 h 592"/>
                  <a:gd name="T14" fmla="*/ 0 w 455"/>
                  <a:gd name="T15" fmla="*/ 592 h 592"/>
                  <a:gd name="T16" fmla="*/ 37 w 455"/>
                  <a:gd name="T17" fmla="*/ 543 h 592"/>
                  <a:gd name="T18" fmla="*/ 18 w 455"/>
                  <a:gd name="T19" fmla="*/ 533 h 5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5"/>
                  <a:gd name="T31" fmla="*/ 0 h 592"/>
                  <a:gd name="T32" fmla="*/ 455 w 455"/>
                  <a:gd name="T33" fmla="*/ 592 h 5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5" h="592">
                    <a:moveTo>
                      <a:pt x="18" y="533"/>
                    </a:moveTo>
                    <a:lnTo>
                      <a:pt x="37" y="543"/>
                    </a:lnTo>
                    <a:lnTo>
                      <a:pt x="455" y="13"/>
                    </a:lnTo>
                    <a:lnTo>
                      <a:pt x="437" y="0"/>
                    </a:lnTo>
                    <a:lnTo>
                      <a:pt x="18" y="529"/>
                    </a:lnTo>
                    <a:lnTo>
                      <a:pt x="37" y="539"/>
                    </a:lnTo>
                    <a:lnTo>
                      <a:pt x="18" y="533"/>
                    </a:lnTo>
                    <a:lnTo>
                      <a:pt x="0" y="592"/>
                    </a:lnTo>
                    <a:lnTo>
                      <a:pt x="37" y="543"/>
                    </a:lnTo>
                    <a:lnTo>
                      <a:pt x="18" y="533"/>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2" name="Freeform 14"/>
              <p:cNvSpPr>
                <a:spLocks/>
              </p:cNvSpPr>
              <p:nvPr/>
            </p:nvSpPr>
            <p:spPr bwMode="auto">
              <a:xfrm>
                <a:off x="4069" y="3676"/>
                <a:ext cx="159" cy="471"/>
              </a:xfrm>
              <a:custGeom>
                <a:avLst/>
                <a:gdLst>
                  <a:gd name="T0" fmla="*/ 458 w 478"/>
                  <a:gd name="T1" fmla="*/ 0 h 1412"/>
                  <a:gd name="T2" fmla="*/ 0 w 478"/>
                  <a:gd name="T3" fmla="*/ 1406 h 1412"/>
                  <a:gd name="T4" fmla="*/ 19 w 478"/>
                  <a:gd name="T5" fmla="*/ 1412 h 1412"/>
                  <a:gd name="T6" fmla="*/ 478 w 478"/>
                  <a:gd name="T7" fmla="*/ 6 h 1412"/>
                  <a:gd name="T8" fmla="*/ 458 w 478"/>
                  <a:gd name="T9" fmla="*/ 0 h 1412"/>
                  <a:gd name="T10" fmla="*/ 0 60000 65536"/>
                  <a:gd name="T11" fmla="*/ 0 60000 65536"/>
                  <a:gd name="T12" fmla="*/ 0 60000 65536"/>
                  <a:gd name="T13" fmla="*/ 0 60000 65536"/>
                  <a:gd name="T14" fmla="*/ 0 60000 65536"/>
                  <a:gd name="T15" fmla="*/ 0 w 478"/>
                  <a:gd name="T16" fmla="*/ 0 h 1412"/>
                  <a:gd name="T17" fmla="*/ 478 w 478"/>
                  <a:gd name="T18" fmla="*/ 1412 h 1412"/>
                </a:gdLst>
                <a:ahLst/>
                <a:cxnLst>
                  <a:cxn ang="T10">
                    <a:pos x="T0" y="T1"/>
                  </a:cxn>
                  <a:cxn ang="T11">
                    <a:pos x="T2" y="T3"/>
                  </a:cxn>
                  <a:cxn ang="T12">
                    <a:pos x="T4" y="T5"/>
                  </a:cxn>
                  <a:cxn ang="T13">
                    <a:pos x="T6" y="T7"/>
                  </a:cxn>
                  <a:cxn ang="T14">
                    <a:pos x="T8" y="T9"/>
                  </a:cxn>
                </a:cxnLst>
                <a:rect l="T15" t="T16" r="T17" b="T18"/>
                <a:pathLst>
                  <a:path w="478" h="1412">
                    <a:moveTo>
                      <a:pt x="458" y="0"/>
                    </a:moveTo>
                    <a:lnTo>
                      <a:pt x="0" y="1406"/>
                    </a:lnTo>
                    <a:lnTo>
                      <a:pt x="19" y="1412"/>
                    </a:lnTo>
                    <a:lnTo>
                      <a:pt x="478" y="6"/>
                    </a:lnTo>
                    <a:lnTo>
                      <a:pt x="458" y="0"/>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3" name="Freeform 15"/>
              <p:cNvSpPr>
                <a:spLocks/>
              </p:cNvSpPr>
              <p:nvPr/>
            </p:nvSpPr>
            <p:spPr bwMode="auto">
              <a:xfrm>
                <a:off x="4131" y="2018"/>
                <a:ext cx="1001" cy="1663"/>
              </a:xfrm>
              <a:custGeom>
                <a:avLst/>
                <a:gdLst>
                  <a:gd name="T0" fmla="*/ 2445 w 3002"/>
                  <a:gd name="T1" fmla="*/ 217 h 4989"/>
                  <a:gd name="T2" fmla="*/ 1823 w 3002"/>
                  <a:gd name="T3" fmla="*/ 684 h 4989"/>
                  <a:gd name="T4" fmla="*/ 1297 w 3002"/>
                  <a:gd name="T5" fmla="*/ 1299 h 4989"/>
                  <a:gd name="T6" fmla="*/ 866 w 3002"/>
                  <a:gd name="T7" fmla="*/ 1990 h 4989"/>
                  <a:gd name="T8" fmla="*/ 527 w 3002"/>
                  <a:gd name="T9" fmla="*/ 2693 h 4989"/>
                  <a:gd name="T10" fmla="*/ 272 w 3002"/>
                  <a:gd name="T11" fmla="*/ 3340 h 4989"/>
                  <a:gd name="T12" fmla="*/ 102 w 3002"/>
                  <a:gd name="T13" fmla="*/ 3860 h 4989"/>
                  <a:gd name="T14" fmla="*/ 12 w 3002"/>
                  <a:gd name="T15" fmla="*/ 4191 h 4989"/>
                  <a:gd name="T16" fmla="*/ 155 w 3002"/>
                  <a:gd name="T17" fmla="*/ 4528 h 4989"/>
                  <a:gd name="T18" fmla="*/ 245 w 3002"/>
                  <a:gd name="T19" fmla="*/ 4891 h 4989"/>
                  <a:gd name="T20" fmla="*/ 455 w 3002"/>
                  <a:gd name="T21" fmla="*/ 4469 h 4989"/>
                  <a:gd name="T22" fmla="*/ 672 w 3002"/>
                  <a:gd name="T23" fmla="*/ 3885 h 4989"/>
                  <a:gd name="T24" fmla="*/ 870 w 3002"/>
                  <a:gd name="T25" fmla="*/ 3389 h 4989"/>
                  <a:gd name="T26" fmla="*/ 1074 w 3002"/>
                  <a:gd name="T27" fmla="*/ 2946 h 4989"/>
                  <a:gd name="T28" fmla="*/ 1300 w 3002"/>
                  <a:gd name="T29" fmla="*/ 2510 h 4989"/>
                  <a:gd name="T30" fmla="*/ 1576 w 3002"/>
                  <a:gd name="T31" fmla="*/ 2048 h 4989"/>
                  <a:gd name="T32" fmla="*/ 1919 w 3002"/>
                  <a:gd name="T33" fmla="*/ 1523 h 4989"/>
                  <a:gd name="T34" fmla="*/ 2352 w 3002"/>
                  <a:gd name="T35" fmla="*/ 895 h 4989"/>
                  <a:gd name="T36" fmla="*/ 2250 w 3002"/>
                  <a:gd name="T37" fmla="*/ 1095 h 4989"/>
                  <a:gd name="T38" fmla="*/ 1937 w 3002"/>
                  <a:gd name="T39" fmla="*/ 1613 h 4989"/>
                  <a:gd name="T40" fmla="*/ 1631 w 3002"/>
                  <a:gd name="T41" fmla="*/ 2142 h 4989"/>
                  <a:gd name="T42" fmla="*/ 1337 w 3002"/>
                  <a:gd name="T43" fmla="*/ 2677 h 4989"/>
                  <a:gd name="T44" fmla="*/ 1068 w 3002"/>
                  <a:gd name="T45" fmla="*/ 3219 h 4989"/>
                  <a:gd name="T46" fmla="*/ 827 w 3002"/>
                  <a:gd name="T47" fmla="*/ 3767 h 4989"/>
                  <a:gd name="T48" fmla="*/ 629 w 3002"/>
                  <a:gd name="T49" fmla="*/ 4311 h 4989"/>
                  <a:gd name="T50" fmla="*/ 480 w 3002"/>
                  <a:gd name="T51" fmla="*/ 4853 h 4989"/>
                  <a:gd name="T52" fmla="*/ 576 w 3002"/>
                  <a:gd name="T53" fmla="*/ 4893 h 4989"/>
                  <a:gd name="T54" fmla="*/ 790 w 3002"/>
                  <a:gd name="T55" fmla="*/ 4819 h 4989"/>
                  <a:gd name="T56" fmla="*/ 1019 w 3002"/>
                  <a:gd name="T57" fmla="*/ 4785 h 4989"/>
                  <a:gd name="T58" fmla="*/ 1225 w 3002"/>
                  <a:gd name="T59" fmla="*/ 4775 h 4989"/>
                  <a:gd name="T60" fmla="*/ 1547 w 3002"/>
                  <a:gd name="T61" fmla="*/ 4342 h 4989"/>
                  <a:gd name="T62" fmla="*/ 1829 w 3002"/>
                  <a:gd name="T63" fmla="*/ 3782 h 4989"/>
                  <a:gd name="T64" fmla="*/ 2052 w 3002"/>
                  <a:gd name="T65" fmla="*/ 3262 h 4989"/>
                  <a:gd name="T66" fmla="*/ 2256 w 3002"/>
                  <a:gd name="T67" fmla="*/ 2791 h 4989"/>
                  <a:gd name="T68" fmla="*/ 2408 w 3002"/>
                  <a:gd name="T69" fmla="*/ 2476 h 4989"/>
                  <a:gd name="T70" fmla="*/ 2538 w 3002"/>
                  <a:gd name="T71" fmla="*/ 2176 h 4989"/>
                  <a:gd name="T72" fmla="*/ 2476 w 3002"/>
                  <a:gd name="T73" fmla="*/ 2093 h 4989"/>
                  <a:gd name="T74" fmla="*/ 2309 w 3002"/>
                  <a:gd name="T75" fmla="*/ 2036 h 4989"/>
                  <a:gd name="T76" fmla="*/ 2133 w 3002"/>
                  <a:gd name="T77" fmla="*/ 1984 h 4989"/>
                  <a:gd name="T78" fmla="*/ 1980 w 3002"/>
                  <a:gd name="T79" fmla="*/ 1978 h 4989"/>
                  <a:gd name="T80" fmla="*/ 2027 w 3002"/>
                  <a:gd name="T81" fmla="*/ 1922 h 4989"/>
                  <a:gd name="T82" fmla="*/ 2207 w 3002"/>
                  <a:gd name="T83" fmla="*/ 1891 h 4989"/>
                  <a:gd name="T84" fmla="*/ 2429 w 3002"/>
                  <a:gd name="T85" fmla="*/ 1882 h 4989"/>
                  <a:gd name="T86" fmla="*/ 2656 w 3002"/>
                  <a:gd name="T87" fmla="*/ 1850 h 4989"/>
                  <a:gd name="T88" fmla="*/ 2786 w 3002"/>
                  <a:gd name="T89" fmla="*/ 1631 h 4989"/>
                  <a:gd name="T90" fmla="*/ 2878 w 3002"/>
                  <a:gd name="T91" fmla="*/ 1299 h 4989"/>
                  <a:gd name="T92" fmla="*/ 2804 w 3002"/>
                  <a:gd name="T93" fmla="*/ 1201 h 4989"/>
                  <a:gd name="T94" fmla="*/ 2649 w 3002"/>
                  <a:gd name="T95" fmla="*/ 1201 h 4989"/>
                  <a:gd name="T96" fmla="*/ 2494 w 3002"/>
                  <a:gd name="T97" fmla="*/ 1207 h 4989"/>
                  <a:gd name="T98" fmla="*/ 2352 w 3002"/>
                  <a:gd name="T99" fmla="*/ 1217 h 4989"/>
                  <a:gd name="T100" fmla="*/ 2429 w 3002"/>
                  <a:gd name="T101" fmla="*/ 1154 h 4989"/>
                  <a:gd name="T102" fmla="*/ 2594 w 3002"/>
                  <a:gd name="T103" fmla="*/ 1095 h 4989"/>
                  <a:gd name="T104" fmla="*/ 2764 w 3002"/>
                  <a:gd name="T105" fmla="*/ 1056 h 4989"/>
                  <a:gd name="T106" fmla="*/ 2925 w 3002"/>
                  <a:gd name="T107" fmla="*/ 1015 h 4989"/>
                  <a:gd name="T108" fmla="*/ 3002 w 3002"/>
                  <a:gd name="T109" fmla="*/ 313 h 49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02"/>
                  <a:gd name="T166" fmla="*/ 0 h 4989"/>
                  <a:gd name="T167" fmla="*/ 3002 w 3002"/>
                  <a:gd name="T168" fmla="*/ 4989 h 49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02" h="4989">
                    <a:moveTo>
                      <a:pt x="2978" y="0"/>
                    </a:moveTo>
                    <a:lnTo>
                      <a:pt x="2792" y="56"/>
                    </a:lnTo>
                    <a:lnTo>
                      <a:pt x="2615" y="130"/>
                    </a:lnTo>
                    <a:lnTo>
                      <a:pt x="2445" y="217"/>
                    </a:lnTo>
                    <a:lnTo>
                      <a:pt x="2278" y="315"/>
                    </a:lnTo>
                    <a:lnTo>
                      <a:pt x="2120" y="427"/>
                    </a:lnTo>
                    <a:lnTo>
                      <a:pt x="1968" y="550"/>
                    </a:lnTo>
                    <a:lnTo>
                      <a:pt x="1823" y="684"/>
                    </a:lnTo>
                    <a:lnTo>
                      <a:pt x="1680" y="826"/>
                    </a:lnTo>
                    <a:lnTo>
                      <a:pt x="1547" y="978"/>
                    </a:lnTo>
                    <a:lnTo>
                      <a:pt x="1421" y="1136"/>
                    </a:lnTo>
                    <a:lnTo>
                      <a:pt x="1297" y="1299"/>
                    </a:lnTo>
                    <a:lnTo>
                      <a:pt x="1182" y="1467"/>
                    </a:lnTo>
                    <a:lnTo>
                      <a:pt x="1071" y="1640"/>
                    </a:lnTo>
                    <a:lnTo>
                      <a:pt x="966" y="1813"/>
                    </a:lnTo>
                    <a:lnTo>
                      <a:pt x="866" y="1990"/>
                    </a:lnTo>
                    <a:lnTo>
                      <a:pt x="774" y="2166"/>
                    </a:lnTo>
                    <a:lnTo>
                      <a:pt x="688" y="2346"/>
                    </a:lnTo>
                    <a:lnTo>
                      <a:pt x="604" y="2519"/>
                    </a:lnTo>
                    <a:lnTo>
                      <a:pt x="527" y="2693"/>
                    </a:lnTo>
                    <a:lnTo>
                      <a:pt x="455" y="2863"/>
                    </a:lnTo>
                    <a:lnTo>
                      <a:pt x="390" y="3027"/>
                    </a:lnTo>
                    <a:lnTo>
                      <a:pt x="328" y="3185"/>
                    </a:lnTo>
                    <a:lnTo>
                      <a:pt x="272" y="3340"/>
                    </a:lnTo>
                    <a:lnTo>
                      <a:pt x="223" y="3481"/>
                    </a:lnTo>
                    <a:lnTo>
                      <a:pt x="180" y="3618"/>
                    </a:lnTo>
                    <a:lnTo>
                      <a:pt x="139" y="3746"/>
                    </a:lnTo>
                    <a:lnTo>
                      <a:pt x="102" y="3860"/>
                    </a:lnTo>
                    <a:lnTo>
                      <a:pt x="71" y="3962"/>
                    </a:lnTo>
                    <a:lnTo>
                      <a:pt x="47" y="4052"/>
                    </a:lnTo>
                    <a:lnTo>
                      <a:pt x="27" y="4128"/>
                    </a:lnTo>
                    <a:lnTo>
                      <a:pt x="12" y="4191"/>
                    </a:lnTo>
                    <a:lnTo>
                      <a:pt x="0" y="4234"/>
                    </a:lnTo>
                    <a:lnTo>
                      <a:pt x="65" y="4340"/>
                    </a:lnTo>
                    <a:lnTo>
                      <a:pt x="115" y="4436"/>
                    </a:lnTo>
                    <a:lnTo>
                      <a:pt x="155" y="4528"/>
                    </a:lnTo>
                    <a:lnTo>
                      <a:pt x="182" y="4618"/>
                    </a:lnTo>
                    <a:lnTo>
                      <a:pt x="204" y="4705"/>
                    </a:lnTo>
                    <a:lnTo>
                      <a:pt x="226" y="4797"/>
                    </a:lnTo>
                    <a:lnTo>
                      <a:pt x="245" y="4891"/>
                    </a:lnTo>
                    <a:lnTo>
                      <a:pt x="266" y="4989"/>
                    </a:lnTo>
                    <a:lnTo>
                      <a:pt x="331" y="4807"/>
                    </a:lnTo>
                    <a:lnTo>
                      <a:pt x="396" y="4634"/>
                    </a:lnTo>
                    <a:lnTo>
                      <a:pt x="455" y="4469"/>
                    </a:lnTo>
                    <a:lnTo>
                      <a:pt x="511" y="4314"/>
                    </a:lnTo>
                    <a:lnTo>
                      <a:pt x="566" y="4163"/>
                    </a:lnTo>
                    <a:lnTo>
                      <a:pt x="619" y="4020"/>
                    </a:lnTo>
                    <a:lnTo>
                      <a:pt x="672" y="3885"/>
                    </a:lnTo>
                    <a:lnTo>
                      <a:pt x="721" y="3754"/>
                    </a:lnTo>
                    <a:lnTo>
                      <a:pt x="774" y="3630"/>
                    </a:lnTo>
                    <a:lnTo>
                      <a:pt x="820" y="3507"/>
                    </a:lnTo>
                    <a:lnTo>
                      <a:pt x="870" y="3389"/>
                    </a:lnTo>
                    <a:lnTo>
                      <a:pt x="919" y="3275"/>
                    </a:lnTo>
                    <a:lnTo>
                      <a:pt x="968" y="3163"/>
                    </a:lnTo>
                    <a:lnTo>
                      <a:pt x="1021" y="3055"/>
                    </a:lnTo>
                    <a:lnTo>
                      <a:pt x="1074" y="2946"/>
                    </a:lnTo>
                    <a:lnTo>
                      <a:pt x="1127" y="2838"/>
                    </a:lnTo>
                    <a:lnTo>
                      <a:pt x="1182" y="2730"/>
                    </a:lnTo>
                    <a:lnTo>
                      <a:pt x="1241" y="2622"/>
                    </a:lnTo>
                    <a:lnTo>
                      <a:pt x="1300" y="2510"/>
                    </a:lnTo>
                    <a:lnTo>
                      <a:pt x="1365" y="2399"/>
                    </a:lnTo>
                    <a:lnTo>
                      <a:pt x="1429" y="2287"/>
                    </a:lnTo>
                    <a:lnTo>
                      <a:pt x="1501" y="2170"/>
                    </a:lnTo>
                    <a:lnTo>
                      <a:pt x="1576" y="2048"/>
                    </a:lnTo>
                    <a:lnTo>
                      <a:pt x="1653" y="1925"/>
                    </a:lnTo>
                    <a:lnTo>
                      <a:pt x="1737" y="1799"/>
                    </a:lnTo>
                    <a:lnTo>
                      <a:pt x="1827" y="1665"/>
                    </a:lnTo>
                    <a:lnTo>
                      <a:pt x="1919" y="1523"/>
                    </a:lnTo>
                    <a:lnTo>
                      <a:pt x="2018" y="1377"/>
                    </a:lnTo>
                    <a:lnTo>
                      <a:pt x="2123" y="1226"/>
                    </a:lnTo>
                    <a:lnTo>
                      <a:pt x="2235" y="1062"/>
                    </a:lnTo>
                    <a:lnTo>
                      <a:pt x="2352" y="895"/>
                    </a:lnTo>
                    <a:lnTo>
                      <a:pt x="2480" y="715"/>
                    </a:lnTo>
                    <a:lnTo>
                      <a:pt x="2402" y="842"/>
                    </a:lnTo>
                    <a:lnTo>
                      <a:pt x="2327" y="966"/>
                    </a:lnTo>
                    <a:lnTo>
                      <a:pt x="2250" y="1095"/>
                    </a:lnTo>
                    <a:lnTo>
                      <a:pt x="2172" y="1223"/>
                    </a:lnTo>
                    <a:lnTo>
                      <a:pt x="2096" y="1352"/>
                    </a:lnTo>
                    <a:lnTo>
                      <a:pt x="2015" y="1483"/>
                    </a:lnTo>
                    <a:lnTo>
                      <a:pt x="1937" y="1613"/>
                    </a:lnTo>
                    <a:lnTo>
                      <a:pt x="1860" y="1742"/>
                    </a:lnTo>
                    <a:lnTo>
                      <a:pt x="1782" y="1876"/>
                    </a:lnTo>
                    <a:lnTo>
                      <a:pt x="1709" y="2009"/>
                    </a:lnTo>
                    <a:lnTo>
                      <a:pt x="1631" y="2142"/>
                    </a:lnTo>
                    <a:lnTo>
                      <a:pt x="1557" y="2275"/>
                    </a:lnTo>
                    <a:lnTo>
                      <a:pt x="1482" y="2408"/>
                    </a:lnTo>
                    <a:lnTo>
                      <a:pt x="1411" y="2540"/>
                    </a:lnTo>
                    <a:lnTo>
                      <a:pt x="1337" y="2677"/>
                    </a:lnTo>
                    <a:lnTo>
                      <a:pt x="1269" y="2813"/>
                    </a:lnTo>
                    <a:lnTo>
                      <a:pt x="1201" y="2950"/>
                    </a:lnTo>
                    <a:lnTo>
                      <a:pt x="1133" y="3083"/>
                    </a:lnTo>
                    <a:lnTo>
                      <a:pt x="1068" y="3219"/>
                    </a:lnTo>
                    <a:lnTo>
                      <a:pt x="1003" y="3355"/>
                    </a:lnTo>
                    <a:lnTo>
                      <a:pt x="944" y="3491"/>
                    </a:lnTo>
                    <a:lnTo>
                      <a:pt x="886" y="3628"/>
                    </a:lnTo>
                    <a:lnTo>
                      <a:pt x="827" y="3767"/>
                    </a:lnTo>
                    <a:lnTo>
                      <a:pt x="774" y="3903"/>
                    </a:lnTo>
                    <a:lnTo>
                      <a:pt x="721" y="4040"/>
                    </a:lnTo>
                    <a:lnTo>
                      <a:pt x="674" y="4175"/>
                    </a:lnTo>
                    <a:lnTo>
                      <a:pt x="629" y="4311"/>
                    </a:lnTo>
                    <a:lnTo>
                      <a:pt x="588" y="4448"/>
                    </a:lnTo>
                    <a:lnTo>
                      <a:pt x="548" y="4583"/>
                    </a:lnTo>
                    <a:lnTo>
                      <a:pt x="511" y="4720"/>
                    </a:lnTo>
                    <a:lnTo>
                      <a:pt x="480" y="4853"/>
                    </a:lnTo>
                    <a:lnTo>
                      <a:pt x="452" y="4989"/>
                    </a:lnTo>
                    <a:lnTo>
                      <a:pt x="490" y="4955"/>
                    </a:lnTo>
                    <a:lnTo>
                      <a:pt x="533" y="4921"/>
                    </a:lnTo>
                    <a:lnTo>
                      <a:pt x="576" y="4893"/>
                    </a:lnTo>
                    <a:lnTo>
                      <a:pt x="625" y="4871"/>
                    </a:lnTo>
                    <a:lnTo>
                      <a:pt x="678" y="4850"/>
                    </a:lnTo>
                    <a:lnTo>
                      <a:pt x="733" y="4834"/>
                    </a:lnTo>
                    <a:lnTo>
                      <a:pt x="790" y="4819"/>
                    </a:lnTo>
                    <a:lnTo>
                      <a:pt x="848" y="4807"/>
                    </a:lnTo>
                    <a:lnTo>
                      <a:pt x="904" y="4797"/>
                    </a:lnTo>
                    <a:lnTo>
                      <a:pt x="962" y="4791"/>
                    </a:lnTo>
                    <a:lnTo>
                      <a:pt x="1019" y="4785"/>
                    </a:lnTo>
                    <a:lnTo>
                      <a:pt x="1074" y="4781"/>
                    </a:lnTo>
                    <a:lnTo>
                      <a:pt x="1127" y="4779"/>
                    </a:lnTo>
                    <a:lnTo>
                      <a:pt x="1176" y="4775"/>
                    </a:lnTo>
                    <a:lnTo>
                      <a:pt x="1225" y="4775"/>
                    </a:lnTo>
                    <a:lnTo>
                      <a:pt x="1269" y="4775"/>
                    </a:lnTo>
                    <a:lnTo>
                      <a:pt x="1368" y="4630"/>
                    </a:lnTo>
                    <a:lnTo>
                      <a:pt x="1461" y="4487"/>
                    </a:lnTo>
                    <a:lnTo>
                      <a:pt x="1547" y="4342"/>
                    </a:lnTo>
                    <a:lnTo>
                      <a:pt x="1625" y="4200"/>
                    </a:lnTo>
                    <a:lnTo>
                      <a:pt x="1699" y="4061"/>
                    </a:lnTo>
                    <a:lnTo>
                      <a:pt x="1768" y="3922"/>
                    </a:lnTo>
                    <a:lnTo>
                      <a:pt x="1829" y="3782"/>
                    </a:lnTo>
                    <a:lnTo>
                      <a:pt x="1888" y="3650"/>
                    </a:lnTo>
                    <a:lnTo>
                      <a:pt x="1944" y="3516"/>
                    </a:lnTo>
                    <a:lnTo>
                      <a:pt x="2000" y="3385"/>
                    </a:lnTo>
                    <a:lnTo>
                      <a:pt x="2052" y="3262"/>
                    </a:lnTo>
                    <a:lnTo>
                      <a:pt x="2102" y="3138"/>
                    </a:lnTo>
                    <a:lnTo>
                      <a:pt x="2154" y="3018"/>
                    </a:lnTo>
                    <a:lnTo>
                      <a:pt x="2204" y="2903"/>
                    </a:lnTo>
                    <a:lnTo>
                      <a:pt x="2256" y="2791"/>
                    </a:lnTo>
                    <a:lnTo>
                      <a:pt x="2309" y="2687"/>
                    </a:lnTo>
                    <a:lnTo>
                      <a:pt x="2343" y="2622"/>
                    </a:lnTo>
                    <a:lnTo>
                      <a:pt x="2378" y="2554"/>
                    </a:lnTo>
                    <a:lnTo>
                      <a:pt x="2408" y="2476"/>
                    </a:lnTo>
                    <a:lnTo>
                      <a:pt x="2439" y="2399"/>
                    </a:lnTo>
                    <a:lnTo>
                      <a:pt x="2470" y="2321"/>
                    </a:lnTo>
                    <a:lnTo>
                      <a:pt x="2504" y="2244"/>
                    </a:lnTo>
                    <a:lnTo>
                      <a:pt x="2538" y="2176"/>
                    </a:lnTo>
                    <a:lnTo>
                      <a:pt x="2572" y="2111"/>
                    </a:lnTo>
                    <a:lnTo>
                      <a:pt x="2544" y="2107"/>
                    </a:lnTo>
                    <a:lnTo>
                      <a:pt x="2510" y="2101"/>
                    </a:lnTo>
                    <a:lnTo>
                      <a:pt x="2476" y="2093"/>
                    </a:lnTo>
                    <a:lnTo>
                      <a:pt x="2439" y="2080"/>
                    </a:lnTo>
                    <a:lnTo>
                      <a:pt x="2396" y="2068"/>
                    </a:lnTo>
                    <a:lnTo>
                      <a:pt x="2355" y="2052"/>
                    </a:lnTo>
                    <a:lnTo>
                      <a:pt x="2309" y="2036"/>
                    </a:lnTo>
                    <a:lnTo>
                      <a:pt x="2266" y="2021"/>
                    </a:lnTo>
                    <a:lnTo>
                      <a:pt x="2223" y="2005"/>
                    </a:lnTo>
                    <a:lnTo>
                      <a:pt x="2176" y="1993"/>
                    </a:lnTo>
                    <a:lnTo>
                      <a:pt x="2133" y="1984"/>
                    </a:lnTo>
                    <a:lnTo>
                      <a:pt x="2092" y="1978"/>
                    </a:lnTo>
                    <a:lnTo>
                      <a:pt x="2052" y="1972"/>
                    </a:lnTo>
                    <a:lnTo>
                      <a:pt x="2015" y="1972"/>
                    </a:lnTo>
                    <a:lnTo>
                      <a:pt x="1980" y="1978"/>
                    </a:lnTo>
                    <a:lnTo>
                      <a:pt x="1950" y="1990"/>
                    </a:lnTo>
                    <a:lnTo>
                      <a:pt x="1968" y="1962"/>
                    </a:lnTo>
                    <a:lnTo>
                      <a:pt x="1996" y="1940"/>
                    </a:lnTo>
                    <a:lnTo>
                      <a:pt x="2027" y="1922"/>
                    </a:lnTo>
                    <a:lnTo>
                      <a:pt x="2068" y="1909"/>
                    </a:lnTo>
                    <a:lnTo>
                      <a:pt x="2111" y="1901"/>
                    </a:lnTo>
                    <a:lnTo>
                      <a:pt x="2157" y="1895"/>
                    </a:lnTo>
                    <a:lnTo>
                      <a:pt x="2207" y="1891"/>
                    </a:lnTo>
                    <a:lnTo>
                      <a:pt x="2260" y="1888"/>
                    </a:lnTo>
                    <a:lnTo>
                      <a:pt x="2315" y="1885"/>
                    </a:lnTo>
                    <a:lnTo>
                      <a:pt x="2370" y="1885"/>
                    </a:lnTo>
                    <a:lnTo>
                      <a:pt x="2429" y="1882"/>
                    </a:lnTo>
                    <a:lnTo>
                      <a:pt x="2488" y="1879"/>
                    </a:lnTo>
                    <a:lnTo>
                      <a:pt x="2544" y="1872"/>
                    </a:lnTo>
                    <a:lnTo>
                      <a:pt x="2600" y="1864"/>
                    </a:lnTo>
                    <a:lnTo>
                      <a:pt x="2656" y="1850"/>
                    </a:lnTo>
                    <a:lnTo>
                      <a:pt x="2708" y="1836"/>
                    </a:lnTo>
                    <a:lnTo>
                      <a:pt x="2739" y="1770"/>
                    </a:lnTo>
                    <a:lnTo>
                      <a:pt x="2764" y="1703"/>
                    </a:lnTo>
                    <a:lnTo>
                      <a:pt x="2786" y="1631"/>
                    </a:lnTo>
                    <a:lnTo>
                      <a:pt x="2807" y="1556"/>
                    </a:lnTo>
                    <a:lnTo>
                      <a:pt x="2829" y="1479"/>
                    </a:lnTo>
                    <a:lnTo>
                      <a:pt x="2851" y="1393"/>
                    </a:lnTo>
                    <a:lnTo>
                      <a:pt x="2878" y="1299"/>
                    </a:lnTo>
                    <a:lnTo>
                      <a:pt x="2909" y="1201"/>
                    </a:lnTo>
                    <a:lnTo>
                      <a:pt x="2876" y="1201"/>
                    </a:lnTo>
                    <a:lnTo>
                      <a:pt x="2841" y="1201"/>
                    </a:lnTo>
                    <a:lnTo>
                      <a:pt x="2804" y="1201"/>
                    </a:lnTo>
                    <a:lnTo>
                      <a:pt x="2767" y="1201"/>
                    </a:lnTo>
                    <a:lnTo>
                      <a:pt x="2729" y="1201"/>
                    </a:lnTo>
                    <a:lnTo>
                      <a:pt x="2690" y="1201"/>
                    </a:lnTo>
                    <a:lnTo>
                      <a:pt x="2649" y="1201"/>
                    </a:lnTo>
                    <a:lnTo>
                      <a:pt x="2612" y="1201"/>
                    </a:lnTo>
                    <a:lnTo>
                      <a:pt x="2572" y="1205"/>
                    </a:lnTo>
                    <a:lnTo>
                      <a:pt x="2531" y="1205"/>
                    </a:lnTo>
                    <a:lnTo>
                      <a:pt x="2494" y="1207"/>
                    </a:lnTo>
                    <a:lnTo>
                      <a:pt x="2454" y="1207"/>
                    </a:lnTo>
                    <a:lnTo>
                      <a:pt x="2421" y="1211"/>
                    </a:lnTo>
                    <a:lnTo>
                      <a:pt x="2386" y="1213"/>
                    </a:lnTo>
                    <a:lnTo>
                      <a:pt x="2352" y="1217"/>
                    </a:lnTo>
                    <a:lnTo>
                      <a:pt x="2321" y="1219"/>
                    </a:lnTo>
                    <a:lnTo>
                      <a:pt x="2355" y="1195"/>
                    </a:lnTo>
                    <a:lnTo>
                      <a:pt x="2392" y="1173"/>
                    </a:lnTo>
                    <a:lnTo>
                      <a:pt x="2429" y="1154"/>
                    </a:lnTo>
                    <a:lnTo>
                      <a:pt x="2470" y="1136"/>
                    </a:lnTo>
                    <a:lnTo>
                      <a:pt x="2510" y="1121"/>
                    </a:lnTo>
                    <a:lnTo>
                      <a:pt x="2550" y="1109"/>
                    </a:lnTo>
                    <a:lnTo>
                      <a:pt x="2594" y="1095"/>
                    </a:lnTo>
                    <a:lnTo>
                      <a:pt x="2637" y="1083"/>
                    </a:lnTo>
                    <a:lnTo>
                      <a:pt x="2680" y="1074"/>
                    </a:lnTo>
                    <a:lnTo>
                      <a:pt x="2723" y="1064"/>
                    </a:lnTo>
                    <a:lnTo>
                      <a:pt x="2764" y="1056"/>
                    </a:lnTo>
                    <a:lnTo>
                      <a:pt x="2807" y="1046"/>
                    </a:lnTo>
                    <a:lnTo>
                      <a:pt x="2847" y="1037"/>
                    </a:lnTo>
                    <a:lnTo>
                      <a:pt x="2888" y="1028"/>
                    </a:lnTo>
                    <a:lnTo>
                      <a:pt x="2925" y="1015"/>
                    </a:lnTo>
                    <a:lnTo>
                      <a:pt x="2962" y="1005"/>
                    </a:lnTo>
                    <a:lnTo>
                      <a:pt x="2984" y="842"/>
                    </a:lnTo>
                    <a:lnTo>
                      <a:pt x="2999" y="603"/>
                    </a:lnTo>
                    <a:lnTo>
                      <a:pt x="3002" y="313"/>
                    </a:lnTo>
                    <a:lnTo>
                      <a:pt x="2978" y="0"/>
                    </a:lnTo>
                    <a:close/>
                  </a:path>
                </a:pathLst>
              </a:custGeom>
              <a:solidFill>
                <a:srgbClr val="FFFFFF">
                  <a:alpha val="50195"/>
                </a:srgbClr>
              </a:solidFill>
              <a:ln w="11113">
                <a:solidFill>
                  <a:srgbClr val="000000"/>
                </a:solidFill>
                <a:prstDash val="solid"/>
                <a:round/>
                <a:headEnd/>
                <a:tailEnd/>
              </a:ln>
            </p:spPr>
            <p:txBody>
              <a:bodyPr lIns="16" tIns="8" rIns="16" bIns="8">
                <a:spAutoFit/>
              </a:bodyPr>
              <a:lstStyle/>
              <a:p>
                <a:endParaRPr lang="ar-SA"/>
              </a:p>
            </p:txBody>
          </p:sp>
          <p:sp>
            <p:nvSpPr>
              <p:cNvPr id="5134" name="Freeform 16"/>
              <p:cNvSpPr>
                <a:spLocks/>
              </p:cNvSpPr>
              <p:nvPr/>
            </p:nvSpPr>
            <p:spPr bwMode="auto">
              <a:xfrm>
                <a:off x="4028" y="3883"/>
                <a:ext cx="207" cy="429"/>
              </a:xfrm>
              <a:custGeom>
                <a:avLst/>
                <a:gdLst>
                  <a:gd name="T0" fmla="*/ 375 w 623"/>
                  <a:gd name="T1" fmla="*/ 33 h 1288"/>
                  <a:gd name="T2" fmla="*/ 396 w 623"/>
                  <a:gd name="T3" fmla="*/ 55 h 1288"/>
                  <a:gd name="T4" fmla="*/ 418 w 623"/>
                  <a:gd name="T5" fmla="*/ 71 h 1288"/>
                  <a:gd name="T6" fmla="*/ 439 w 623"/>
                  <a:gd name="T7" fmla="*/ 86 h 1288"/>
                  <a:gd name="T8" fmla="*/ 465 w 623"/>
                  <a:gd name="T9" fmla="*/ 92 h 1288"/>
                  <a:gd name="T10" fmla="*/ 496 w 623"/>
                  <a:gd name="T11" fmla="*/ 90 h 1288"/>
                  <a:gd name="T12" fmla="*/ 530 w 623"/>
                  <a:gd name="T13" fmla="*/ 74 h 1288"/>
                  <a:gd name="T14" fmla="*/ 570 w 623"/>
                  <a:gd name="T15" fmla="*/ 47 h 1288"/>
                  <a:gd name="T16" fmla="*/ 616 w 623"/>
                  <a:gd name="T17" fmla="*/ 0 h 1288"/>
                  <a:gd name="T18" fmla="*/ 623 w 623"/>
                  <a:gd name="T19" fmla="*/ 9 h 1288"/>
                  <a:gd name="T20" fmla="*/ 623 w 623"/>
                  <a:gd name="T21" fmla="*/ 27 h 1288"/>
                  <a:gd name="T22" fmla="*/ 620 w 623"/>
                  <a:gd name="T23" fmla="*/ 59 h 1288"/>
                  <a:gd name="T24" fmla="*/ 610 w 623"/>
                  <a:gd name="T25" fmla="*/ 96 h 1288"/>
                  <a:gd name="T26" fmla="*/ 598 w 623"/>
                  <a:gd name="T27" fmla="*/ 145 h 1288"/>
                  <a:gd name="T28" fmla="*/ 582 w 623"/>
                  <a:gd name="T29" fmla="*/ 198 h 1288"/>
                  <a:gd name="T30" fmla="*/ 564 w 623"/>
                  <a:gd name="T31" fmla="*/ 257 h 1288"/>
                  <a:gd name="T32" fmla="*/ 545 w 623"/>
                  <a:gd name="T33" fmla="*/ 321 h 1288"/>
                  <a:gd name="T34" fmla="*/ 527 w 623"/>
                  <a:gd name="T35" fmla="*/ 362 h 1288"/>
                  <a:gd name="T36" fmla="*/ 486 w 623"/>
                  <a:gd name="T37" fmla="*/ 417 h 1288"/>
                  <a:gd name="T38" fmla="*/ 433 w 623"/>
                  <a:gd name="T39" fmla="*/ 486 h 1288"/>
                  <a:gd name="T40" fmla="*/ 372 w 623"/>
                  <a:gd name="T41" fmla="*/ 560 h 1288"/>
                  <a:gd name="T42" fmla="*/ 307 w 623"/>
                  <a:gd name="T43" fmla="*/ 637 h 1288"/>
                  <a:gd name="T44" fmla="*/ 241 w 623"/>
                  <a:gd name="T45" fmla="*/ 715 h 1288"/>
                  <a:gd name="T46" fmla="*/ 183 w 623"/>
                  <a:gd name="T47" fmla="*/ 790 h 1288"/>
                  <a:gd name="T48" fmla="*/ 133 w 623"/>
                  <a:gd name="T49" fmla="*/ 851 h 1288"/>
                  <a:gd name="T50" fmla="*/ 87 w 623"/>
                  <a:gd name="T51" fmla="*/ 947 h 1288"/>
                  <a:gd name="T52" fmla="*/ 78 w 623"/>
                  <a:gd name="T53" fmla="*/ 1024 h 1288"/>
                  <a:gd name="T54" fmla="*/ 94 w 623"/>
                  <a:gd name="T55" fmla="*/ 1080 h 1288"/>
                  <a:gd name="T56" fmla="*/ 118 w 623"/>
                  <a:gd name="T57" fmla="*/ 1127 h 1288"/>
                  <a:gd name="T58" fmla="*/ 143 w 623"/>
                  <a:gd name="T59" fmla="*/ 1164 h 1288"/>
                  <a:gd name="T60" fmla="*/ 159 w 623"/>
                  <a:gd name="T61" fmla="*/ 1200 h 1288"/>
                  <a:gd name="T62" fmla="*/ 149 w 623"/>
                  <a:gd name="T63" fmla="*/ 1237 h 1288"/>
                  <a:gd name="T64" fmla="*/ 102 w 623"/>
                  <a:gd name="T65" fmla="*/ 1284 h 1288"/>
                  <a:gd name="T66" fmla="*/ 72 w 623"/>
                  <a:gd name="T67" fmla="*/ 1288 h 1288"/>
                  <a:gd name="T68" fmla="*/ 47 w 623"/>
                  <a:gd name="T69" fmla="*/ 1288 h 1288"/>
                  <a:gd name="T70" fmla="*/ 28 w 623"/>
                  <a:gd name="T71" fmla="*/ 1278 h 1288"/>
                  <a:gd name="T72" fmla="*/ 16 w 623"/>
                  <a:gd name="T73" fmla="*/ 1268 h 1288"/>
                  <a:gd name="T74" fmla="*/ 6 w 623"/>
                  <a:gd name="T75" fmla="*/ 1253 h 1288"/>
                  <a:gd name="T76" fmla="*/ 0 w 623"/>
                  <a:gd name="T77" fmla="*/ 1237 h 1288"/>
                  <a:gd name="T78" fmla="*/ 0 w 623"/>
                  <a:gd name="T79" fmla="*/ 1223 h 1288"/>
                  <a:gd name="T80" fmla="*/ 0 w 623"/>
                  <a:gd name="T81" fmla="*/ 1204 h 1288"/>
                  <a:gd name="T82" fmla="*/ 10 w 623"/>
                  <a:gd name="T83" fmla="*/ 1135 h 1288"/>
                  <a:gd name="T84" fmla="*/ 22 w 623"/>
                  <a:gd name="T85" fmla="*/ 1076 h 1288"/>
                  <a:gd name="T86" fmla="*/ 43 w 623"/>
                  <a:gd name="T87" fmla="*/ 994 h 1288"/>
                  <a:gd name="T88" fmla="*/ 81 w 623"/>
                  <a:gd name="T89" fmla="*/ 847 h 1288"/>
                  <a:gd name="T90" fmla="*/ 115 w 623"/>
                  <a:gd name="T91" fmla="*/ 737 h 1288"/>
                  <a:gd name="T92" fmla="*/ 159 w 623"/>
                  <a:gd name="T93" fmla="*/ 606 h 1288"/>
                  <a:gd name="T94" fmla="*/ 202 w 623"/>
                  <a:gd name="T95" fmla="*/ 470 h 1288"/>
                  <a:gd name="T96" fmla="*/ 249 w 623"/>
                  <a:gd name="T97" fmla="*/ 333 h 1288"/>
                  <a:gd name="T98" fmla="*/ 292 w 623"/>
                  <a:gd name="T99" fmla="*/ 210 h 1288"/>
                  <a:gd name="T100" fmla="*/ 329 w 623"/>
                  <a:gd name="T101" fmla="*/ 111 h 1288"/>
                  <a:gd name="T102" fmla="*/ 357 w 623"/>
                  <a:gd name="T103" fmla="*/ 49 h 1288"/>
                  <a:gd name="T104" fmla="*/ 375 w 623"/>
                  <a:gd name="T105" fmla="*/ 33 h 12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3"/>
                  <a:gd name="T160" fmla="*/ 0 h 1288"/>
                  <a:gd name="T161" fmla="*/ 623 w 623"/>
                  <a:gd name="T162" fmla="*/ 1288 h 12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3" h="1288">
                    <a:moveTo>
                      <a:pt x="375" y="33"/>
                    </a:moveTo>
                    <a:lnTo>
                      <a:pt x="396" y="55"/>
                    </a:lnTo>
                    <a:lnTo>
                      <a:pt x="418" y="71"/>
                    </a:lnTo>
                    <a:lnTo>
                      <a:pt x="439" y="86"/>
                    </a:lnTo>
                    <a:lnTo>
                      <a:pt x="465" y="92"/>
                    </a:lnTo>
                    <a:lnTo>
                      <a:pt x="496" y="90"/>
                    </a:lnTo>
                    <a:lnTo>
                      <a:pt x="530" y="74"/>
                    </a:lnTo>
                    <a:lnTo>
                      <a:pt x="570" y="47"/>
                    </a:lnTo>
                    <a:lnTo>
                      <a:pt x="616" y="0"/>
                    </a:lnTo>
                    <a:lnTo>
                      <a:pt x="623" y="9"/>
                    </a:lnTo>
                    <a:lnTo>
                      <a:pt x="623" y="27"/>
                    </a:lnTo>
                    <a:lnTo>
                      <a:pt x="620" y="59"/>
                    </a:lnTo>
                    <a:lnTo>
                      <a:pt x="610" y="96"/>
                    </a:lnTo>
                    <a:lnTo>
                      <a:pt x="598" y="145"/>
                    </a:lnTo>
                    <a:lnTo>
                      <a:pt x="582" y="198"/>
                    </a:lnTo>
                    <a:lnTo>
                      <a:pt x="564" y="257"/>
                    </a:lnTo>
                    <a:lnTo>
                      <a:pt x="545" y="321"/>
                    </a:lnTo>
                    <a:lnTo>
                      <a:pt x="527" y="362"/>
                    </a:lnTo>
                    <a:lnTo>
                      <a:pt x="486" y="417"/>
                    </a:lnTo>
                    <a:lnTo>
                      <a:pt x="433" y="486"/>
                    </a:lnTo>
                    <a:lnTo>
                      <a:pt x="372" y="560"/>
                    </a:lnTo>
                    <a:lnTo>
                      <a:pt x="307" y="637"/>
                    </a:lnTo>
                    <a:lnTo>
                      <a:pt x="241" y="715"/>
                    </a:lnTo>
                    <a:lnTo>
                      <a:pt x="183" y="790"/>
                    </a:lnTo>
                    <a:lnTo>
                      <a:pt x="133" y="851"/>
                    </a:lnTo>
                    <a:lnTo>
                      <a:pt x="87" y="947"/>
                    </a:lnTo>
                    <a:lnTo>
                      <a:pt x="78" y="1024"/>
                    </a:lnTo>
                    <a:lnTo>
                      <a:pt x="94" y="1080"/>
                    </a:lnTo>
                    <a:lnTo>
                      <a:pt x="118" y="1127"/>
                    </a:lnTo>
                    <a:lnTo>
                      <a:pt x="143" y="1164"/>
                    </a:lnTo>
                    <a:lnTo>
                      <a:pt x="159" y="1200"/>
                    </a:lnTo>
                    <a:lnTo>
                      <a:pt x="149" y="1237"/>
                    </a:lnTo>
                    <a:lnTo>
                      <a:pt x="102" y="1284"/>
                    </a:lnTo>
                    <a:lnTo>
                      <a:pt x="72" y="1288"/>
                    </a:lnTo>
                    <a:lnTo>
                      <a:pt x="47" y="1288"/>
                    </a:lnTo>
                    <a:lnTo>
                      <a:pt x="28" y="1278"/>
                    </a:lnTo>
                    <a:lnTo>
                      <a:pt x="16" y="1268"/>
                    </a:lnTo>
                    <a:lnTo>
                      <a:pt x="6" y="1253"/>
                    </a:lnTo>
                    <a:lnTo>
                      <a:pt x="0" y="1237"/>
                    </a:lnTo>
                    <a:lnTo>
                      <a:pt x="0" y="1223"/>
                    </a:lnTo>
                    <a:lnTo>
                      <a:pt x="0" y="1204"/>
                    </a:lnTo>
                    <a:lnTo>
                      <a:pt x="10" y="1135"/>
                    </a:lnTo>
                    <a:lnTo>
                      <a:pt x="22" y="1076"/>
                    </a:lnTo>
                    <a:lnTo>
                      <a:pt x="43" y="994"/>
                    </a:lnTo>
                    <a:lnTo>
                      <a:pt x="81" y="847"/>
                    </a:lnTo>
                    <a:lnTo>
                      <a:pt x="115" y="737"/>
                    </a:lnTo>
                    <a:lnTo>
                      <a:pt x="159" y="606"/>
                    </a:lnTo>
                    <a:lnTo>
                      <a:pt x="202" y="470"/>
                    </a:lnTo>
                    <a:lnTo>
                      <a:pt x="249" y="333"/>
                    </a:lnTo>
                    <a:lnTo>
                      <a:pt x="292" y="210"/>
                    </a:lnTo>
                    <a:lnTo>
                      <a:pt x="329" y="111"/>
                    </a:lnTo>
                    <a:lnTo>
                      <a:pt x="357" y="49"/>
                    </a:lnTo>
                    <a:lnTo>
                      <a:pt x="375" y="33"/>
                    </a:lnTo>
                    <a:close/>
                  </a:path>
                </a:pathLst>
              </a:custGeom>
              <a:solidFill>
                <a:srgbClr val="000000">
                  <a:alpha val="50195"/>
                </a:srgbClr>
              </a:solidFill>
              <a:ln w="11113">
                <a:solidFill>
                  <a:srgbClr val="000000"/>
                </a:solidFill>
                <a:prstDash val="solid"/>
                <a:round/>
                <a:headEnd/>
                <a:tailEnd/>
              </a:ln>
            </p:spPr>
            <p:txBody>
              <a:bodyPr lIns="16" tIns="8" rIns="16" bIns="8">
                <a:spAutoFit/>
              </a:bodyPr>
              <a:lstStyle/>
              <a:p>
                <a:endParaRPr lang="ar-SA"/>
              </a:p>
            </p:txBody>
          </p:sp>
          <p:sp>
            <p:nvSpPr>
              <p:cNvPr id="5135" name="Freeform 17"/>
              <p:cNvSpPr>
                <a:spLocks/>
              </p:cNvSpPr>
              <p:nvPr/>
            </p:nvSpPr>
            <p:spPr bwMode="auto">
              <a:xfrm>
                <a:off x="4041" y="4259"/>
                <a:ext cx="8" cy="35"/>
              </a:xfrm>
              <a:custGeom>
                <a:avLst/>
                <a:gdLst>
                  <a:gd name="T0" fmla="*/ 10 w 24"/>
                  <a:gd name="T1" fmla="*/ 0 h 106"/>
                  <a:gd name="T2" fmla="*/ 2 w 24"/>
                  <a:gd name="T3" fmla="*/ 31 h 106"/>
                  <a:gd name="T4" fmla="*/ 0 w 24"/>
                  <a:gd name="T5" fmla="*/ 65 h 106"/>
                  <a:gd name="T6" fmla="*/ 0 w 24"/>
                  <a:gd name="T7" fmla="*/ 96 h 106"/>
                  <a:gd name="T8" fmla="*/ 12 w 24"/>
                  <a:gd name="T9" fmla="*/ 106 h 106"/>
                  <a:gd name="T10" fmla="*/ 24 w 24"/>
                  <a:gd name="T11" fmla="*/ 94 h 106"/>
                  <a:gd name="T12" fmla="*/ 24 w 24"/>
                  <a:gd name="T13" fmla="*/ 65 h 106"/>
                  <a:gd name="T14" fmla="*/ 18 w 24"/>
                  <a:gd name="T15" fmla="*/ 31 h 106"/>
                  <a:gd name="T16" fmla="*/ 10 w 24"/>
                  <a:gd name="T17" fmla="*/ 0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06"/>
                  <a:gd name="T29" fmla="*/ 24 w 24"/>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06">
                    <a:moveTo>
                      <a:pt x="10" y="0"/>
                    </a:moveTo>
                    <a:lnTo>
                      <a:pt x="2" y="31"/>
                    </a:lnTo>
                    <a:lnTo>
                      <a:pt x="0" y="65"/>
                    </a:lnTo>
                    <a:lnTo>
                      <a:pt x="0" y="96"/>
                    </a:lnTo>
                    <a:lnTo>
                      <a:pt x="12" y="106"/>
                    </a:lnTo>
                    <a:lnTo>
                      <a:pt x="24" y="94"/>
                    </a:lnTo>
                    <a:lnTo>
                      <a:pt x="24" y="65"/>
                    </a:lnTo>
                    <a:lnTo>
                      <a:pt x="18" y="31"/>
                    </a:lnTo>
                    <a:lnTo>
                      <a:pt x="10" y="0"/>
                    </a:lnTo>
                    <a:close/>
                  </a:path>
                </a:pathLst>
              </a:custGeom>
              <a:solidFill>
                <a:srgbClr val="FFFFFF">
                  <a:alpha val="50195"/>
                </a:srgbClr>
              </a:solidFill>
              <a:ln w="9525">
                <a:noFill/>
                <a:round/>
                <a:headEnd/>
                <a:tailEnd/>
              </a:ln>
            </p:spPr>
            <p:txBody>
              <a:bodyPr lIns="16" tIns="8" rIns="16" bIns="8">
                <a:spAutoFit/>
              </a:bodyPr>
              <a:lstStyle/>
              <a:p>
                <a:endParaRPr lang="ar-SA"/>
              </a:p>
            </p:txBody>
          </p:sp>
        </p:grpSp>
      </p:grpSp>
      <p:sp>
        <p:nvSpPr>
          <p:cNvPr id="19" name="مربع نص 18"/>
          <p:cNvSpPr txBox="1"/>
          <p:nvPr/>
        </p:nvSpPr>
        <p:spPr>
          <a:xfrm>
            <a:off x="2786050" y="2071678"/>
            <a:ext cx="5214974" cy="400110"/>
          </a:xfrm>
          <a:prstGeom prst="rect">
            <a:avLst/>
          </a:prstGeom>
          <a:noFill/>
        </p:spPr>
        <p:txBody>
          <a:bodyPr wrap="square" rtlCol="1">
            <a:spAutoFit/>
          </a:bodyPr>
          <a:lstStyle/>
          <a:p>
            <a:pPr marL="609600" indent="-609600"/>
            <a:endParaRPr lang="en-US" sz="2000" b="1" dirty="0"/>
          </a:p>
        </p:txBody>
      </p:sp>
      <p:sp>
        <p:nvSpPr>
          <p:cNvPr id="21" name="مستطيل 20"/>
          <p:cNvSpPr/>
          <p:nvPr/>
        </p:nvSpPr>
        <p:spPr>
          <a:xfrm>
            <a:off x="3929058" y="1142984"/>
            <a:ext cx="4357718" cy="369332"/>
          </a:xfrm>
          <a:prstGeom prst="rect">
            <a:avLst/>
          </a:prstGeom>
        </p:spPr>
        <p:txBody>
          <a:bodyPr wrap="square">
            <a:spAutoFit/>
          </a:bodyPr>
          <a:lstStyle/>
          <a:p>
            <a:pPr algn="ctr"/>
            <a:endParaRPr lang="ar-SA" dirty="0"/>
          </a:p>
        </p:txBody>
      </p:sp>
      <p:sp>
        <p:nvSpPr>
          <p:cNvPr id="22" name="مستطيل 21"/>
          <p:cNvSpPr/>
          <p:nvPr/>
        </p:nvSpPr>
        <p:spPr>
          <a:xfrm>
            <a:off x="2286000" y="571481"/>
            <a:ext cx="5072082" cy="400110"/>
          </a:xfrm>
          <a:prstGeom prst="rect">
            <a:avLst/>
          </a:prstGeom>
        </p:spPr>
        <p:txBody>
          <a:bodyPr wrap="square">
            <a:spAutoFit/>
          </a:bodyPr>
          <a:lstStyle/>
          <a:p>
            <a:pPr algn="ctr"/>
            <a:endParaRPr lang="ar-SA" sz="2000" dirty="0"/>
          </a:p>
        </p:txBody>
      </p:sp>
      <p:sp>
        <p:nvSpPr>
          <p:cNvPr id="24" name="مستطيل 23"/>
          <p:cNvSpPr/>
          <p:nvPr/>
        </p:nvSpPr>
        <p:spPr>
          <a:xfrm>
            <a:off x="1594262" y="642918"/>
            <a:ext cx="5263754" cy="461665"/>
          </a:xfrm>
          <a:prstGeom prst="rect">
            <a:avLst/>
          </a:prstGeom>
          <a:noFill/>
        </p:spPr>
        <p:txBody>
          <a:bodyPr wrap="square" lIns="91440" tIns="45720" rIns="91440" bIns="45720">
            <a:spAutoFit/>
          </a:bodyPr>
          <a:lstStyle/>
          <a:p>
            <a:r>
              <a:rPr lang="ar-SA"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مفهوم الجودة في التعليم  </a:t>
            </a:r>
            <a:endParaRPr lang="ar-SA"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5" name="مستطيل 24"/>
          <p:cNvSpPr/>
          <p:nvPr/>
        </p:nvSpPr>
        <p:spPr>
          <a:xfrm>
            <a:off x="3143240" y="1285860"/>
            <a:ext cx="5143536" cy="4093428"/>
          </a:xfrm>
          <a:prstGeom prst="rect">
            <a:avLst/>
          </a:prstGeom>
        </p:spPr>
        <p:txBody>
          <a:bodyPr wrap="square">
            <a:spAutoFit/>
          </a:bodyPr>
          <a:lstStyle/>
          <a:p>
            <a:r>
              <a:rPr lang="ar-SA" sz="2000" b="1" dirty="0" smtClean="0"/>
              <a:t>قبل التطرق إلى معنى الجودة اصطلاحا نتطرق إلى المعنى </a:t>
            </a:r>
            <a:r>
              <a:rPr lang="ar-SA" sz="2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اللغوي</a:t>
            </a:r>
            <a:r>
              <a:rPr lang="ar-SA" sz="2000" b="1" dirty="0" smtClean="0"/>
              <a:t> المشتق من المعاجم العربية حيث يشير المعجم الوسيط إلى أن الجودة تعني كون الشيء جيد وهي مصدر للفعل جاد. أما المعنى </a:t>
            </a:r>
            <a:r>
              <a:rPr lang="ar-SA" sz="2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الاصطلاحي </a:t>
            </a:r>
            <a:r>
              <a:rPr lang="ar-SA" sz="2000" b="1" dirty="0" smtClean="0"/>
              <a:t>للجودة الشاملة فقد نظر إليها البعض على أنها ’’</a:t>
            </a:r>
            <a:r>
              <a:rPr lang="ar-SA" sz="2000" b="1" dirty="0" err="1" smtClean="0"/>
              <a:t>إتخاذ</a:t>
            </a:r>
            <a:r>
              <a:rPr lang="ar-SA" sz="2000" b="1" dirty="0" smtClean="0"/>
              <a:t> الجهود واستثمار الطاقات لتحسين المنهج الإداري ومواصفاته’’, ويذهب البعض إلى أن الجودة الشاملة تعني الكفاءة </a:t>
            </a:r>
            <a:r>
              <a:rPr lang="en-US" sz="2000" b="1" dirty="0" err="1" smtClean="0"/>
              <a:t>Efficienncy</a:t>
            </a:r>
            <a:r>
              <a:rPr lang="en-US" sz="2000" b="1" dirty="0" smtClean="0"/>
              <a:t> </a:t>
            </a:r>
            <a:r>
              <a:rPr lang="ar-SA" sz="2000" b="1" dirty="0" smtClean="0"/>
              <a:t>ويرى آخرون بأنها تعبر عن الفعالية </a:t>
            </a:r>
            <a:r>
              <a:rPr lang="en-US" sz="2000" b="1" dirty="0" smtClean="0"/>
              <a:t>Effectiveness </a:t>
            </a:r>
            <a:r>
              <a:rPr lang="ar-SA" sz="2000" b="1" dirty="0" smtClean="0"/>
              <a:t>وبالرغم من التباين بين الباحثين في مفهوم الجودة الشاملة إلا أنه يمكن القول أنها تشمل الكفاءة والفعالية معاً ذلك لأن الكفاءة: تعني الاستخدام الأمثل للإمكانات المتاحة[ </a:t>
            </a:r>
            <a:r>
              <a:rPr lang="ar-SA" sz="2000" b="1" dirty="0" err="1" smtClean="0"/>
              <a:t>المدخلات</a:t>
            </a:r>
            <a:r>
              <a:rPr lang="ar-SA" sz="2000" b="1" dirty="0" smtClean="0"/>
              <a:t>] من أجل الحصول على مقدار محدد من المخرجات باستخدام أدنى مقدار .</a:t>
            </a:r>
            <a:endParaRPr lang="ar-SA" sz="2000" b="1" dirty="0"/>
          </a:p>
        </p:txBody>
      </p:sp>
      <p:sp>
        <p:nvSpPr>
          <p:cNvPr id="28" name="شريط إلى الأعلى 27"/>
          <p:cNvSpPr/>
          <p:nvPr/>
        </p:nvSpPr>
        <p:spPr>
          <a:xfrm>
            <a:off x="3500430" y="6286520"/>
            <a:ext cx="1857388" cy="428628"/>
          </a:xfrm>
          <a:prstGeom prst="ribbon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9" name="صورة 28" descr="books23.jpg"/>
          <p:cNvPicPr>
            <a:picLocks noChangeAspect="1"/>
          </p:cNvPicPr>
          <p:nvPr/>
        </p:nvPicPr>
        <p:blipFill>
          <a:blip r:embed="rId3"/>
          <a:stretch>
            <a:fillRect/>
          </a:stretch>
        </p:blipFill>
        <p:spPr>
          <a:xfrm>
            <a:off x="357158" y="1214422"/>
            <a:ext cx="1928826" cy="1381118"/>
          </a:xfrm>
          <a:prstGeom prst="ellipse">
            <a:avLst/>
          </a:prstGeom>
          <a:ln>
            <a:noFill/>
          </a:ln>
          <a:effectLst>
            <a:softEdge rad="112500"/>
          </a:effectLst>
        </p:spPr>
      </p:pic>
      <p:sp>
        <p:nvSpPr>
          <p:cNvPr id="26" name="مربع نص 25"/>
          <p:cNvSpPr txBox="1"/>
          <p:nvPr/>
        </p:nvSpPr>
        <p:spPr>
          <a:xfrm>
            <a:off x="4143372" y="6286520"/>
            <a:ext cx="64294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ar-SA" dirty="0" smtClean="0">
                <a:solidFill>
                  <a:schemeClr val="accent1">
                    <a:lumMod val="75000"/>
                  </a:schemeClr>
                </a:solidFill>
              </a:rPr>
              <a:t>10</a:t>
            </a:r>
            <a:endParaRPr lang="ar-SA" dirty="0">
              <a:solidFill>
                <a:schemeClr val="accent1">
                  <a:lumMod val="75000"/>
                </a:schemeClr>
              </a:solidFill>
            </a:endParaRPr>
          </a:p>
        </p:txBody>
      </p:sp>
      <p:sp>
        <p:nvSpPr>
          <p:cNvPr id="27" name="مربع نص 26"/>
          <p:cNvSpPr txBox="1"/>
          <p:nvPr/>
        </p:nvSpPr>
        <p:spPr>
          <a:xfrm>
            <a:off x="6516216" y="6500834"/>
            <a:ext cx="2556948" cy="338554"/>
          </a:xfrm>
          <a:prstGeom prst="rect">
            <a:avLst/>
          </a:prstGeom>
          <a:noFill/>
        </p:spPr>
        <p:txBody>
          <a:bodyPr wrap="square" rtlCol="1">
            <a:spAutoFit/>
          </a:bodyPr>
          <a:lstStyle/>
          <a:p>
            <a:r>
              <a:rPr lang="ar-SA" sz="1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د/ عبير عبد الصادق محمد بدوي</a:t>
            </a:r>
            <a:endParaRPr lang="ar-SA" sz="16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071538" y="642918"/>
            <a:ext cx="7704137" cy="5329236"/>
            <a:chOff x="384" y="672"/>
            <a:chExt cx="4956" cy="2928"/>
          </a:xfrm>
        </p:grpSpPr>
        <p:grpSp>
          <p:nvGrpSpPr>
            <p:cNvPr id="3" name="Group 4"/>
            <p:cNvGrpSpPr>
              <a:grpSpLocks/>
            </p:cNvGrpSpPr>
            <p:nvPr/>
          </p:nvGrpSpPr>
          <p:grpSpPr bwMode="auto">
            <a:xfrm>
              <a:off x="384" y="672"/>
              <a:ext cx="4956" cy="2928"/>
              <a:chOff x="3888" y="1296"/>
              <a:chExt cx="1960" cy="1488"/>
            </a:xfrm>
          </p:grpSpPr>
          <p:sp>
            <p:nvSpPr>
              <p:cNvPr id="5136" name="Freeform 5"/>
              <p:cNvSpPr>
                <a:spLocks/>
              </p:cNvSpPr>
              <p:nvPr/>
            </p:nvSpPr>
            <p:spPr bwMode="auto">
              <a:xfrm flipH="1">
                <a:off x="3996" y="1296"/>
                <a:ext cx="1852" cy="1488"/>
              </a:xfrm>
              <a:custGeom>
                <a:avLst/>
                <a:gdLst>
                  <a:gd name="T0" fmla="*/ 1070 w 9260"/>
                  <a:gd name="T1" fmla="*/ 13065 h 13198"/>
                  <a:gd name="T2" fmla="*/ 828 w 9260"/>
                  <a:gd name="T3" fmla="*/ 12749 h 13198"/>
                  <a:gd name="T4" fmla="*/ 719 w 9260"/>
                  <a:gd name="T5" fmla="*/ 12380 h 13198"/>
                  <a:gd name="T6" fmla="*/ 675 w 9260"/>
                  <a:gd name="T7" fmla="*/ 11969 h 13198"/>
                  <a:gd name="T8" fmla="*/ 636 w 9260"/>
                  <a:gd name="T9" fmla="*/ 11716 h 13198"/>
                  <a:gd name="T10" fmla="*/ 571 w 9260"/>
                  <a:gd name="T11" fmla="*/ 11691 h 13198"/>
                  <a:gd name="T12" fmla="*/ 488 w 9260"/>
                  <a:gd name="T13" fmla="*/ 11443 h 13198"/>
                  <a:gd name="T14" fmla="*/ 366 w 9260"/>
                  <a:gd name="T15" fmla="*/ 10502 h 13198"/>
                  <a:gd name="T16" fmla="*/ 231 w 9260"/>
                  <a:gd name="T17" fmla="*/ 9316 h 13198"/>
                  <a:gd name="T18" fmla="*/ 124 w 9260"/>
                  <a:gd name="T19" fmla="*/ 8300 h 13198"/>
                  <a:gd name="T20" fmla="*/ 109 w 9260"/>
                  <a:gd name="T21" fmla="*/ 7233 h 13198"/>
                  <a:gd name="T22" fmla="*/ 191 w 9260"/>
                  <a:gd name="T23" fmla="*/ 5960 h 13198"/>
                  <a:gd name="T24" fmla="*/ 59 w 9260"/>
                  <a:gd name="T25" fmla="*/ 5052 h 13198"/>
                  <a:gd name="T26" fmla="*/ 75 w 9260"/>
                  <a:gd name="T27" fmla="*/ 4394 h 13198"/>
                  <a:gd name="T28" fmla="*/ 142 w 9260"/>
                  <a:gd name="T29" fmla="*/ 4015 h 13198"/>
                  <a:gd name="T30" fmla="*/ 246 w 9260"/>
                  <a:gd name="T31" fmla="*/ 3914 h 13198"/>
                  <a:gd name="T32" fmla="*/ 343 w 9260"/>
                  <a:gd name="T33" fmla="*/ 3859 h 13198"/>
                  <a:gd name="T34" fmla="*/ 483 w 9260"/>
                  <a:gd name="T35" fmla="*/ 3823 h 13198"/>
                  <a:gd name="T36" fmla="*/ 560 w 9260"/>
                  <a:gd name="T37" fmla="*/ 3735 h 13198"/>
                  <a:gd name="T38" fmla="*/ 433 w 9260"/>
                  <a:gd name="T39" fmla="*/ 3688 h 13198"/>
                  <a:gd name="T40" fmla="*/ 265 w 9260"/>
                  <a:gd name="T41" fmla="*/ 3665 h 13198"/>
                  <a:gd name="T42" fmla="*/ 98 w 9260"/>
                  <a:gd name="T43" fmla="*/ 3655 h 13198"/>
                  <a:gd name="T44" fmla="*/ 88 w 9260"/>
                  <a:gd name="T45" fmla="*/ 3408 h 13198"/>
                  <a:gd name="T46" fmla="*/ 254 w 9260"/>
                  <a:gd name="T47" fmla="*/ 2587 h 13198"/>
                  <a:gd name="T48" fmla="*/ 246 w 9260"/>
                  <a:gd name="T49" fmla="*/ 1911 h 13198"/>
                  <a:gd name="T50" fmla="*/ 223 w 9260"/>
                  <a:gd name="T51" fmla="*/ 1242 h 13198"/>
                  <a:gd name="T52" fmla="*/ 272 w 9260"/>
                  <a:gd name="T53" fmla="*/ 585 h 13198"/>
                  <a:gd name="T54" fmla="*/ 270 w 9260"/>
                  <a:gd name="T55" fmla="*/ 237 h 13198"/>
                  <a:gd name="T56" fmla="*/ 8294 w 9260"/>
                  <a:gd name="T57" fmla="*/ 0 h 13198"/>
                  <a:gd name="T58" fmla="*/ 8029 w 9260"/>
                  <a:gd name="T59" fmla="*/ 712 h 13198"/>
                  <a:gd name="T60" fmla="*/ 7886 w 9260"/>
                  <a:gd name="T61" fmla="*/ 1880 h 13198"/>
                  <a:gd name="T62" fmla="*/ 7827 w 9260"/>
                  <a:gd name="T63" fmla="*/ 3083 h 13198"/>
                  <a:gd name="T64" fmla="*/ 7809 w 9260"/>
                  <a:gd name="T65" fmla="*/ 3898 h 13198"/>
                  <a:gd name="T66" fmla="*/ 7705 w 9260"/>
                  <a:gd name="T67" fmla="*/ 3945 h 13198"/>
                  <a:gd name="T68" fmla="*/ 7564 w 9260"/>
                  <a:gd name="T69" fmla="*/ 3994 h 13198"/>
                  <a:gd name="T70" fmla="*/ 7491 w 9260"/>
                  <a:gd name="T71" fmla="*/ 4093 h 13198"/>
                  <a:gd name="T72" fmla="*/ 7419 w 9260"/>
                  <a:gd name="T73" fmla="*/ 4190 h 13198"/>
                  <a:gd name="T74" fmla="*/ 7544 w 9260"/>
                  <a:gd name="T75" fmla="*/ 4221 h 13198"/>
                  <a:gd name="T76" fmla="*/ 7681 w 9260"/>
                  <a:gd name="T77" fmla="*/ 4285 h 13198"/>
                  <a:gd name="T78" fmla="*/ 7809 w 9260"/>
                  <a:gd name="T79" fmla="*/ 4353 h 13198"/>
                  <a:gd name="T80" fmla="*/ 7904 w 9260"/>
                  <a:gd name="T81" fmla="*/ 4384 h 13198"/>
                  <a:gd name="T82" fmla="*/ 7904 w 9260"/>
                  <a:gd name="T83" fmla="*/ 4968 h 13198"/>
                  <a:gd name="T84" fmla="*/ 8011 w 9260"/>
                  <a:gd name="T85" fmla="*/ 6007 h 13198"/>
                  <a:gd name="T86" fmla="*/ 8082 w 9260"/>
                  <a:gd name="T87" fmla="*/ 7636 h 13198"/>
                  <a:gd name="T88" fmla="*/ 8172 w 9260"/>
                  <a:gd name="T89" fmla="*/ 9269 h 13198"/>
                  <a:gd name="T90" fmla="*/ 8340 w 9260"/>
                  <a:gd name="T91" fmla="*/ 10326 h 13198"/>
                  <a:gd name="T92" fmla="*/ 8507 w 9260"/>
                  <a:gd name="T93" fmla="*/ 10864 h 13198"/>
                  <a:gd name="T94" fmla="*/ 8611 w 9260"/>
                  <a:gd name="T95" fmla="*/ 11390 h 13198"/>
                  <a:gd name="T96" fmla="*/ 8728 w 9260"/>
                  <a:gd name="T97" fmla="*/ 11923 h 13198"/>
                  <a:gd name="T98" fmla="*/ 8923 w 9260"/>
                  <a:gd name="T99" fmla="*/ 12468 h 131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260"/>
                  <a:gd name="T151" fmla="*/ 0 h 13198"/>
                  <a:gd name="T152" fmla="*/ 9260 w 9260"/>
                  <a:gd name="T153" fmla="*/ 13198 h 131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260" h="13198">
                    <a:moveTo>
                      <a:pt x="9260" y="13198"/>
                    </a:moveTo>
                    <a:lnTo>
                      <a:pt x="1259" y="13198"/>
                    </a:lnTo>
                    <a:lnTo>
                      <a:pt x="1159" y="13133"/>
                    </a:lnTo>
                    <a:lnTo>
                      <a:pt x="1070" y="13065"/>
                    </a:lnTo>
                    <a:lnTo>
                      <a:pt x="994" y="12993"/>
                    </a:lnTo>
                    <a:lnTo>
                      <a:pt x="930" y="12915"/>
                    </a:lnTo>
                    <a:lnTo>
                      <a:pt x="872" y="12834"/>
                    </a:lnTo>
                    <a:lnTo>
                      <a:pt x="828" y="12749"/>
                    </a:lnTo>
                    <a:lnTo>
                      <a:pt x="792" y="12663"/>
                    </a:lnTo>
                    <a:lnTo>
                      <a:pt x="761" y="12572"/>
                    </a:lnTo>
                    <a:lnTo>
                      <a:pt x="737" y="12476"/>
                    </a:lnTo>
                    <a:lnTo>
                      <a:pt x="719" y="12380"/>
                    </a:lnTo>
                    <a:lnTo>
                      <a:pt x="703" y="12282"/>
                    </a:lnTo>
                    <a:lnTo>
                      <a:pt x="693" y="12180"/>
                    </a:lnTo>
                    <a:lnTo>
                      <a:pt x="683" y="12076"/>
                    </a:lnTo>
                    <a:lnTo>
                      <a:pt x="675" y="11969"/>
                    </a:lnTo>
                    <a:lnTo>
                      <a:pt x="667" y="11861"/>
                    </a:lnTo>
                    <a:lnTo>
                      <a:pt x="659" y="11752"/>
                    </a:lnTo>
                    <a:lnTo>
                      <a:pt x="649" y="11731"/>
                    </a:lnTo>
                    <a:lnTo>
                      <a:pt x="636" y="11716"/>
                    </a:lnTo>
                    <a:lnTo>
                      <a:pt x="623" y="11704"/>
                    </a:lnTo>
                    <a:lnTo>
                      <a:pt x="607" y="11696"/>
                    </a:lnTo>
                    <a:lnTo>
                      <a:pt x="589" y="11694"/>
                    </a:lnTo>
                    <a:lnTo>
                      <a:pt x="571" y="11691"/>
                    </a:lnTo>
                    <a:lnTo>
                      <a:pt x="550" y="11691"/>
                    </a:lnTo>
                    <a:lnTo>
                      <a:pt x="532" y="11689"/>
                    </a:lnTo>
                    <a:lnTo>
                      <a:pt x="511" y="11591"/>
                    </a:lnTo>
                    <a:lnTo>
                      <a:pt x="488" y="11443"/>
                    </a:lnTo>
                    <a:lnTo>
                      <a:pt x="459" y="11253"/>
                    </a:lnTo>
                    <a:lnTo>
                      <a:pt x="431" y="11030"/>
                    </a:lnTo>
                    <a:lnTo>
                      <a:pt x="397" y="10778"/>
                    </a:lnTo>
                    <a:lnTo>
                      <a:pt x="366" y="10502"/>
                    </a:lnTo>
                    <a:lnTo>
                      <a:pt x="329" y="10212"/>
                    </a:lnTo>
                    <a:lnTo>
                      <a:pt x="295" y="9913"/>
                    </a:lnTo>
                    <a:lnTo>
                      <a:pt x="262" y="9612"/>
                    </a:lnTo>
                    <a:lnTo>
                      <a:pt x="231" y="9316"/>
                    </a:lnTo>
                    <a:lnTo>
                      <a:pt x="199" y="9028"/>
                    </a:lnTo>
                    <a:lnTo>
                      <a:pt x="171" y="8760"/>
                    </a:lnTo>
                    <a:lnTo>
                      <a:pt x="145" y="8516"/>
                    </a:lnTo>
                    <a:lnTo>
                      <a:pt x="124" y="8300"/>
                    </a:lnTo>
                    <a:lnTo>
                      <a:pt x="109" y="8123"/>
                    </a:lnTo>
                    <a:lnTo>
                      <a:pt x="96" y="7988"/>
                    </a:lnTo>
                    <a:lnTo>
                      <a:pt x="91" y="7591"/>
                    </a:lnTo>
                    <a:lnTo>
                      <a:pt x="109" y="7233"/>
                    </a:lnTo>
                    <a:lnTo>
                      <a:pt x="137" y="6903"/>
                    </a:lnTo>
                    <a:lnTo>
                      <a:pt x="168" y="6588"/>
                    </a:lnTo>
                    <a:lnTo>
                      <a:pt x="189" y="6277"/>
                    </a:lnTo>
                    <a:lnTo>
                      <a:pt x="191" y="5960"/>
                    </a:lnTo>
                    <a:lnTo>
                      <a:pt x="163" y="5626"/>
                    </a:lnTo>
                    <a:lnTo>
                      <a:pt x="96" y="5262"/>
                    </a:lnTo>
                    <a:lnTo>
                      <a:pt x="73" y="5173"/>
                    </a:lnTo>
                    <a:lnTo>
                      <a:pt x="59" y="5052"/>
                    </a:lnTo>
                    <a:lnTo>
                      <a:pt x="56" y="4904"/>
                    </a:lnTo>
                    <a:lnTo>
                      <a:pt x="61" y="4737"/>
                    </a:lnTo>
                    <a:lnTo>
                      <a:pt x="67" y="4566"/>
                    </a:lnTo>
                    <a:lnTo>
                      <a:pt x="75" y="4394"/>
                    </a:lnTo>
                    <a:lnTo>
                      <a:pt x="78" y="4234"/>
                    </a:lnTo>
                    <a:lnTo>
                      <a:pt x="73" y="4093"/>
                    </a:lnTo>
                    <a:lnTo>
                      <a:pt x="109" y="4052"/>
                    </a:lnTo>
                    <a:lnTo>
                      <a:pt x="142" y="4015"/>
                    </a:lnTo>
                    <a:lnTo>
                      <a:pt x="171" y="3984"/>
                    </a:lnTo>
                    <a:lnTo>
                      <a:pt x="196" y="3958"/>
                    </a:lnTo>
                    <a:lnTo>
                      <a:pt x="223" y="3935"/>
                    </a:lnTo>
                    <a:lnTo>
                      <a:pt x="246" y="3914"/>
                    </a:lnTo>
                    <a:lnTo>
                      <a:pt x="267" y="3895"/>
                    </a:lnTo>
                    <a:lnTo>
                      <a:pt x="293" y="3882"/>
                    </a:lnTo>
                    <a:lnTo>
                      <a:pt x="316" y="3870"/>
                    </a:lnTo>
                    <a:lnTo>
                      <a:pt x="343" y="3859"/>
                    </a:lnTo>
                    <a:lnTo>
                      <a:pt x="371" y="3849"/>
                    </a:lnTo>
                    <a:lnTo>
                      <a:pt x="405" y="3841"/>
                    </a:lnTo>
                    <a:lnTo>
                      <a:pt x="441" y="3831"/>
                    </a:lnTo>
                    <a:lnTo>
                      <a:pt x="483" y="3823"/>
                    </a:lnTo>
                    <a:lnTo>
                      <a:pt x="530" y="3813"/>
                    </a:lnTo>
                    <a:lnTo>
                      <a:pt x="581" y="3803"/>
                    </a:lnTo>
                    <a:lnTo>
                      <a:pt x="581" y="3753"/>
                    </a:lnTo>
                    <a:lnTo>
                      <a:pt x="560" y="3735"/>
                    </a:lnTo>
                    <a:lnTo>
                      <a:pt x="535" y="3722"/>
                    </a:lnTo>
                    <a:lnTo>
                      <a:pt x="504" y="3709"/>
                    </a:lnTo>
                    <a:lnTo>
                      <a:pt x="469" y="3696"/>
                    </a:lnTo>
                    <a:lnTo>
                      <a:pt x="433" y="3688"/>
                    </a:lnTo>
                    <a:lnTo>
                      <a:pt x="394" y="3680"/>
                    </a:lnTo>
                    <a:lnTo>
                      <a:pt x="353" y="3673"/>
                    </a:lnTo>
                    <a:lnTo>
                      <a:pt x="308" y="3667"/>
                    </a:lnTo>
                    <a:lnTo>
                      <a:pt x="265" y="3665"/>
                    </a:lnTo>
                    <a:lnTo>
                      <a:pt x="223" y="3660"/>
                    </a:lnTo>
                    <a:lnTo>
                      <a:pt x="178" y="3657"/>
                    </a:lnTo>
                    <a:lnTo>
                      <a:pt x="137" y="3657"/>
                    </a:lnTo>
                    <a:lnTo>
                      <a:pt x="98" y="3655"/>
                    </a:lnTo>
                    <a:lnTo>
                      <a:pt x="61" y="3655"/>
                    </a:lnTo>
                    <a:lnTo>
                      <a:pt x="28" y="3655"/>
                    </a:lnTo>
                    <a:lnTo>
                      <a:pt x="0" y="3655"/>
                    </a:lnTo>
                    <a:lnTo>
                      <a:pt x="88" y="3408"/>
                    </a:lnTo>
                    <a:lnTo>
                      <a:pt x="155" y="3181"/>
                    </a:lnTo>
                    <a:lnTo>
                      <a:pt x="205" y="2969"/>
                    </a:lnTo>
                    <a:lnTo>
                      <a:pt x="236" y="2772"/>
                    </a:lnTo>
                    <a:lnTo>
                      <a:pt x="254" y="2587"/>
                    </a:lnTo>
                    <a:lnTo>
                      <a:pt x="262" y="2408"/>
                    </a:lnTo>
                    <a:lnTo>
                      <a:pt x="262" y="2239"/>
                    </a:lnTo>
                    <a:lnTo>
                      <a:pt x="254" y="2073"/>
                    </a:lnTo>
                    <a:lnTo>
                      <a:pt x="246" y="1911"/>
                    </a:lnTo>
                    <a:lnTo>
                      <a:pt x="234" y="1750"/>
                    </a:lnTo>
                    <a:lnTo>
                      <a:pt x="226" y="1584"/>
                    </a:lnTo>
                    <a:lnTo>
                      <a:pt x="221" y="1418"/>
                    </a:lnTo>
                    <a:lnTo>
                      <a:pt x="223" y="1242"/>
                    </a:lnTo>
                    <a:lnTo>
                      <a:pt x="236" y="1060"/>
                    </a:lnTo>
                    <a:lnTo>
                      <a:pt x="259" y="865"/>
                    </a:lnTo>
                    <a:lnTo>
                      <a:pt x="298" y="658"/>
                    </a:lnTo>
                    <a:lnTo>
                      <a:pt x="272" y="585"/>
                    </a:lnTo>
                    <a:lnTo>
                      <a:pt x="254" y="502"/>
                    </a:lnTo>
                    <a:lnTo>
                      <a:pt x="246" y="416"/>
                    </a:lnTo>
                    <a:lnTo>
                      <a:pt x="252" y="325"/>
                    </a:lnTo>
                    <a:lnTo>
                      <a:pt x="270" y="237"/>
                    </a:lnTo>
                    <a:lnTo>
                      <a:pt x="298" y="154"/>
                    </a:lnTo>
                    <a:lnTo>
                      <a:pt x="343" y="76"/>
                    </a:lnTo>
                    <a:lnTo>
                      <a:pt x="402" y="11"/>
                    </a:lnTo>
                    <a:lnTo>
                      <a:pt x="8294" y="0"/>
                    </a:lnTo>
                    <a:lnTo>
                      <a:pt x="8213" y="112"/>
                    </a:lnTo>
                    <a:lnTo>
                      <a:pt x="8143" y="273"/>
                    </a:lnTo>
                    <a:lnTo>
                      <a:pt x="8082" y="475"/>
                    </a:lnTo>
                    <a:lnTo>
                      <a:pt x="8029" y="712"/>
                    </a:lnTo>
                    <a:lnTo>
                      <a:pt x="7983" y="977"/>
                    </a:lnTo>
                    <a:lnTo>
                      <a:pt x="7943" y="1265"/>
                    </a:lnTo>
                    <a:lnTo>
                      <a:pt x="7912" y="1569"/>
                    </a:lnTo>
                    <a:lnTo>
                      <a:pt x="7886" y="1880"/>
                    </a:lnTo>
                    <a:lnTo>
                      <a:pt x="7865" y="2194"/>
                    </a:lnTo>
                    <a:lnTo>
                      <a:pt x="7850" y="2504"/>
                    </a:lnTo>
                    <a:lnTo>
                      <a:pt x="7837" y="2803"/>
                    </a:lnTo>
                    <a:lnTo>
                      <a:pt x="7827" y="3083"/>
                    </a:lnTo>
                    <a:lnTo>
                      <a:pt x="7822" y="3341"/>
                    </a:lnTo>
                    <a:lnTo>
                      <a:pt x="7816" y="3566"/>
                    </a:lnTo>
                    <a:lnTo>
                      <a:pt x="7811" y="3753"/>
                    </a:lnTo>
                    <a:lnTo>
                      <a:pt x="7809" y="3898"/>
                    </a:lnTo>
                    <a:lnTo>
                      <a:pt x="7787" y="3904"/>
                    </a:lnTo>
                    <a:lnTo>
                      <a:pt x="7764" y="3914"/>
                    </a:lnTo>
                    <a:lnTo>
                      <a:pt x="7736" y="3930"/>
                    </a:lnTo>
                    <a:lnTo>
                      <a:pt x="7705" y="3945"/>
                    </a:lnTo>
                    <a:lnTo>
                      <a:pt x="7670" y="3963"/>
                    </a:lnTo>
                    <a:lnTo>
                      <a:pt x="7637" y="3979"/>
                    </a:lnTo>
                    <a:lnTo>
                      <a:pt x="7600" y="3989"/>
                    </a:lnTo>
                    <a:lnTo>
                      <a:pt x="7564" y="3994"/>
                    </a:lnTo>
                    <a:lnTo>
                      <a:pt x="7559" y="4028"/>
                    </a:lnTo>
                    <a:lnTo>
                      <a:pt x="7541" y="4055"/>
                    </a:lnTo>
                    <a:lnTo>
                      <a:pt x="7517" y="4075"/>
                    </a:lnTo>
                    <a:lnTo>
                      <a:pt x="7491" y="4093"/>
                    </a:lnTo>
                    <a:lnTo>
                      <a:pt x="7465" y="4111"/>
                    </a:lnTo>
                    <a:lnTo>
                      <a:pt x="7442" y="4132"/>
                    </a:lnTo>
                    <a:lnTo>
                      <a:pt x="7424" y="4158"/>
                    </a:lnTo>
                    <a:lnTo>
                      <a:pt x="7419" y="4190"/>
                    </a:lnTo>
                    <a:lnTo>
                      <a:pt x="7447" y="4192"/>
                    </a:lnTo>
                    <a:lnTo>
                      <a:pt x="7478" y="4198"/>
                    </a:lnTo>
                    <a:lnTo>
                      <a:pt x="7509" y="4208"/>
                    </a:lnTo>
                    <a:lnTo>
                      <a:pt x="7544" y="4221"/>
                    </a:lnTo>
                    <a:lnTo>
                      <a:pt x="7577" y="4234"/>
                    </a:lnTo>
                    <a:lnTo>
                      <a:pt x="7611" y="4252"/>
                    </a:lnTo>
                    <a:lnTo>
                      <a:pt x="7644" y="4270"/>
                    </a:lnTo>
                    <a:lnTo>
                      <a:pt x="7681" y="4285"/>
                    </a:lnTo>
                    <a:lnTo>
                      <a:pt x="7715" y="4303"/>
                    </a:lnTo>
                    <a:lnTo>
                      <a:pt x="7746" y="4321"/>
                    </a:lnTo>
                    <a:lnTo>
                      <a:pt x="7779" y="4340"/>
                    </a:lnTo>
                    <a:lnTo>
                      <a:pt x="7809" y="4353"/>
                    </a:lnTo>
                    <a:lnTo>
                      <a:pt x="7837" y="4366"/>
                    </a:lnTo>
                    <a:lnTo>
                      <a:pt x="7863" y="4376"/>
                    </a:lnTo>
                    <a:lnTo>
                      <a:pt x="7884" y="4382"/>
                    </a:lnTo>
                    <a:lnTo>
                      <a:pt x="7904" y="4384"/>
                    </a:lnTo>
                    <a:lnTo>
                      <a:pt x="7896" y="4530"/>
                    </a:lnTo>
                    <a:lnTo>
                      <a:pt x="7886" y="4675"/>
                    </a:lnTo>
                    <a:lnTo>
                      <a:pt x="7884" y="4823"/>
                    </a:lnTo>
                    <a:lnTo>
                      <a:pt x="7904" y="4968"/>
                    </a:lnTo>
                    <a:lnTo>
                      <a:pt x="7938" y="5140"/>
                    </a:lnTo>
                    <a:lnTo>
                      <a:pt x="7967" y="5379"/>
                    </a:lnTo>
                    <a:lnTo>
                      <a:pt x="7990" y="5670"/>
                    </a:lnTo>
                    <a:lnTo>
                      <a:pt x="8011" y="6007"/>
                    </a:lnTo>
                    <a:lnTo>
                      <a:pt x="8029" y="6381"/>
                    </a:lnTo>
                    <a:lnTo>
                      <a:pt x="8047" y="6784"/>
                    </a:lnTo>
                    <a:lnTo>
                      <a:pt x="8062" y="7205"/>
                    </a:lnTo>
                    <a:lnTo>
                      <a:pt x="8082" y="7636"/>
                    </a:lnTo>
                    <a:lnTo>
                      <a:pt x="8100" y="8064"/>
                    </a:lnTo>
                    <a:lnTo>
                      <a:pt x="8120" y="8487"/>
                    </a:lnTo>
                    <a:lnTo>
                      <a:pt x="8143" y="8893"/>
                    </a:lnTo>
                    <a:lnTo>
                      <a:pt x="8172" y="9269"/>
                    </a:lnTo>
                    <a:lnTo>
                      <a:pt x="8203" y="9609"/>
                    </a:lnTo>
                    <a:lnTo>
                      <a:pt x="8242" y="9905"/>
                    </a:lnTo>
                    <a:lnTo>
                      <a:pt x="8286" y="10146"/>
                    </a:lnTo>
                    <a:lnTo>
                      <a:pt x="8340" y="10326"/>
                    </a:lnTo>
                    <a:lnTo>
                      <a:pt x="8393" y="10461"/>
                    </a:lnTo>
                    <a:lnTo>
                      <a:pt x="8434" y="10596"/>
                    </a:lnTo>
                    <a:lnTo>
                      <a:pt x="8473" y="10731"/>
                    </a:lnTo>
                    <a:lnTo>
                      <a:pt x="8507" y="10864"/>
                    </a:lnTo>
                    <a:lnTo>
                      <a:pt x="8536" y="10995"/>
                    </a:lnTo>
                    <a:lnTo>
                      <a:pt x="8562" y="11128"/>
                    </a:lnTo>
                    <a:lnTo>
                      <a:pt x="8587" y="11260"/>
                    </a:lnTo>
                    <a:lnTo>
                      <a:pt x="8611" y="11390"/>
                    </a:lnTo>
                    <a:lnTo>
                      <a:pt x="8637" y="11523"/>
                    </a:lnTo>
                    <a:lnTo>
                      <a:pt x="8663" y="11655"/>
                    </a:lnTo>
                    <a:lnTo>
                      <a:pt x="8694" y="11788"/>
                    </a:lnTo>
                    <a:lnTo>
                      <a:pt x="8728" y="11923"/>
                    </a:lnTo>
                    <a:lnTo>
                      <a:pt x="8767" y="12055"/>
                    </a:lnTo>
                    <a:lnTo>
                      <a:pt x="8811" y="12193"/>
                    </a:lnTo>
                    <a:lnTo>
                      <a:pt x="8863" y="12331"/>
                    </a:lnTo>
                    <a:lnTo>
                      <a:pt x="8923" y="12468"/>
                    </a:lnTo>
                    <a:lnTo>
                      <a:pt x="9260" y="13198"/>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dirty="0"/>
              </a:p>
            </p:txBody>
          </p:sp>
          <p:sp>
            <p:nvSpPr>
              <p:cNvPr id="5137" name="Freeform 6"/>
              <p:cNvSpPr>
                <a:spLocks/>
              </p:cNvSpPr>
              <p:nvPr/>
            </p:nvSpPr>
            <p:spPr bwMode="auto">
              <a:xfrm flipH="1">
                <a:off x="4122" y="1297"/>
                <a:ext cx="1642" cy="125"/>
              </a:xfrm>
              <a:custGeom>
                <a:avLst/>
                <a:gdLst>
                  <a:gd name="T0" fmla="*/ 7963 w 8212"/>
                  <a:gd name="T1" fmla="*/ 10 h 1119"/>
                  <a:gd name="T2" fmla="*/ 8098 w 8212"/>
                  <a:gd name="T3" fmla="*/ 71 h 1119"/>
                  <a:gd name="T4" fmla="*/ 8162 w 8212"/>
                  <a:gd name="T5" fmla="*/ 182 h 1119"/>
                  <a:gd name="T6" fmla="*/ 8196 w 8212"/>
                  <a:gd name="T7" fmla="*/ 340 h 1119"/>
                  <a:gd name="T8" fmla="*/ 8212 w 8212"/>
                  <a:gd name="T9" fmla="*/ 875 h 1119"/>
                  <a:gd name="T10" fmla="*/ 8167 w 8212"/>
                  <a:gd name="T11" fmla="*/ 891 h 1119"/>
                  <a:gd name="T12" fmla="*/ 8121 w 8212"/>
                  <a:gd name="T13" fmla="*/ 930 h 1119"/>
                  <a:gd name="T14" fmla="*/ 8082 w 8212"/>
                  <a:gd name="T15" fmla="*/ 977 h 1119"/>
                  <a:gd name="T16" fmla="*/ 8066 w 8212"/>
                  <a:gd name="T17" fmla="*/ 1020 h 1119"/>
                  <a:gd name="T18" fmla="*/ 1983 w 8212"/>
                  <a:gd name="T19" fmla="*/ 1112 h 1119"/>
                  <a:gd name="T20" fmla="*/ 2003 w 8212"/>
                  <a:gd name="T21" fmla="*/ 1057 h 1119"/>
                  <a:gd name="T22" fmla="*/ 1985 w 8212"/>
                  <a:gd name="T23" fmla="*/ 1015 h 1119"/>
                  <a:gd name="T24" fmla="*/ 1948 w 8212"/>
                  <a:gd name="T25" fmla="*/ 974 h 1119"/>
                  <a:gd name="T26" fmla="*/ 1912 w 8212"/>
                  <a:gd name="T27" fmla="*/ 922 h 1119"/>
                  <a:gd name="T28" fmla="*/ 1876 w 8212"/>
                  <a:gd name="T29" fmla="*/ 880 h 1119"/>
                  <a:gd name="T30" fmla="*/ 1858 w 8212"/>
                  <a:gd name="T31" fmla="*/ 776 h 1119"/>
                  <a:gd name="T32" fmla="*/ 1665 w 8212"/>
                  <a:gd name="T33" fmla="*/ 1119 h 1119"/>
                  <a:gd name="T34" fmla="*/ 1520 w 8212"/>
                  <a:gd name="T35" fmla="*/ 1114 h 1119"/>
                  <a:gd name="T36" fmla="*/ 1419 w 8212"/>
                  <a:gd name="T37" fmla="*/ 1099 h 1119"/>
                  <a:gd name="T38" fmla="*/ 1336 w 8212"/>
                  <a:gd name="T39" fmla="*/ 1078 h 1119"/>
                  <a:gd name="T40" fmla="*/ 1250 w 8212"/>
                  <a:gd name="T41" fmla="*/ 1057 h 1119"/>
                  <a:gd name="T42" fmla="*/ 1140 w 8212"/>
                  <a:gd name="T43" fmla="*/ 1041 h 1119"/>
                  <a:gd name="T44" fmla="*/ 985 w 8212"/>
                  <a:gd name="T45" fmla="*/ 1036 h 1119"/>
                  <a:gd name="T46" fmla="*/ 764 w 8212"/>
                  <a:gd name="T47" fmla="*/ 1044 h 1119"/>
                  <a:gd name="T48" fmla="*/ 452 w 8212"/>
                  <a:gd name="T49" fmla="*/ 1070 h 1119"/>
                  <a:gd name="T50" fmla="*/ 574 w 8212"/>
                  <a:gd name="T51" fmla="*/ 925 h 1119"/>
                  <a:gd name="T52" fmla="*/ 614 w 8212"/>
                  <a:gd name="T53" fmla="*/ 766 h 1119"/>
                  <a:gd name="T54" fmla="*/ 579 w 8212"/>
                  <a:gd name="T55" fmla="*/ 610 h 1119"/>
                  <a:gd name="T56" fmla="*/ 476 w 8212"/>
                  <a:gd name="T57" fmla="*/ 480 h 1119"/>
                  <a:gd name="T58" fmla="*/ 408 w 8212"/>
                  <a:gd name="T59" fmla="*/ 387 h 1119"/>
                  <a:gd name="T60" fmla="*/ 359 w 8212"/>
                  <a:gd name="T61" fmla="*/ 301 h 1119"/>
                  <a:gd name="T62" fmla="*/ 317 w 8212"/>
                  <a:gd name="T63" fmla="*/ 224 h 1119"/>
                  <a:gd name="T64" fmla="*/ 278 w 8212"/>
                  <a:gd name="T65" fmla="*/ 156 h 1119"/>
                  <a:gd name="T66" fmla="*/ 234 w 8212"/>
                  <a:gd name="T67" fmla="*/ 102 h 1119"/>
                  <a:gd name="T68" fmla="*/ 177 w 8212"/>
                  <a:gd name="T69" fmla="*/ 57 h 1119"/>
                  <a:gd name="T70" fmla="*/ 102 w 8212"/>
                  <a:gd name="T71" fmla="*/ 26 h 1119"/>
                  <a:gd name="T72" fmla="*/ 0 w 8212"/>
                  <a:gd name="T73" fmla="*/ 10 h 11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12"/>
                  <a:gd name="T112" fmla="*/ 0 h 1119"/>
                  <a:gd name="T113" fmla="*/ 8212 w 8212"/>
                  <a:gd name="T114" fmla="*/ 1119 h 11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12" h="1119">
                    <a:moveTo>
                      <a:pt x="7858" y="0"/>
                    </a:moveTo>
                    <a:lnTo>
                      <a:pt x="7963" y="10"/>
                    </a:lnTo>
                    <a:lnTo>
                      <a:pt x="8040" y="34"/>
                    </a:lnTo>
                    <a:lnTo>
                      <a:pt x="8098" y="71"/>
                    </a:lnTo>
                    <a:lnTo>
                      <a:pt x="8136" y="120"/>
                    </a:lnTo>
                    <a:lnTo>
                      <a:pt x="8162" y="182"/>
                    </a:lnTo>
                    <a:lnTo>
                      <a:pt x="8180" y="255"/>
                    </a:lnTo>
                    <a:lnTo>
                      <a:pt x="8196" y="340"/>
                    </a:lnTo>
                    <a:lnTo>
                      <a:pt x="8212" y="436"/>
                    </a:lnTo>
                    <a:lnTo>
                      <a:pt x="8212" y="875"/>
                    </a:lnTo>
                    <a:lnTo>
                      <a:pt x="8191" y="880"/>
                    </a:lnTo>
                    <a:lnTo>
                      <a:pt x="8167" y="891"/>
                    </a:lnTo>
                    <a:lnTo>
                      <a:pt x="8144" y="909"/>
                    </a:lnTo>
                    <a:lnTo>
                      <a:pt x="8121" y="930"/>
                    </a:lnTo>
                    <a:lnTo>
                      <a:pt x="8100" y="953"/>
                    </a:lnTo>
                    <a:lnTo>
                      <a:pt x="8082" y="977"/>
                    </a:lnTo>
                    <a:lnTo>
                      <a:pt x="8072" y="1000"/>
                    </a:lnTo>
                    <a:lnTo>
                      <a:pt x="8066" y="1020"/>
                    </a:lnTo>
                    <a:lnTo>
                      <a:pt x="1957" y="1119"/>
                    </a:lnTo>
                    <a:lnTo>
                      <a:pt x="1983" y="1112"/>
                    </a:lnTo>
                    <a:lnTo>
                      <a:pt x="1998" y="1089"/>
                    </a:lnTo>
                    <a:lnTo>
                      <a:pt x="2003" y="1057"/>
                    </a:lnTo>
                    <a:lnTo>
                      <a:pt x="2003" y="1020"/>
                    </a:lnTo>
                    <a:lnTo>
                      <a:pt x="1985" y="1015"/>
                    </a:lnTo>
                    <a:lnTo>
                      <a:pt x="1967" y="997"/>
                    </a:lnTo>
                    <a:lnTo>
                      <a:pt x="1948" y="974"/>
                    </a:lnTo>
                    <a:lnTo>
                      <a:pt x="1930" y="948"/>
                    </a:lnTo>
                    <a:lnTo>
                      <a:pt x="1912" y="922"/>
                    </a:lnTo>
                    <a:lnTo>
                      <a:pt x="1894" y="898"/>
                    </a:lnTo>
                    <a:lnTo>
                      <a:pt x="1876" y="880"/>
                    </a:lnTo>
                    <a:lnTo>
                      <a:pt x="1858" y="875"/>
                    </a:lnTo>
                    <a:lnTo>
                      <a:pt x="1858" y="776"/>
                    </a:lnTo>
                    <a:lnTo>
                      <a:pt x="1759" y="763"/>
                    </a:lnTo>
                    <a:lnTo>
                      <a:pt x="1665" y="1119"/>
                    </a:lnTo>
                    <a:lnTo>
                      <a:pt x="1588" y="1117"/>
                    </a:lnTo>
                    <a:lnTo>
                      <a:pt x="1520" y="1114"/>
                    </a:lnTo>
                    <a:lnTo>
                      <a:pt x="1466" y="1107"/>
                    </a:lnTo>
                    <a:lnTo>
                      <a:pt x="1419" y="1099"/>
                    </a:lnTo>
                    <a:lnTo>
                      <a:pt x="1374" y="1089"/>
                    </a:lnTo>
                    <a:lnTo>
                      <a:pt x="1336" y="1078"/>
                    </a:lnTo>
                    <a:lnTo>
                      <a:pt x="1294" y="1068"/>
                    </a:lnTo>
                    <a:lnTo>
                      <a:pt x="1250" y="1057"/>
                    </a:lnTo>
                    <a:lnTo>
                      <a:pt x="1201" y="1049"/>
                    </a:lnTo>
                    <a:lnTo>
                      <a:pt x="1140" y="1041"/>
                    </a:lnTo>
                    <a:lnTo>
                      <a:pt x="1071" y="1036"/>
                    </a:lnTo>
                    <a:lnTo>
                      <a:pt x="985" y="1036"/>
                    </a:lnTo>
                    <a:lnTo>
                      <a:pt x="884" y="1036"/>
                    </a:lnTo>
                    <a:lnTo>
                      <a:pt x="764" y="1044"/>
                    </a:lnTo>
                    <a:lnTo>
                      <a:pt x="622" y="1054"/>
                    </a:lnTo>
                    <a:lnTo>
                      <a:pt x="452" y="1070"/>
                    </a:lnTo>
                    <a:lnTo>
                      <a:pt x="525" y="1000"/>
                    </a:lnTo>
                    <a:lnTo>
                      <a:pt x="574" y="925"/>
                    </a:lnTo>
                    <a:lnTo>
                      <a:pt x="603" y="847"/>
                    </a:lnTo>
                    <a:lnTo>
                      <a:pt x="614" y="766"/>
                    </a:lnTo>
                    <a:lnTo>
                      <a:pt x="606" y="686"/>
                    </a:lnTo>
                    <a:lnTo>
                      <a:pt x="579" y="610"/>
                    </a:lnTo>
                    <a:lnTo>
                      <a:pt x="535" y="543"/>
                    </a:lnTo>
                    <a:lnTo>
                      <a:pt x="476" y="480"/>
                    </a:lnTo>
                    <a:lnTo>
                      <a:pt x="439" y="434"/>
                    </a:lnTo>
                    <a:lnTo>
                      <a:pt x="408" y="387"/>
                    </a:lnTo>
                    <a:lnTo>
                      <a:pt x="382" y="342"/>
                    </a:lnTo>
                    <a:lnTo>
                      <a:pt x="359" y="301"/>
                    </a:lnTo>
                    <a:lnTo>
                      <a:pt x="336" y="263"/>
                    </a:lnTo>
                    <a:lnTo>
                      <a:pt x="317" y="224"/>
                    </a:lnTo>
                    <a:lnTo>
                      <a:pt x="296" y="189"/>
                    </a:lnTo>
                    <a:lnTo>
                      <a:pt x="278" y="156"/>
                    </a:lnTo>
                    <a:lnTo>
                      <a:pt x="255" y="127"/>
                    </a:lnTo>
                    <a:lnTo>
                      <a:pt x="234" y="102"/>
                    </a:lnTo>
                    <a:lnTo>
                      <a:pt x="209" y="78"/>
                    </a:lnTo>
                    <a:lnTo>
                      <a:pt x="177" y="57"/>
                    </a:lnTo>
                    <a:lnTo>
                      <a:pt x="143" y="39"/>
                    </a:lnTo>
                    <a:lnTo>
                      <a:pt x="102" y="26"/>
                    </a:lnTo>
                    <a:lnTo>
                      <a:pt x="54" y="16"/>
                    </a:lnTo>
                    <a:lnTo>
                      <a:pt x="0" y="10"/>
                    </a:lnTo>
                    <a:lnTo>
                      <a:pt x="7858" y="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sp>
            <p:nvSpPr>
              <p:cNvPr id="5138" name="Freeform 7"/>
              <p:cNvSpPr>
                <a:spLocks/>
              </p:cNvSpPr>
              <p:nvPr/>
            </p:nvSpPr>
            <p:spPr bwMode="auto">
              <a:xfrm flipH="1">
                <a:off x="3888" y="2663"/>
                <a:ext cx="1701" cy="121"/>
              </a:xfrm>
              <a:custGeom>
                <a:avLst/>
                <a:gdLst>
                  <a:gd name="T0" fmla="*/ 7917 w 8504"/>
                  <a:gd name="T1" fmla="*/ 1068 h 1068"/>
                  <a:gd name="T2" fmla="*/ 8032 w 8504"/>
                  <a:gd name="T3" fmla="*/ 1058 h 1068"/>
                  <a:gd name="T4" fmla="*/ 8137 w 8504"/>
                  <a:gd name="T5" fmla="*/ 1037 h 1068"/>
                  <a:gd name="T6" fmla="*/ 8236 w 8504"/>
                  <a:gd name="T7" fmla="*/ 1009 h 1068"/>
                  <a:gd name="T8" fmla="*/ 8325 w 8504"/>
                  <a:gd name="T9" fmla="*/ 966 h 1068"/>
                  <a:gd name="T10" fmla="*/ 8397 w 8504"/>
                  <a:gd name="T11" fmla="*/ 912 h 1068"/>
                  <a:gd name="T12" fmla="*/ 8455 w 8504"/>
                  <a:gd name="T13" fmla="*/ 844 h 1068"/>
                  <a:gd name="T14" fmla="*/ 8494 w 8504"/>
                  <a:gd name="T15" fmla="*/ 762 h 1068"/>
                  <a:gd name="T16" fmla="*/ 8211 w 8504"/>
                  <a:gd name="T17" fmla="*/ 196 h 1068"/>
                  <a:gd name="T18" fmla="*/ 8167 w 8504"/>
                  <a:gd name="T19" fmla="*/ 180 h 1068"/>
                  <a:gd name="T20" fmla="*/ 8119 w 8504"/>
                  <a:gd name="T21" fmla="*/ 140 h 1068"/>
                  <a:gd name="T22" fmla="*/ 8081 w 8504"/>
                  <a:gd name="T23" fmla="*/ 94 h 1068"/>
                  <a:gd name="T24" fmla="*/ 8065 w 8504"/>
                  <a:gd name="T25" fmla="*/ 50 h 1068"/>
                  <a:gd name="T26" fmla="*/ 5958 w 8504"/>
                  <a:gd name="T27" fmla="*/ 283 h 1068"/>
                  <a:gd name="T28" fmla="*/ 5980 w 8504"/>
                  <a:gd name="T29" fmla="*/ 338 h 1068"/>
                  <a:gd name="T30" fmla="*/ 5961 w 8504"/>
                  <a:gd name="T31" fmla="*/ 380 h 1068"/>
                  <a:gd name="T32" fmla="*/ 5924 w 8504"/>
                  <a:gd name="T33" fmla="*/ 421 h 1068"/>
                  <a:gd name="T34" fmla="*/ 5888 w 8504"/>
                  <a:gd name="T35" fmla="*/ 473 h 1068"/>
                  <a:gd name="T36" fmla="*/ 5852 w 8504"/>
                  <a:gd name="T37" fmla="*/ 515 h 1068"/>
                  <a:gd name="T38" fmla="*/ 5833 w 8504"/>
                  <a:gd name="T39" fmla="*/ 619 h 1068"/>
                  <a:gd name="T40" fmla="*/ 5641 w 8504"/>
                  <a:gd name="T41" fmla="*/ 275 h 1068"/>
                  <a:gd name="T42" fmla="*/ 5517 w 8504"/>
                  <a:gd name="T43" fmla="*/ 273 h 1068"/>
                  <a:gd name="T44" fmla="*/ 5327 w 8504"/>
                  <a:gd name="T45" fmla="*/ 268 h 1068"/>
                  <a:gd name="T46" fmla="*/ 5075 w 8504"/>
                  <a:gd name="T47" fmla="*/ 260 h 1068"/>
                  <a:gd name="T48" fmla="*/ 4774 w 8504"/>
                  <a:gd name="T49" fmla="*/ 247 h 1068"/>
                  <a:gd name="T50" fmla="*/ 4428 w 8504"/>
                  <a:gd name="T51" fmla="*/ 232 h 1068"/>
                  <a:gd name="T52" fmla="*/ 4051 w 8504"/>
                  <a:gd name="T53" fmla="*/ 216 h 1068"/>
                  <a:gd name="T54" fmla="*/ 3651 w 8504"/>
                  <a:gd name="T55" fmla="*/ 196 h 1068"/>
                  <a:gd name="T56" fmla="*/ 3238 w 8504"/>
                  <a:gd name="T57" fmla="*/ 177 h 1068"/>
                  <a:gd name="T58" fmla="*/ 2815 w 8504"/>
                  <a:gd name="T59" fmla="*/ 154 h 1068"/>
                  <a:gd name="T60" fmla="*/ 2397 w 8504"/>
                  <a:gd name="T61" fmla="*/ 133 h 1068"/>
                  <a:gd name="T62" fmla="*/ 1991 w 8504"/>
                  <a:gd name="T63" fmla="*/ 109 h 1068"/>
                  <a:gd name="T64" fmla="*/ 1607 w 8504"/>
                  <a:gd name="T65" fmla="*/ 86 h 1068"/>
                  <a:gd name="T66" fmla="*/ 1252 w 8504"/>
                  <a:gd name="T67" fmla="*/ 63 h 1068"/>
                  <a:gd name="T68" fmla="*/ 934 w 8504"/>
                  <a:gd name="T69" fmla="*/ 42 h 1068"/>
                  <a:gd name="T70" fmla="*/ 664 w 8504"/>
                  <a:gd name="T71" fmla="*/ 22 h 1068"/>
                  <a:gd name="T72" fmla="*/ 451 w 8504"/>
                  <a:gd name="T73" fmla="*/ 0 h 1068"/>
                  <a:gd name="T74" fmla="*/ 586 w 8504"/>
                  <a:gd name="T75" fmla="*/ 162 h 1068"/>
                  <a:gd name="T76" fmla="*/ 656 w 8504"/>
                  <a:gd name="T77" fmla="*/ 354 h 1068"/>
                  <a:gd name="T78" fmla="*/ 651 w 8504"/>
                  <a:gd name="T79" fmla="*/ 543 h 1068"/>
                  <a:gd name="T80" fmla="*/ 561 w 8504"/>
                  <a:gd name="T81" fmla="*/ 688 h 1068"/>
                  <a:gd name="T82" fmla="*/ 449 w 8504"/>
                  <a:gd name="T83" fmla="*/ 738 h 1068"/>
                  <a:gd name="T84" fmla="*/ 370 w 8504"/>
                  <a:gd name="T85" fmla="*/ 793 h 1068"/>
                  <a:gd name="T86" fmla="*/ 311 w 8504"/>
                  <a:gd name="T87" fmla="*/ 852 h 1068"/>
                  <a:gd name="T88" fmla="*/ 266 w 8504"/>
                  <a:gd name="T89" fmla="*/ 910 h 1068"/>
                  <a:gd name="T90" fmla="*/ 222 w 8504"/>
                  <a:gd name="T91" fmla="*/ 964 h 1068"/>
                  <a:gd name="T92" fmla="*/ 171 w 8504"/>
                  <a:gd name="T93" fmla="*/ 1009 h 1068"/>
                  <a:gd name="T94" fmla="*/ 98 w 8504"/>
                  <a:gd name="T95" fmla="*/ 1042 h 1068"/>
                  <a:gd name="T96" fmla="*/ 0 w 8504"/>
                  <a:gd name="T97" fmla="*/ 1060 h 10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504"/>
                  <a:gd name="T148" fmla="*/ 0 h 1068"/>
                  <a:gd name="T149" fmla="*/ 8504 w 8504"/>
                  <a:gd name="T150" fmla="*/ 1068 h 10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504" h="1068">
                    <a:moveTo>
                      <a:pt x="7857" y="1050"/>
                    </a:moveTo>
                    <a:lnTo>
                      <a:pt x="7917" y="1068"/>
                    </a:lnTo>
                    <a:lnTo>
                      <a:pt x="7974" y="1063"/>
                    </a:lnTo>
                    <a:lnTo>
                      <a:pt x="8032" y="1058"/>
                    </a:lnTo>
                    <a:lnTo>
                      <a:pt x="8086" y="1047"/>
                    </a:lnTo>
                    <a:lnTo>
                      <a:pt x="8137" y="1037"/>
                    </a:lnTo>
                    <a:lnTo>
                      <a:pt x="8190" y="1024"/>
                    </a:lnTo>
                    <a:lnTo>
                      <a:pt x="8236" y="1009"/>
                    </a:lnTo>
                    <a:lnTo>
                      <a:pt x="8284" y="987"/>
                    </a:lnTo>
                    <a:lnTo>
                      <a:pt x="8325" y="966"/>
                    </a:lnTo>
                    <a:lnTo>
                      <a:pt x="8361" y="941"/>
                    </a:lnTo>
                    <a:lnTo>
                      <a:pt x="8397" y="912"/>
                    </a:lnTo>
                    <a:lnTo>
                      <a:pt x="8429" y="881"/>
                    </a:lnTo>
                    <a:lnTo>
                      <a:pt x="8455" y="844"/>
                    </a:lnTo>
                    <a:lnTo>
                      <a:pt x="8476" y="805"/>
                    </a:lnTo>
                    <a:lnTo>
                      <a:pt x="8494" y="762"/>
                    </a:lnTo>
                    <a:lnTo>
                      <a:pt x="8504" y="712"/>
                    </a:lnTo>
                    <a:lnTo>
                      <a:pt x="8211" y="196"/>
                    </a:lnTo>
                    <a:lnTo>
                      <a:pt x="8190" y="190"/>
                    </a:lnTo>
                    <a:lnTo>
                      <a:pt x="8167" y="180"/>
                    </a:lnTo>
                    <a:lnTo>
                      <a:pt x="8143" y="162"/>
                    </a:lnTo>
                    <a:lnTo>
                      <a:pt x="8119" y="140"/>
                    </a:lnTo>
                    <a:lnTo>
                      <a:pt x="8099" y="117"/>
                    </a:lnTo>
                    <a:lnTo>
                      <a:pt x="8081" y="94"/>
                    </a:lnTo>
                    <a:lnTo>
                      <a:pt x="8070" y="71"/>
                    </a:lnTo>
                    <a:lnTo>
                      <a:pt x="8065" y="50"/>
                    </a:lnTo>
                    <a:lnTo>
                      <a:pt x="5932" y="275"/>
                    </a:lnTo>
                    <a:lnTo>
                      <a:pt x="5958" y="283"/>
                    </a:lnTo>
                    <a:lnTo>
                      <a:pt x="5974" y="307"/>
                    </a:lnTo>
                    <a:lnTo>
                      <a:pt x="5980" y="338"/>
                    </a:lnTo>
                    <a:lnTo>
                      <a:pt x="5980" y="374"/>
                    </a:lnTo>
                    <a:lnTo>
                      <a:pt x="5961" y="380"/>
                    </a:lnTo>
                    <a:lnTo>
                      <a:pt x="5942" y="398"/>
                    </a:lnTo>
                    <a:lnTo>
                      <a:pt x="5924" y="421"/>
                    </a:lnTo>
                    <a:lnTo>
                      <a:pt x="5906" y="448"/>
                    </a:lnTo>
                    <a:lnTo>
                      <a:pt x="5888" y="473"/>
                    </a:lnTo>
                    <a:lnTo>
                      <a:pt x="5870" y="497"/>
                    </a:lnTo>
                    <a:lnTo>
                      <a:pt x="5852" y="515"/>
                    </a:lnTo>
                    <a:lnTo>
                      <a:pt x="5833" y="520"/>
                    </a:lnTo>
                    <a:lnTo>
                      <a:pt x="5833" y="619"/>
                    </a:lnTo>
                    <a:lnTo>
                      <a:pt x="5735" y="632"/>
                    </a:lnTo>
                    <a:lnTo>
                      <a:pt x="5641" y="275"/>
                    </a:lnTo>
                    <a:lnTo>
                      <a:pt x="5590" y="275"/>
                    </a:lnTo>
                    <a:lnTo>
                      <a:pt x="5517" y="273"/>
                    </a:lnTo>
                    <a:lnTo>
                      <a:pt x="5431" y="270"/>
                    </a:lnTo>
                    <a:lnTo>
                      <a:pt x="5327" y="268"/>
                    </a:lnTo>
                    <a:lnTo>
                      <a:pt x="5208" y="263"/>
                    </a:lnTo>
                    <a:lnTo>
                      <a:pt x="5075" y="260"/>
                    </a:lnTo>
                    <a:lnTo>
                      <a:pt x="4930" y="252"/>
                    </a:lnTo>
                    <a:lnTo>
                      <a:pt x="4774" y="247"/>
                    </a:lnTo>
                    <a:lnTo>
                      <a:pt x="4604" y="239"/>
                    </a:lnTo>
                    <a:lnTo>
                      <a:pt x="4428" y="232"/>
                    </a:lnTo>
                    <a:lnTo>
                      <a:pt x="4244" y="224"/>
                    </a:lnTo>
                    <a:lnTo>
                      <a:pt x="4051" y="216"/>
                    </a:lnTo>
                    <a:lnTo>
                      <a:pt x="3854" y="206"/>
                    </a:lnTo>
                    <a:lnTo>
                      <a:pt x="3651" y="196"/>
                    </a:lnTo>
                    <a:lnTo>
                      <a:pt x="3446" y="188"/>
                    </a:lnTo>
                    <a:lnTo>
                      <a:pt x="3238" y="177"/>
                    </a:lnTo>
                    <a:lnTo>
                      <a:pt x="3028" y="167"/>
                    </a:lnTo>
                    <a:lnTo>
                      <a:pt x="2815" y="154"/>
                    </a:lnTo>
                    <a:lnTo>
                      <a:pt x="2608" y="143"/>
                    </a:lnTo>
                    <a:lnTo>
                      <a:pt x="2397" y="133"/>
                    </a:lnTo>
                    <a:lnTo>
                      <a:pt x="2192" y="120"/>
                    </a:lnTo>
                    <a:lnTo>
                      <a:pt x="1991" y="109"/>
                    </a:lnTo>
                    <a:lnTo>
                      <a:pt x="1797" y="97"/>
                    </a:lnTo>
                    <a:lnTo>
                      <a:pt x="1607" y="86"/>
                    </a:lnTo>
                    <a:lnTo>
                      <a:pt x="1425" y="76"/>
                    </a:lnTo>
                    <a:lnTo>
                      <a:pt x="1252" y="63"/>
                    </a:lnTo>
                    <a:lnTo>
                      <a:pt x="1088" y="53"/>
                    </a:lnTo>
                    <a:lnTo>
                      <a:pt x="934" y="42"/>
                    </a:lnTo>
                    <a:lnTo>
                      <a:pt x="791" y="32"/>
                    </a:lnTo>
                    <a:lnTo>
                      <a:pt x="664" y="22"/>
                    </a:lnTo>
                    <a:lnTo>
                      <a:pt x="550" y="11"/>
                    </a:lnTo>
                    <a:lnTo>
                      <a:pt x="451" y="0"/>
                    </a:lnTo>
                    <a:lnTo>
                      <a:pt x="526" y="76"/>
                    </a:lnTo>
                    <a:lnTo>
                      <a:pt x="586" y="162"/>
                    </a:lnTo>
                    <a:lnTo>
                      <a:pt x="630" y="255"/>
                    </a:lnTo>
                    <a:lnTo>
                      <a:pt x="656" y="354"/>
                    </a:lnTo>
                    <a:lnTo>
                      <a:pt x="661" y="453"/>
                    </a:lnTo>
                    <a:lnTo>
                      <a:pt x="651" y="543"/>
                    </a:lnTo>
                    <a:lnTo>
                      <a:pt x="615" y="624"/>
                    </a:lnTo>
                    <a:lnTo>
                      <a:pt x="561" y="688"/>
                    </a:lnTo>
                    <a:lnTo>
                      <a:pt x="500" y="712"/>
                    </a:lnTo>
                    <a:lnTo>
                      <a:pt x="449" y="738"/>
                    </a:lnTo>
                    <a:lnTo>
                      <a:pt x="407" y="764"/>
                    </a:lnTo>
                    <a:lnTo>
                      <a:pt x="370" y="793"/>
                    </a:lnTo>
                    <a:lnTo>
                      <a:pt x="339" y="821"/>
                    </a:lnTo>
                    <a:lnTo>
                      <a:pt x="311" y="852"/>
                    </a:lnTo>
                    <a:lnTo>
                      <a:pt x="288" y="881"/>
                    </a:lnTo>
                    <a:lnTo>
                      <a:pt x="266" y="910"/>
                    </a:lnTo>
                    <a:lnTo>
                      <a:pt x="243" y="938"/>
                    </a:lnTo>
                    <a:lnTo>
                      <a:pt x="222" y="964"/>
                    </a:lnTo>
                    <a:lnTo>
                      <a:pt x="197" y="987"/>
                    </a:lnTo>
                    <a:lnTo>
                      <a:pt x="171" y="1009"/>
                    </a:lnTo>
                    <a:lnTo>
                      <a:pt x="137" y="1027"/>
                    </a:lnTo>
                    <a:lnTo>
                      <a:pt x="98" y="1042"/>
                    </a:lnTo>
                    <a:lnTo>
                      <a:pt x="54" y="1052"/>
                    </a:lnTo>
                    <a:lnTo>
                      <a:pt x="0" y="1060"/>
                    </a:lnTo>
                    <a:lnTo>
                      <a:pt x="7857" y="105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grpSp>
        <p:grpSp>
          <p:nvGrpSpPr>
            <p:cNvPr id="4" name="Group 8"/>
            <p:cNvGrpSpPr>
              <a:grpSpLocks/>
            </p:cNvGrpSpPr>
            <p:nvPr/>
          </p:nvGrpSpPr>
          <p:grpSpPr bwMode="auto">
            <a:xfrm flipH="1">
              <a:off x="432" y="1824"/>
              <a:ext cx="804" cy="1496"/>
              <a:chOff x="4028" y="2018"/>
              <a:chExt cx="1104" cy="2294"/>
            </a:xfrm>
          </p:grpSpPr>
          <p:sp>
            <p:nvSpPr>
              <p:cNvPr id="5127" name="Freeform 9"/>
              <p:cNvSpPr>
                <a:spLocks/>
              </p:cNvSpPr>
              <p:nvPr/>
            </p:nvSpPr>
            <p:spPr bwMode="auto">
              <a:xfrm>
                <a:off x="4072" y="2266"/>
                <a:ext cx="879" cy="1880"/>
              </a:xfrm>
              <a:custGeom>
                <a:avLst/>
                <a:gdLst>
                  <a:gd name="T0" fmla="*/ 459 w 2637"/>
                  <a:gd name="T1" fmla="*/ 4235 h 5641"/>
                  <a:gd name="T2" fmla="*/ 505 w 2637"/>
                  <a:gd name="T3" fmla="*/ 4086 h 5641"/>
                  <a:gd name="T4" fmla="*/ 549 w 2637"/>
                  <a:gd name="T5" fmla="*/ 3941 h 5641"/>
                  <a:gd name="T6" fmla="*/ 595 w 2637"/>
                  <a:gd name="T7" fmla="*/ 3802 h 5641"/>
                  <a:gd name="T8" fmla="*/ 641 w 2637"/>
                  <a:gd name="T9" fmla="*/ 3663 h 5641"/>
                  <a:gd name="T10" fmla="*/ 688 w 2637"/>
                  <a:gd name="T11" fmla="*/ 3526 h 5641"/>
                  <a:gd name="T12" fmla="*/ 737 w 2637"/>
                  <a:gd name="T13" fmla="*/ 3390 h 5641"/>
                  <a:gd name="T14" fmla="*/ 784 w 2637"/>
                  <a:gd name="T15" fmla="*/ 3260 h 5641"/>
                  <a:gd name="T16" fmla="*/ 836 w 2637"/>
                  <a:gd name="T17" fmla="*/ 3130 h 5641"/>
                  <a:gd name="T18" fmla="*/ 886 w 2637"/>
                  <a:gd name="T19" fmla="*/ 3004 h 5641"/>
                  <a:gd name="T20" fmla="*/ 938 w 2637"/>
                  <a:gd name="T21" fmla="*/ 2876 h 5641"/>
                  <a:gd name="T22" fmla="*/ 991 w 2637"/>
                  <a:gd name="T23" fmla="*/ 2749 h 5641"/>
                  <a:gd name="T24" fmla="*/ 1047 w 2637"/>
                  <a:gd name="T25" fmla="*/ 2625 h 5641"/>
                  <a:gd name="T26" fmla="*/ 1102 w 2637"/>
                  <a:gd name="T27" fmla="*/ 2502 h 5641"/>
                  <a:gd name="T28" fmla="*/ 1161 w 2637"/>
                  <a:gd name="T29" fmla="*/ 2378 h 5641"/>
                  <a:gd name="T30" fmla="*/ 1220 w 2637"/>
                  <a:gd name="T31" fmla="*/ 2257 h 5641"/>
                  <a:gd name="T32" fmla="*/ 1285 w 2637"/>
                  <a:gd name="T33" fmla="*/ 2133 h 5641"/>
                  <a:gd name="T34" fmla="*/ 1347 w 2637"/>
                  <a:gd name="T35" fmla="*/ 2010 h 5641"/>
                  <a:gd name="T36" fmla="*/ 1416 w 2637"/>
                  <a:gd name="T37" fmla="*/ 1886 h 5641"/>
                  <a:gd name="T38" fmla="*/ 1483 w 2637"/>
                  <a:gd name="T39" fmla="*/ 1762 h 5641"/>
                  <a:gd name="T40" fmla="*/ 1555 w 2637"/>
                  <a:gd name="T41" fmla="*/ 1638 h 5641"/>
                  <a:gd name="T42" fmla="*/ 1629 w 2637"/>
                  <a:gd name="T43" fmla="*/ 1514 h 5641"/>
                  <a:gd name="T44" fmla="*/ 1702 w 2637"/>
                  <a:gd name="T45" fmla="*/ 1388 h 5641"/>
                  <a:gd name="T46" fmla="*/ 1783 w 2637"/>
                  <a:gd name="T47" fmla="*/ 1257 h 5641"/>
                  <a:gd name="T48" fmla="*/ 1863 w 2637"/>
                  <a:gd name="T49" fmla="*/ 1128 h 5641"/>
                  <a:gd name="T50" fmla="*/ 1951 w 2637"/>
                  <a:gd name="T51" fmla="*/ 998 h 5641"/>
                  <a:gd name="T52" fmla="*/ 2037 w 2637"/>
                  <a:gd name="T53" fmla="*/ 861 h 5641"/>
                  <a:gd name="T54" fmla="*/ 2130 w 2637"/>
                  <a:gd name="T55" fmla="*/ 725 h 5641"/>
                  <a:gd name="T56" fmla="*/ 2223 w 2637"/>
                  <a:gd name="T57" fmla="*/ 586 h 5641"/>
                  <a:gd name="T58" fmla="*/ 2322 w 2637"/>
                  <a:gd name="T59" fmla="*/ 447 h 5641"/>
                  <a:gd name="T60" fmla="*/ 2424 w 2637"/>
                  <a:gd name="T61" fmla="*/ 301 h 5641"/>
                  <a:gd name="T62" fmla="*/ 2529 w 2637"/>
                  <a:gd name="T63" fmla="*/ 153 h 5641"/>
                  <a:gd name="T64" fmla="*/ 2637 w 2637"/>
                  <a:gd name="T65" fmla="*/ 0 h 5641"/>
                  <a:gd name="T66" fmla="*/ 2492 w 2637"/>
                  <a:gd name="T67" fmla="*/ 242 h 5641"/>
                  <a:gd name="T68" fmla="*/ 2343 w 2637"/>
                  <a:gd name="T69" fmla="*/ 487 h 5641"/>
                  <a:gd name="T70" fmla="*/ 2192 w 2637"/>
                  <a:gd name="T71" fmla="*/ 737 h 5641"/>
                  <a:gd name="T72" fmla="*/ 2040 w 2637"/>
                  <a:gd name="T73" fmla="*/ 994 h 5641"/>
                  <a:gd name="T74" fmla="*/ 1888 w 2637"/>
                  <a:gd name="T75" fmla="*/ 1255 h 5641"/>
                  <a:gd name="T76" fmla="*/ 1740 w 2637"/>
                  <a:gd name="T77" fmla="*/ 1518 h 5641"/>
                  <a:gd name="T78" fmla="*/ 1594 w 2637"/>
                  <a:gd name="T79" fmla="*/ 1784 h 5641"/>
                  <a:gd name="T80" fmla="*/ 1453 w 2637"/>
                  <a:gd name="T81" fmla="*/ 2049 h 5641"/>
                  <a:gd name="T82" fmla="*/ 1316 w 2637"/>
                  <a:gd name="T83" fmla="*/ 2319 h 5641"/>
                  <a:gd name="T84" fmla="*/ 1189 w 2637"/>
                  <a:gd name="T85" fmla="*/ 2588 h 5641"/>
                  <a:gd name="T86" fmla="*/ 1069 w 2637"/>
                  <a:gd name="T87" fmla="*/ 2855 h 5641"/>
                  <a:gd name="T88" fmla="*/ 961 w 2637"/>
                  <a:gd name="T89" fmla="*/ 3124 h 5641"/>
                  <a:gd name="T90" fmla="*/ 861 w 2637"/>
                  <a:gd name="T91" fmla="*/ 3390 h 5641"/>
                  <a:gd name="T92" fmla="*/ 775 w 2637"/>
                  <a:gd name="T93" fmla="*/ 3653 h 5641"/>
                  <a:gd name="T94" fmla="*/ 700 w 2637"/>
                  <a:gd name="T95" fmla="*/ 3916 h 5641"/>
                  <a:gd name="T96" fmla="*/ 641 w 2637"/>
                  <a:gd name="T97" fmla="*/ 4173 h 5641"/>
                  <a:gd name="T98" fmla="*/ 418 w 2637"/>
                  <a:gd name="T99" fmla="*/ 5111 h 5641"/>
                  <a:gd name="T100" fmla="*/ 0 w 2637"/>
                  <a:gd name="T101" fmla="*/ 5641 h 5641"/>
                  <a:gd name="T102" fmla="*/ 459 w 2637"/>
                  <a:gd name="T103" fmla="*/ 4235 h 56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37"/>
                  <a:gd name="T157" fmla="*/ 0 h 5641"/>
                  <a:gd name="T158" fmla="*/ 2637 w 2637"/>
                  <a:gd name="T159" fmla="*/ 5641 h 564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37" h="5641">
                    <a:moveTo>
                      <a:pt x="459" y="4235"/>
                    </a:moveTo>
                    <a:lnTo>
                      <a:pt x="505" y="4086"/>
                    </a:lnTo>
                    <a:lnTo>
                      <a:pt x="549" y="3941"/>
                    </a:lnTo>
                    <a:lnTo>
                      <a:pt x="595" y="3802"/>
                    </a:lnTo>
                    <a:lnTo>
                      <a:pt x="641" y="3663"/>
                    </a:lnTo>
                    <a:lnTo>
                      <a:pt x="688" y="3526"/>
                    </a:lnTo>
                    <a:lnTo>
                      <a:pt x="737" y="3390"/>
                    </a:lnTo>
                    <a:lnTo>
                      <a:pt x="784" y="3260"/>
                    </a:lnTo>
                    <a:lnTo>
                      <a:pt x="836" y="3130"/>
                    </a:lnTo>
                    <a:lnTo>
                      <a:pt x="886" y="3004"/>
                    </a:lnTo>
                    <a:lnTo>
                      <a:pt x="938" y="2876"/>
                    </a:lnTo>
                    <a:lnTo>
                      <a:pt x="991" y="2749"/>
                    </a:lnTo>
                    <a:lnTo>
                      <a:pt x="1047" y="2625"/>
                    </a:lnTo>
                    <a:lnTo>
                      <a:pt x="1102" y="2502"/>
                    </a:lnTo>
                    <a:lnTo>
                      <a:pt x="1161" y="2378"/>
                    </a:lnTo>
                    <a:lnTo>
                      <a:pt x="1220" y="2257"/>
                    </a:lnTo>
                    <a:lnTo>
                      <a:pt x="1285" y="2133"/>
                    </a:lnTo>
                    <a:lnTo>
                      <a:pt x="1347" y="2010"/>
                    </a:lnTo>
                    <a:lnTo>
                      <a:pt x="1416" y="1886"/>
                    </a:lnTo>
                    <a:lnTo>
                      <a:pt x="1483" y="1762"/>
                    </a:lnTo>
                    <a:lnTo>
                      <a:pt x="1555" y="1638"/>
                    </a:lnTo>
                    <a:lnTo>
                      <a:pt x="1629" y="1514"/>
                    </a:lnTo>
                    <a:lnTo>
                      <a:pt x="1702" y="1388"/>
                    </a:lnTo>
                    <a:lnTo>
                      <a:pt x="1783" y="1257"/>
                    </a:lnTo>
                    <a:lnTo>
                      <a:pt x="1863" y="1128"/>
                    </a:lnTo>
                    <a:lnTo>
                      <a:pt x="1951" y="998"/>
                    </a:lnTo>
                    <a:lnTo>
                      <a:pt x="2037" y="861"/>
                    </a:lnTo>
                    <a:lnTo>
                      <a:pt x="2130" y="725"/>
                    </a:lnTo>
                    <a:lnTo>
                      <a:pt x="2223" y="586"/>
                    </a:lnTo>
                    <a:lnTo>
                      <a:pt x="2322" y="447"/>
                    </a:lnTo>
                    <a:lnTo>
                      <a:pt x="2424" y="301"/>
                    </a:lnTo>
                    <a:lnTo>
                      <a:pt x="2529" y="153"/>
                    </a:lnTo>
                    <a:lnTo>
                      <a:pt x="2637" y="0"/>
                    </a:lnTo>
                    <a:lnTo>
                      <a:pt x="2492" y="242"/>
                    </a:lnTo>
                    <a:lnTo>
                      <a:pt x="2343" y="487"/>
                    </a:lnTo>
                    <a:lnTo>
                      <a:pt x="2192" y="737"/>
                    </a:lnTo>
                    <a:lnTo>
                      <a:pt x="2040" y="994"/>
                    </a:lnTo>
                    <a:lnTo>
                      <a:pt x="1888" y="1255"/>
                    </a:lnTo>
                    <a:lnTo>
                      <a:pt x="1740" y="1518"/>
                    </a:lnTo>
                    <a:lnTo>
                      <a:pt x="1594" y="1784"/>
                    </a:lnTo>
                    <a:lnTo>
                      <a:pt x="1453" y="2049"/>
                    </a:lnTo>
                    <a:lnTo>
                      <a:pt x="1316" y="2319"/>
                    </a:lnTo>
                    <a:lnTo>
                      <a:pt x="1189" y="2588"/>
                    </a:lnTo>
                    <a:lnTo>
                      <a:pt x="1069" y="2855"/>
                    </a:lnTo>
                    <a:lnTo>
                      <a:pt x="961" y="3124"/>
                    </a:lnTo>
                    <a:lnTo>
                      <a:pt x="861" y="3390"/>
                    </a:lnTo>
                    <a:lnTo>
                      <a:pt x="775" y="3653"/>
                    </a:lnTo>
                    <a:lnTo>
                      <a:pt x="700" y="3916"/>
                    </a:lnTo>
                    <a:lnTo>
                      <a:pt x="641" y="4173"/>
                    </a:lnTo>
                    <a:lnTo>
                      <a:pt x="418" y="5111"/>
                    </a:lnTo>
                    <a:lnTo>
                      <a:pt x="0" y="5641"/>
                    </a:lnTo>
                    <a:lnTo>
                      <a:pt x="459" y="4235"/>
                    </a:lnTo>
                    <a:close/>
                  </a:path>
                </a:pathLst>
              </a:custGeom>
              <a:solidFill>
                <a:srgbClr val="FFFFFF">
                  <a:alpha val="50195"/>
                </a:srgbClr>
              </a:solidFill>
              <a:ln w="9525">
                <a:noFill/>
                <a:round/>
                <a:headEnd/>
                <a:tailEnd/>
              </a:ln>
            </p:spPr>
            <p:txBody>
              <a:bodyPr lIns="16" tIns="8" rIns="16" bIns="8">
                <a:spAutoFit/>
              </a:bodyPr>
              <a:lstStyle/>
              <a:p>
                <a:endParaRPr lang="ar-SA"/>
              </a:p>
            </p:txBody>
          </p:sp>
          <p:sp>
            <p:nvSpPr>
              <p:cNvPr id="5128" name="Freeform 10"/>
              <p:cNvSpPr>
                <a:spLocks/>
              </p:cNvSpPr>
              <p:nvPr/>
            </p:nvSpPr>
            <p:spPr bwMode="auto">
              <a:xfrm>
                <a:off x="4222" y="2264"/>
                <a:ext cx="732" cy="1414"/>
              </a:xfrm>
              <a:custGeom>
                <a:avLst/>
                <a:gdLst>
                  <a:gd name="T0" fmla="*/ 2179 w 2198"/>
                  <a:gd name="T1" fmla="*/ 0 h 4243"/>
                  <a:gd name="T2" fmla="*/ 1965 w 2198"/>
                  <a:gd name="T3" fmla="*/ 301 h 4243"/>
                  <a:gd name="T4" fmla="*/ 1765 w 2198"/>
                  <a:gd name="T5" fmla="*/ 586 h 4243"/>
                  <a:gd name="T6" fmla="*/ 1579 w 2198"/>
                  <a:gd name="T7" fmla="*/ 861 h 4243"/>
                  <a:gd name="T8" fmla="*/ 1406 w 2198"/>
                  <a:gd name="T9" fmla="*/ 1128 h 4243"/>
                  <a:gd name="T10" fmla="*/ 1245 w 2198"/>
                  <a:gd name="T11" fmla="*/ 1387 h 4243"/>
                  <a:gd name="T12" fmla="*/ 1096 w 2198"/>
                  <a:gd name="T13" fmla="*/ 1638 h 4243"/>
                  <a:gd name="T14" fmla="*/ 957 w 2198"/>
                  <a:gd name="T15" fmla="*/ 1889 h 4243"/>
                  <a:gd name="T16" fmla="*/ 827 w 2198"/>
                  <a:gd name="T17" fmla="*/ 2136 h 4243"/>
                  <a:gd name="T18" fmla="*/ 702 w 2198"/>
                  <a:gd name="T19" fmla="*/ 2381 h 4243"/>
                  <a:gd name="T20" fmla="*/ 588 w 2198"/>
                  <a:gd name="T21" fmla="*/ 2628 h 4243"/>
                  <a:gd name="T22" fmla="*/ 480 w 2198"/>
                  <a:gd name="T23" fmla="*/ 2879 h 4243"/>
                  <a:gd name="T24" fmla="*/ 378 w 2198"/>
                  <a:gd name="T25" fmla="*/ 3133 h 4243"/>
                  <a:gd name="T26" fmla="*/ 279 w 2198"/>
                  <a:gd name="T27" fmla="*/ 3392 h 4243"/>
                  <a:gd name="T28" fmla="*/ 183 w 2198"/>
                  <a:gd name="T29" fmla="*/ 3665 h 4243"/>
                  <a:gd name="T30" fmla="*/ 90 w 2198"/>
                  <a:gd name="T31" fmla="*/ 3943 h 4243"/>
                  <a:gd name="T32" fmla="*/ 0 w 2198"/>
                  <a:gd name="T33" fmla="*/ 4237 h 4243"/>
                  <a:gd name="T34" fmla="*/ 65 w 2198"/>
                  <a:gd name="T35" fmla="*/ 4096 h 4243"/>
                  <a:gd name="T36" fmla="*/ 155 w 2198"/>
                  <a:gd name="T37" fmla="*/ 3810 h 4243"/>
                  <a:gd name="T38" fmla="*/ 248 w 2198"/>
                  <a:gd name="T39" fmla="*/ 3535 h 4243"/>
                  <a:gd name="T40" fmla="*/ 344 w 2198"/>
                  <a:gd name="T41" fmla="*/ 3269 h 4243"/>
                  <a:gd name="T42" fmla="*/ 446 w 2198"/>
                  <a:gd name="T43" fmla="*/ 3012 h 4243"/>
                  <a:gd name="T44" fmla="*/ 551 w 2198"/>
                  <a:gd name="T45" fmla="*/ 2759 h 4243"/>
                  <a:gd name="T46" fmla="*/ 663 w 2198"/>
                  <a:gd name="T47" fmla="*/ 2510 h 4243"/>
                  <a:gd name="T48" fmla="*/ 781 w 2198"/>
                  <a:gd name="T49" fmla="*/ 2267 h 4243"/>
                  <a:gd name="T50" fmla="*/ 908 w 2198"/>
                  <a:gd name="T51" fmla="*/ 2018 h 4243"/>
                  <a:gd name="T52" fmla="*/ 1043 w 2198"/>
                  <a:gd name="T53" fmla="*/ 1771 h 4243"/>
                  <a:gd name="T54" fmla="*/ 1189 w 2198"/>
                  <a:gd name="T55" fmla="*/ 1526 h 4243"/>
                  <a:gd name="T56" fmla="*/ 1343 w 2198"/>
                  <a:gd name="T57" fmla="*/ 1269 h 4243"/>
                  <a:gd name="T58" fmla="*/ 1510 w 2198"/>
                  <a:gd name="T59" fmla="*/ 1010 h 4243"/>
                  <a:gd name="T60" fmla="*/ 1690 w 2198"/>
                  <a:gd name="T61" fmla="*/ 737 h 4243"/>
                  <a:gd name="T62" fmla="*/ 1882 w 2198"/>
                  <a:gd name="T63" fmla="*/ 459 h 4243"/>
                  <a:gd name="T64" fmla="*/ 2090 w 2198"/>
                  <a:gd name="T65" fmla="*/ 165 h 4243"/>
                  <a:gd name="T66" fmla="*/ 2179 w 2198"/>
                  <a:gd name="T67" fmla="*/ 0 h 4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98"/>
                  <a:gd name="T103" fmla="*/ 0 h 4243"/>
                  <a:gd name="T104" fmla="*/ 2198 w 2198"/>
                  <a:gd name="T105" fmla="*/ 4243 h 4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98" h="4243">
                    <a:moveTo>
                      <a:pt x="2198" y="12"/>
                    </a:moveTo>
                    <a:lnTo>
                      <a:pt x="2179" y="0"/>
                    </a:lnTo>
                    <a:lnTo>
                      <a:pt x="2071" y="152"/>
                    </a:lnTo>
                    <a:lnTo>
                      <a:pt x="1965" y="301"/>
                    </a:lnTo>
                    <a:lnTo>
                      <a:pt x="1863" y="446"/>
                    </a:lnTo>
                    <a:lnTo>
                      <a:pt x="1765" y="586"/>
                    </a:lnTo>
                    <a:lnTo>
                      <a:pt x="1672" y="725"/>
                    </a:lnTo>
                    <a:lnTo>
                      <a:pt x="1579" y="861"/>
                    </a:lnTo>
                    <a:lnTo>
                      <a:pt x="1492" y="997"/>
                    </a:lnTo>
                    <a:lnTo>
                      <a:pt x="1406" y="1128"/>
                    </a:lnTo>
                    <a:lnTo>
                      <a:pt x="1325" y="1257"/>
                    </a:lnTo>
                    <a:lnTo>
                      <a:pt x="1245" y="1387"/>
                    </a:lnTo>
                    <a:lnTo>
                      <a:pt x="1171" y="1514"/>
                    </a:lnTo>
                    <a:lnTo>
                      <a:pt x="1096" y="1638"/>
                    </a:lnTo>
                    <a:lnTo>
                      <a:pt x="1025" y="1765"/>
                    </a:lnTo>
                    <a:lnTo>
                      <a:pt x="957" y="1889"/>
                    </a:lnTo>
                    <a:lnTo>
                      <a:pt x="889" y="2012"/>
                    </a:lnTo>
                    <a:lnTo>
                      <a:pt x="827" y="2136"/>
                    </a:lnTo>
                    <a:lnTo>
                      <a:pt x="761" y="2261"/>
                    </a:lnTo>
                    <a:lnTo>
                      <a:pt x="702" y="2381"/>
                    </a:lnTo>
                    <a:lnTo>
                      <a:pt x="644" y="2504"/>
                    </a:lnTo>
                    <a:lnTo>
                      <a:pt x="588" y="2628"/>
                    </a:lnTo>
                    <a:lnTo>
                      <a:pt x="533" y="2753"/>
                    </a:lnTo>
                    <a:lnTo>
                      <a:pt x="480" y="2879"/>
                    </a:lnTo>
                    <a:lnTo>
                      <a:pt x="428" y="3006"/>
                    </a:lnTo>
                    <a:lnTo>
                      <a:pt x="378" y="3133"/>
                    </a:lnTo>
                    <a:lnTo>
                      <a:pt x="326" y="3263"/>
                    </a:lnTo>
                    <a:lnTo>
                      <a:pt x="279" y="3392"/>
                    </a:lnTo>
                    <a:lnTo>
                      <a:pt x="230" y="3529"/>
                    </a:lnTo>
                    <a:lnTo>
                      <a:pt x="183" y="3665"/>
                    </a:lnTo>
                    <a:lnTo>
                      <a:pt x="137" y="3804"/>
                    </a:lnTo>
                    <a:lnTo>
                      <a:pt x="90" y="3943"/>
                    </a:lnTo>
                    <a:lnTo>
                      <a:pt x="47" y="4089"/>
                    </a:lnTo>
                    <a:lnTo>
                      <a:pt x="0" y="4237"/>
                    </a:lnTo>
                    <a:lnTo>
                      <a:pt x="20" y="4243"/>
                    </a:lnTo>
                    <a:lnTo>
                      <a:pt x="65" y="4096"/>
                    </a:lnTo>
                    <a:lnTo>
                      <a:pt x="108" y="3949"/>
                    </a:lnTo>
                    <a:lnTo>
                      <a:pt x="155" y="3810"/>
                    </a:lnTo>
                    <a:lnTo>
                      <a:pt x="202" y="3671"/>
                    </a:lnTo>
                    <a:lnTo>
                      <a:pt x="248" y="3535"/>
                    </a:lnTo>
                    <a:lnTo>
                      <a:pt x="298" y="3398"/>
                    </a:lnTo>
                    <a:lnTo>
                      <a:pt x="344" y="3269"/>
                    </a:lnTo>
                    <a:lnTo>
                      <a:pt x="396" y="3139"/>
                    </a:lnTo>
                    <a:lnTo>
                      <a:pt x="446" y="3012"/>
                    </a:lnTo>
                    <a:lnTo>
                      <a:pt x="498" y="2885"/>
                    </a:lnTo>
                    <a:lnTo>
                      <a:pt x="551" y="2759"/>
                    </a:lnTo>
                    <a:lnTo>
                      <a:pt x="606" y="2635"/>
                    </a:lnTo>
                    <a:lnTo>
                      <a:pt x="663" y="2510"/>
                    </a:lnTo>
                    <a:lnTo>
                      <a:pt x="722" y="2387"/>
                    </a:lnTo>
                    <a:lnTo>
                      <a:pt x="781" y="2267"/>
                    </a:lnTo>
                    <a:lnTo>
                      <a:pt x="845" y="2143"/>
                    </a:lnTo>
                    <a:lnTo>
                      <a:pt x="908" y="2018"/>
                    </a:lnTo>
                    <a:lnTo>
                      <a:pt x="975" y="1895"/>
                    </a:lnTo>
                    <a:lnTo>
                      <a:pt x="1043" y="1771"/>
                    </a:lnTo>
                    <a:lnTo>
                      <a:pt x="1114" y="1651"/>
                    </a:lnTo>
                    <a:lnTo>
                      <a:pt x="1189" y="1526"/>
                    </a:lnTo>
                    <a:lnTo>
                      <a:pt x="1263" y="1400"/>
                    </a:lnTo>
                    <a:lnTo>
                      <a:pt x="1343" y="1269"/>
                    </a:lnTo>
                    <a:lnTo>
                      <a:pt x="1424" y="1140"/>
                    </a:lnTo>
                    <a:lnTo>
                      <a:pt x="1510" y="1010"/>
                    </a:lnTo>
                    <a:lnTo>
                      <a:pt x="1598" y="873"/>
                    </a:lnTo>
                    <a:lnTo>
                      <a:pt x="1690" y="737"/>
                    </a:lnTo>
                    <a:lnTo>
                      <a:pt x="1783" y="598"/>
                    </a:lnTo>
                    <a:lnTo>
                      <a:pt x="1882" y="459"/>
                    </a:lnTo>
                    <a:lnTo>
                      <a:pt x="1984" y="314"/>
                    </a:lnTo>
                    <a:lnTo>
                      <a:pt x="2090" y="165"/>
                    </a:lnTo>
                    <a:lnTo>
                      <a:pt x="2198" y="12"/>
                    </a:lnTo>
                    <a:lnTo>
                      <a:pt x="2179" y="0"/>
                    </a:lnTo>
                    <a:lnTo>
                      <a:pt x="2198" y="12"/>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29" name="Freeform 11"/>
              <p:cNvSpPr>
                <a:spLocks/>
              </p:cNvSpPr>
              <p:nvPr/>
            </p:nvSpPr>
            <p:spPr bwMode="auto">
              <a:xfrm>
                <a:off x="4283" y="2264"/>
                <a:ext cx="671" cy="1393"/>
              </a:xfrm>
              <a:custGeom>
                <a:avLst/>
                <a:gdLst>
                  <a:gd name="T0" fmla="*/ 19 w 2015"/>
                  <a:gd name="T1" fmla="*/ 4179 h 4179"/>
                  <a:gd name="T2" fmla="*/ 78 w 2015"/>
                  <a:gd name="T3" fmla="*/ 3922 h 4179"/>
                  <a:gd name="T4" fmla="*/ 152 w 2015"/>
                  <a:gd name="T5" fmla="*/ 3663 h 4179"/>
                  <a:gd name="T6" fmla="*/ 239 w 2015"/>
                  <a:gd name="T7" fmla="*/ 3398 h 4179"/>
                  <a:gd name="T8" fmla="*/ 337 w 2015"/>
                  <a:gd name="T9" fmla="*/ 3133 h 4179"/>
                  <a:gd name="T10" fmla="*/ 446 w 2015"/>
                  <a:gd name="T11" fmla="*/ 2863 h 4179"/>
                  <a:gd name="T12" fmla="*/ 566 w 2015"/>
                  <a:gd name="T13" fmla="*/ 2598 h 4179"/>
                  <a:gd name="T14" fmla="*/ 694 w 2015"/>
                  <a:gd name="T15" fmla="*/ 2328 h 4179"/>
                  <a:gd name="T16" fmla="*/ 829 w 2015"/>
                  <a:gd name="T17" fmla="*/ 2059 h 4179"/>
                  <a:gd name="T18" fmla="*/ 972 w 2015"/>
                  <a:gd name="T19" fmla="*/ 1792 h 4179"/>
                  <a:gd name="T20" fmla="*/ 1117 w 2015"/>
                  <a:gd name="T21" fmla="*/ 1526 h 4179"/>
                  <a:gd name="T22" fmla="*/ 1266 w 2015"/>
                  <a:gd name="T23" fmla="*/ 1263 h 4179"/>
                  <a:gd name="T24" fmla="*/ 1417 w 2015"/>
                  <a:gd name="T25" fmla="*/ 1006 h 4179"/>
                  <a:gd name="T26" fmla="*/ 1570 w 2015"/>
                  <a:gd name="T27" fmla="*/ 749 h 4179"/>
                  <a:gd name="T28" fmla="*/ 1721 w 2015"/>
                  <a:gd name="T29" fmla="*/ 499 h 4179"/>
                  <a:gd name="T30" fmla="*/ 1870 w 2015"/>
                  <a:gd name="T31" fmla="*/ 255 h 4179"/>
                  <a:gd name="T32" fmla="*/ 2015 w 2015"/>
                  <a:gd name="T33" fmla="*/ 12 h 4179"/>
                  <a:gd name="T34" fmla="*/ 1996 w 2015"/>
                  <a:gd name="T35" fmla="*/ 0 h 4179"/>
                  <a:gd name="T36" fmla="*/ 1851 w 2015"/>
                  <a:gd name="T37" fmla="*/ 242 h 4179"/>
                  <a:gd name="T38" fmla="*/ 1702 w 2015"/>
                  <a:gd name="T39" fmla="*/ 487 h 4179"/>
                  <a:gd name="T40" fmla="*/ 1551 w 2015"/>
                  <a:gd name="T41" fmla="*/ 737 h 4179"/>
                  <a:gd name="T42" fmla="*/ 1399 w 2015"/>
                  <a:gd name="T43" fmla="*/ 994 h 4179"/>
                  <a:gd name="T44" fmla="*/ 1247 w 2015"/>
                  <a:gd name="T45" fmla="*/ 1257 h 4179"/>
                  <a:gd name="T46" fmla="*/ 1099 w 2015"/>
                  <a:gd name="T47" fmla="*/ 1520 h 4179"/>
                  <a:gd name="T48" fmla="*/ 953 w 2015"/>
                  <a:gd name="T49" fmla="*/ 1786 h 4179"/>
                  <a:gd name="T50" fmla="*/ 811 w 2015"/>
                  <a:gd name="T51" fmla="*/ 2053 h 4179"/>
                  <a:gd name="T52" fmla="*/ 674 w 2015"/>
                  <a:gd name="T53" fmla="*/ 2322 h 4179"/>
                  <a:gd name="T54" fmla="*/ 548 w 2015"/>
                  <a:gd name="T55" fmla="*/ 2591 h 4179"/>
                  <a:gd name="T56" fmla="*/ 427 w 2015"/>
                  <a:gd name="T57" fmla="*/ 2857 h 4179"/>
                  <a:gd name="T58" fmla="*/ 319 w 2015"/>
                  <a:gd name="T59" fmla="*/ 3127 h 4179"/>
                  <a:gd name="T60" fmla="*/ 219 w 2015"/>
                  <a:gd name="T61" fmla="*/ 3392 h 4179"/>
                  <a:gd name="T62" fmla="*/ 133 w 2015"/>
                  <a:gd name="T63" fmla="*/ 3655 h 4179"/>
                  <a:gd name="T64" fmla="*/ 59 w 2015"/>
                  <a:gd name="T65" fmla="*/ 3922 h 4179"/>
                  <a:gd name="T66" fmla="*/ 0 w 2015"/>
                  <a:gd name="T67" fmla="*/ 4179 h 4179"/>
                  <a:gd name="T68" fmla="*/ 19 w 2015"/>
                  <a:gd name="T69" fmla="*/ 4179 h 41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15"/>
                  <a:gd name="T106" fmla="*/ 0 h 4179"/>
                  <a:gd name="T107" fmla="*/ 2015 w 2015"/>
                  <a:gd name="T108" fmla="*/ 4179 h 41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15" h="4179">
                    <a:moveTo>
                      <a:pt x="19" y="4179"/>
                    </a:moveTo>
                    <a:lnTo>
                      <a:pt x="78" y="3922"/>
                    </a:lnTo>
                    <a:lnTo>
                      <a:pt x="152" y="3663"/>
                    </a:lnTo>
                    <a:lnTo>
                      <a:pt x="239" y="3398"/>
                    </a:lnTo>
                    <a:lnTo>
                      <a:pt x="337" y="3133"/>
                    </a:lnTo>
                    <a:lnTo>
                      <a:pt x="446" y="2863"/>
                    </a:lnTo>
                    <a:lnTo>
                      <a:pt x="566" y="2598"/>
                    </a:lnTo>
                    <a:lnTo>
                      <a:pt x="694" y="2328"/>
                    </a:lnTo>
                    <a:lnTo>
                      <a:pt x="829" y="2059"/>
                    </a:lnTo>
                    <a:lnTo>
                      <a:pt x="972" y="1792"/>
                    </a:lnTo>
                    <a:lnTo>
                      <a:pt x="1117" y="1526"/>
                    </a:lnTo>
                    <a:lnTo>
                      <a:pt x="1266" y="1263"/>
                    </a:lnTo>
                    <a:lnTo>
                      <a:pt x="1417" y="1006"/>
                    </a:lnTo>
                    <a:lnTo>
                      <a:pt x="1570" y="749"/>
                    </a:lnTo>
                    <a:lnTo>
                      <a:pt x="1721" y="499"/>
                    </a:lnTo>
                    <a:lnTo>
                      <a:pt x="1870" y="255"/>
                    </a:lnTo>
                    <a:lnTo>
                      <a:pt x="2015" y="12"/>
                    </a:lnTo>
                    <a:lnTo>
                      <a:pt x="1996" y="0"/>
                    </a:lnTo>
                    <a:lnTo>
                      <a:pt x="1851" y="242"/>
                    </a:lnTo>
                    <a:lnTo>
                      <a:pt x="1702" y="487"/>
                    </a:lnTo>
                    <a:lnTo>
                      <a:pt x="1551" y="737"/>
                    </a:lnTo>
                    <a:lnTo>
                      <a:pt x="1399" y="994"/>
                    </a:lnTo>
                    <a:lnTo>
                      <a:pt x="1247" y="1257"/>
                    </a:lnTo>
                    <a:lnTo>
                      <a:pt x="1099" y="1520"/>
                    </a:lnTo>
                    <a:lnTo>
                      <a:pt x="953" y="1786"/>
                    </a:lnTo>
                    <a:lnTo>
                      <a:pt x="811" y="2053"/>
                    </a:lnTo>
                    <a:lnTo>
                      <a:pt x="674" y="2322"/>
                    </a:lnTo>
                    <a:lnTo>
                      <a:pt x="548" y="2591"/>
                    </a:lnTo>
                    <a:lnTo>
                      <a:pt x="427" y="2857"/>
                    </a:lnTo>
                    <a:lnTo>
                      <a:pt x="319" y="3127"/>
                    </a:lnTo>
                    <a:lnTo>
                      <a:pt x="219" y="3392"/>
                    </a:lnTo>
                    <a:lnTo>
                      <a:pt x="133" y="3655"/>
                    </a:lnTo>
                    <a:lnTo>
                      <a:pt x="59" y="3922"/>
                    </a:lnTo>
                    <a:lnTo>
                      <a:pt x="0" y="4179"/>
                    </a:lnTo>
                    <a:lnTo>
                      <a:pt x="19" y="4179"/>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0" name="Freeform 12"/>
              <p:cNvSpPr>
                <a:spLocks/>
              </p:cNvSpPr>
              <p:nvPr/>
            </p:nvSpPr>
            <p:spPr bwMode="auto">
              <a:xfrm>
                <a:off x="4209" y="3657"/>
                <a:ext cx="80" cy="314"/>
              </a:xfrm>
              <a:custGeom>
                <a:avLst/>
                <a:gdLst>
                  <a:gd name="T0" fmla="*/ 18 w 241"/>
                  <a:gd name="T1" fmla="*/ 944 h 944"/>
                  <a:gd name="T2" fmla="*/ 18 w 241"/>
                  <a:gd name="T3" fmla="*/ 938 h 944"/>
                  <a:gd name="T4" fmla="*/ 241 w 241"/>
                  <a:gd name="T5" fmla="*/ 0 h 944"/>
                  <a:gd name="T6" fmla="*/ 222 w 241"/>
                  <a:gd name="T7" fmla="*/ 0 h 944"/>
                  <a:gd name="T8" fmla="*/ 0 w 241"/>
                  <a:gd name="T9" fmla="*/ 938 h 944"/>
                  <a:gd name="T10" fmla="*/ 0 w 241"/>
                  <a:gd name="T11" fmla="*/ 931 h 944"/>
                  <a:gd name="T12" fmla="*/ 18 w 241"/>
                  <a:gd name="T13" fmla="*/ 944 h 944"/>
                  <a:gd name="T14" fmla="*/ 18 w 241"/>
                  <a:gd name="T15" fmla="*/ 941 h 944"/>
                  <a:gd name="T16" fmla="*/ 18 w 241"/>
                  <a:gd name="T17" fmla="*/ 938 h 944"/>
                  <a:gd name="T18" fmla="*/ 18 w 241"/>
                  <a:gd name="T19" fmla="*/ 944 h 9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1"/>
                  <a:gd name="T31" fmla="*/ 0 h 944"/>
                  <a:gd name="T32" fmla="*/ 241 w 241"/>
                  <a:gd name="T33" fmla="*/ 944 h 9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1" h="944">
                    <a:moveTo>
                      <a:pt x="18" y="944"/>
                    </a:moveTo>
                    <a:lnTo>
                      <a:pt x="18" y="938"/>
                    </a:lnTo>
                    <a:lnTo>
                      <a:pt x="241" y="0"/>
                    </a:lnTo>
                    <a:lnTo>
                      <a:pt x="222" y="0"/>
                    </a:lnTo>
                    <a:lnTo>
                      <a:pt x="0" y="938"/>
                    </a:lnTo>
                    <a:lnTo>
                      <a:pt x="0" y="931"/>
                    </a:lnTo>
                    <a:lnTo>
                      <a:pt x="18" y="944"/>
                    </a:lnTo>
                    <a:lnTo>
                      <a:pt x="18" y="941"/>
                    </a:lnTo>
                    <a:lnTo>
                      <a:pt x="18" y="938"/>
                    </a:lnTo>
                    <a:lnTo>
                      <a:pt x="18" y="944"/>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1" name="Freeform 13"/>
              <p:cNvSpPr>
                <a:spLocks/>
              </p:cNvSpPr>
              <p:nvPr/>
            </p:nvSpPr>
            <p:spPr bwMode="auto">
              <a:xfrm>
                <a:off x="4063" y="3967"/>
                <a:ext cx="152" cy="197"/>
              </a:xfrm>
              <a:custGeom>
                <a:avLst/>
                <a:gdLst>
                  <a:gd name="T0" fmla="*/ 18 w 455"/>
                  <a:gd name="T1" fmla="*/ 533 h 592"/>
                  <a:gd name="T2" fmla="*/ 37 w 455"/>
                  <a:gd name="T3" fmla="*/ 543 h 592"/>
                  <a:gd name="T4" fmla="*/ 455 w 455"/>
                  <a:gd name="T5" fmla="*/ 13 h 592"/>
                  <a:gd name="T6" fmla="*/ 437 w 455"/>
                  <a:gd name="T7" fmla="*/ 0 h 592"/>
                  <a:gd name="T8" fmla="*/ 18 w 455"/>
                  <a:gd name="T9" fmla="*/ 529 h 592"/>
                  <a:gd name="T10" fmla="*/ 37 w 455"/>
                  <a:gd name="T11" fmla="*/ 539 h 592"/>
                  <a:gd name="T12" fmla="*/ 18 w 455"/>
                  <a:gd name="T13" fmla="*/ 533 h 592"/>
                  <a:gd name="T14" fmla="*/ 0 w 455"/>
                  <a:gd name="T15" fmla="*/ 592 h 592"/>
                  <a:gd name="T16" fmla="*/ 37 w 455"/>
                  <a:gd name="T17" fmla="*/ 543 h 592"/>
                  <a:gd name="T18" fmla="*/ 18 w 455"/>
                  <a:gd name="T19" fmla="*/ 533 h 5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5"/>
                  <a:gd name="T31" fmla="*/ 0 h 592"/>
                  <a:gd name="T32" fmla="*/ 455 w 455"/>
                  <a:gd name="T33" fmla="*/ 592 h 5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5" h="592">
                    <a:moveTo>
                      <a:pt x="18" y="533"/>
                    </a:moveTo>
                    <a:lnTo>
                      <a:pt x="37" y="543"/>
                    </a:lnTo>
                    <a:lnTo>
                      <a:pt x="455" y="13"/>
                    </a:lnTo>
                    <a:lnTo>
                      <a:pt x="437" y="0"/>
                    </a:lnTo>
                    <a:lnTo>
                      <a:pt x="18" y="529"/>
                    </a:lnTo>
                    <a:lnTo>
                      <a:pt x="37" y="539"/>
                    </a:lnTo>
                    <a:lnTo>
                      <a:pt x="18" y="533"/>
                    </a:lnTo>
                    <a:lnTo>
                      <a:pt x="0" y="592"/>
                    </a:lnTo>
                    <a:lnTo>
                      <a:pt x="37" y="543"/>
                    </a:lnTo>
                    <a:lnTo>
                      <a:pt x="18" y="533"/>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2" name="Freeform 14"/>
              <p:cNvSpPr>
                <a:spLocks/>
              </p:cNvSpPr>
              <p:nvPr/>
            </p:nvSpPr>
            <p:spPr bwMode="auto">
              <a:xfrm>
                <a:off x="4069" y="3676"/>
                <a:ext cx="159" cy="471"/>
              </a:xfrm>
              <a:custGeom>
                <a:avLst/>
                <a:gdLst>
                  <a:gd name="T0" fmla="*/ 458 w 478"/>
                  <a:gd name="T1" fmla="*/ 0 h 1412"/>
                  <a:gd name="T2" fmla="*/ 0 w 478"/>
                  <a:gd name="T3" fmla="*/ 1406 h 1412"/>
                  <a:gd name="T4" fmla="*/ 19 w 478"/>
                  <a:gd name="T5" fmla="*/ 1412 h 1412"/>
                  <a:gd name="T6" fmla="*/ 478 w 478"/>
                  <a:gd name="T7" fmla="*/ 6 h 1412"/>
                  <a:gd name="T8" fmla="*/ 458 w 478"/>
                  <a:gd name="T9" fmla="*/ 0 h 1412"/>
                  <a:gd name="T10" fmla="*/ 0 60000 65536"/>
                  <a:gd name="T11" fmla="*/ 0 60000 65536"/>
                  <a:gd name="T12" fmla="*/ 0 60000 65536"/>
                  <a:gd name="T13" fmla="*/ 0 60000 65536"/>
                  <a:gd name="T14" fmla="*/ 0 60000 65536"/>
                  <a:gd name="T15" fmla="*/ 0 w 478"/>
                  <a:gd name="T16" fmla="*/ 0 h 1412"/>
                  <a:gd name="T17" fmla="*/ 478 w 478"/>
                  <a:gd name="T18" fmla="*/ 1412 h 1412"/>
                </a:gdLst>
                <a:ahLst/>
                <a:cxnLst>
                  <a:cxn ang="T10">
                    <a:pos x="T0" y="T1"/>
                  </a:cxn>
                  <a:cxn ang="T11">
                    <a:pos x="T2" y="T3"/>
                  </a:cxn>
                  <a:cxn ang="T12">
                    <a:pos x="T4" y="T5"/>
                  </a:cxn>
                  <a:cxn ang="T13">
                    <a:pos x="T6" y="T7"/>
                  </a:cxn>
                  <a:cxn ang="T14">
                    <a:pos x="T8" y="T9"/>
                  </a:cxn>
                </a:cxnLst>
                <a:rect l="T15" t="T16" r="T17" b="T18"/>
                <a:pathLst>
                  <a:path w="478" h="1412">
                    <a:moveTo>
                      <a:pt x="458" y="0"/>
                    </a:moveTo>
                    <a:lnTo>
                      <a:pt x="0" y="1406"/>
                    </a:lnTo>
                    <a:lnTo>
                      <a:pt x="19" y="1412"/>
                    </a:lnTo>
                    <a:lnTo>
                      <a:pt x="478" y="6"/>
                    </a:lnTo>
                    <a:lnTo>
                      <a:pt x="458" y="0"/>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3" name="Freeform 15"/>
              <p:cNvSpPr>
                <a:spLocks/>
              </p:cNvSpPr>
              <p:nvPr/>
            </p:nvSpPr>
            <p:spPr bwMode="auto">
              <a:xfrm>
                <a:off x="4131" y="2018"/>
                <a:ext cx="1001" cy="1663"/>
              </a:xfrm>
              <a:custGeom>
                <a:avLst/>
                <a:gdLst>
                  <a:gd name="T0" fmla="*/ 2445 w 3002"/>
                  <a:gd name="T1" fmla="*/ 217 h 4989"/>
                  <a:gd name="T2" fmla="*/ 1823 w 3002"/>
                  <a:gd name="T3" fmla="*/ 684 h 4989"/>
                  <a:gd name="T4" fmla="*/ 1297 w 3002"/>
                  <a:gd name="T5" fmla="*/ 1299 h 4989"/>
                  <a:gd name="T6" fmla="*/ 866 w 3002"/>
                  <a:gd name="T7" fmla="*/ 1990 h 4989"/>
                  <a:gd name="T8" fmla="*/ 527 w 3002"/>
                  <a:gd name="T9" fmla="*/ 2693 h 4989"/>
                  <a:gd name="T10" fmla="*/ 272 w 3002"/>
                  <a:gd name="T11" fmla="*/ 3340 h 4989"/>
                  <a:gd name="T12" fmla="*/ 102 w 3002"/>
                  <a:gd name="T13" fmla="*/ 3860 h 4989"/>
                  <a:gd name="T14" fmla="*/ 12 w 3002"/>
                  <a:gd name="T15" fmla="*/ 4191 h 4989"/>
                  <a:gd name="T16" fmla="*/ 155 w 3002"/>
                  <a:gd name="T17" fmla="*/ 4528 h 4989"/>
                  <a:gd name="T18" fmla="*/ 245 w 3002"/>
                  <a:gd name="T19" fmla="*/ 4891 h 4989"/>
                  <a:gd name="T20" fmla="*/ 455 w 3002"/>
                  <a:gd name="T21" fmla="*/ 4469 h 4989"/>
                  <a:gd name="T22" fmla="*/ 672 w 3002"/>
                  <a:gd name="T23" fmla="*/ 3885 h 4989"/>
                  <a:gd name="T24" fmla="*/ 870 w 3002"/>
                  <a:gd name="T25" fmla="*/ 3389 h 4989"/>
                  <a:gd name="T26" fmla="*/ 1074 w 3002"/>
                  <a:gd name="T27" fmla="*/ 2946 h 4989"/>
                  <a:gd name="T28" fmla="*/ 1300 w 3002"/>
                  <a:gd name="T29" fmla="*/ 2510 h 4989"/>
                  <a:gd name="T30" fmla="*/ 1576 w 3002"/>
                  <a:gd name="T31" fmla="*/ 2048 h 4989"/>
                  <a:gd name="T32" fmla="*/ 1919 w 3002"/>
                  <a:gd name="T33" fmla="*/ 1523 h 4989"/>
                  <a:gd name="T34" fmla="*/ 2352 w 3002"/>
                  <a:gd name="T35" fmla="*/ 895 h 4989"/>
                  <a:gd name="T36" fmla="*/ 2250 w 3002"/>
                  <a:gd name="T37" fmla="*/ 1095 h 4989"/>
                  <a:gd name="T38" fmla="*/ 1937 w 3002"/>
                  <a:gd name="T39" fmla="*/ 1613 h 4989"/>
                  <a:gd name="T40" fmla="*/ 1631 w 3002"/>
                  <a:gd name="T41" fmla="*/ 2142 h 4989"/>
                  <a:gd name="T42" fmla="*/ 1337 w 3002"/>
                  <a:gd name="T43" fmla="*/ 2677 h 4989"/>
                  <a:gd name="T44" fmla="*/ 1068 w 3002"/>
                  <a:gd name="T45" fmla="*/ 3219 h 4989"/>
                  <a:gd name="T46" fmla="*/ 827 w 3002"/>
                  <a:gd name="T47" fmla="*/ 3767 h 4989"/>
                  <a:gd name="T48" fmla="*/ 629 w 3002"/>
                  <a:gd name="T49" fmla="*/ 4311 h 4989"/>
                  <a:gd name="T50" fmla="*/ 480 w 3002"/>
                  <a:gd name="T51" fmla="*/ 4853 h 4989"/>
                  <a:gd name="T52" fmla="*/ 576 w 3002"/>
                  <a:gd name="T53" fmla="*/ 4893 h 4989"/>
                  <a:gd name="T54" fmla="*/ 790 w 3002"/>
                  <a:gd name="T55" fmla="*/ 4819 h 4989"/>
                  <a:gd name="T56" fmla="*/ 1019 w 3002"/>
                  <a:gd name="T57" fmla="*/ 4785 h 4989"/>
                  <a:gd name="T58" fmla="*/ 1225 w 3002"/>
                  <a:gd name="T59" fmla="*/ 4775 h 4989"/>
                  <a:gd name="T60" fmla="*/ 1547 w 3002"/>
                  <a:gd name="T61" fmla="*/ 4342 h 4989"/>
                  <a:gd name="T62" fmla="*/ 1829 w 3002"/>
                  <a:gd name="T63" fmla="*/ 3782 h 4989"/>
                  <a:gd name="T64" fmla="*/ 2052 w 3002"/>
                  <a:gd name="T65" fmla="*/ 3262 h 4989"/>
                  <a:gd name="T66" fmla="*/ 2256 w 3002"/>
                  <a:gd name="T67" fmla="*/ 2791 h 4989"/>
                  <a:gd name="T68" fmla="*/ 2408 w 3002"/>
                  <a:gd name="T69" fmla="*/ 2476 h 4989"/>
                  <a:gd name="T70" fmla="*/ 2538 w 3002"/>
                  <a:gd name="T71" fmla="*/ 2176 h 4989"/>
                  <a:gd name="T72" fmla="*/ 2476 w 3002"/>
                  <a:gd name="T73" fmla="*/ 2093 h 4989"/>
                  <a:gd name="T74" fmla="*/ 2309 w 3002"/>
                  <a:gd name="T75" fmla="*/ 2036 h 4989"/>
                  <a:gd name="T76" fmla="*/ 2133 w 3002"/>
                  <a:gd name="T77" fmla="*/ 1984 h 4989"/>
                  <a:gd name="T78" fmla="*/ 1980 w 3002"/>
                  <a:gd name="T79" fmla="*/ 1978 h 4989"/>
                  <a:gd name="T80" fmla="*/ 2027 w 3002"/>
                  <a:gd name="T81" fmla="*/ 1922 h 4989"/>
                  <a:gd name="T82" fmla="*/ 2207 w 3002"/>
                  <a:gd name="T83" fmla="*/ 1891 h 4989"/>
                  <a:gd name="T84" fmla="*/ 2429 w 3002"/>
                  <a:gd name="T85" fmla="*/ 1882 h 4989"/>
                  <a:gd name="T86" fmla="*/ 2656 w 3002"/>
                  <a:gd name="T87" fmla="*/ 1850 h 4989"/>
                  <a:gd name="T88" fmla="*/ 2786 w 3002"/>
                  <a:gd name="T89" fmla="*/ 1631 h 4989"/>
                  <a:gd name="T90" fmla="*/ 2878 w 3002"/>
                  <a:gd name="T91" fmla="*/ 1299 h 4989"/>
                  <a:gd name="T92" fmla="*/ 2804 w 3002"/>
                  <a:gd name="T93" fmla="*/ 1201 h 4989"/>
                  <a:gd name="T94" fmla="*/ 2649 w 3002"/>
                  <a:gd name="T95" fmla="*/ 1201 h 4989"/>
                  <a:gd name="T96" fmla="*/ 2494 w 3002"/>
                  <a:gd name="T97" fmla="*/ 1207 h 4989"/>
                  <a:gd name="T98" fmla="*/ 2352 w 3002"/>
                  <a:gd name="T99" fmla="*/ 1217 h 4989"/>
                  <a:gd name="T100" fmla="*/ 2429 w 3002"/>
                  <a:gd name="T101" fmla="*/ 1154 h 4989"/>
                  <a:gd name="T102" fmla="*/ 2594 w 3002"/>
                  <a:gd name="T103" fmla="*/ 1095 h 4989"/>
                  <a:gd name="T104" fmla="*/ 2764 w 3002"/>
                  <a:gd name="T105" fmla="*/ 1056 h 4989"/>
                  <a:gd name="T106" fmla="*/ 2925 w 3002"/>
                  <a:gd name="T107" fmla="*/ 1015 h 4989"/>
                  <a:gd name="T108" fmla="*/ 3002 w 3002"/>
                  <a:gd name="T109" fmla="*/ 313 h 49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02"/>
                  <a:gd name="T166" fmla="*/ 0 h 4989"/>
                  <a:gd name="T167" fmla="*/ 3002 w 3002"/>
                  <a:gd name="T168" fmla="*/ 4989 h 49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02" h="4989">
                    <a:moveTo>
                      <a:pt x="2978" y="0"/>
                    </a:moveTo>
                    <a:lnTo>
                      <a:pt x="2792" y="56"/>
                    </a:lnTo>
                    <a:lnTo>
                      <a:pt x="2615" y="130"/>
                    </a:lnTo>
                    <a:lnTo>
                      <a:pt x="2445" y="217"/>
                    </a:lnTo>
                    <a:lnTo>
                      <a:pt x="2278" y="315"/>
                    </a:lnTo>
                    <a:lnTo>
                      <a:pt x="2120" y="427"/>
                    </a:lnTo>
                    <a:lnTo>
                      <a:pt x="1968" y="550"/>
                    </a:lnTo>
                    <a:lnTo>
                      <a:pt x="1823" y="684"/>
                    </a:lnTo>
                    <a:lnTo>
                      <a:pt x="1680" y="826"/>
                    </a:lnTo>
                    <a:lnTo>
                      <a:pt x="1547" y="978"/>
                    </a:lnTo>
                    <a:lnTo>
                      <a:pt x="1421" y="1136"/>
                    </a:lnTo>
                    <a:lnTo>
                      <a:pt x="1297" y="1299"/>
                    </a:lnTo>
                    <a:lnTo>
                      <a:pt x="1182" y="1467"/>
                    </a:lnTo>
                    <a:lnTo>
                      <a:pt x="1071" y="1640"/>
                    </a:lnTo>
                    <a:lnTo>
                      <a:pt x="966" y="1813"/>
                    </a:lnTo>
                    <a:lnTo>
                      <a:pt x="866" y="1990"/>
                    </a:lnTo>
                    <a:lnTo>
                      <a:pt x="774" y="2166"/>
                    </a:lnTo>
                    <a:lnTo>
                      <a:pt x="688" y="2346"/>
                    </a:lnTo>
                    <a:lnTo>
                      <a:pt x="604" y="2519"/>
                    </a:lnTo>
                    <a:lnTo>
                      <a:pt x="527" y="2693"/>
                    </a:lnTo>
                    <a:lnTo>
                      <a:pt x="455" y="2863"/>
                    </a:lnTo>
                    <a:lnTo>
                      <a:pt x="390" y="3027"/>
                    </a:lnTo>
                    <a:lnTo>
                      <a:pt x="328" y="3185"/>
                    </a:lnTo>
                    <a:lnTo>
                      <a:pt x="272" y="3340"/>
                    </a:lnTo>
                    <a:lnTo>
                      <a:pt x="223" y="3481"/>
                    </a:lnTo>
                    <a:lnTo>
                      <a:pt x="180" y="3618"/>
                    </a:lnTo>
                    <a:lnTo>
                      <a:pt x="139" y="3746"/>
                    </a:lnTo>
                    <a:lnTo>
                      <a:pt x="102" y="3860"/>
                    </a:lnTo>
                    <a:lnTo>
                      <a:pt x="71" y="3962"/>
                    </a:lnTo>
                    <a:lnTo>
                      <a:pt x="47" y="4052"/>
                    </a:lnTo>
                    <a:lnTo>
                      <a:pt x="27" y="4128"/>
                    </a:lnTo>
                    <a:lnTo>
                      <a:pt x="12" y="4191"/>
                    </a:lnTo>
                    <a:lnTo>
                      <a:pt x="0" y="4234"/>
                    </a:lnTo>
                    <a:lnTo>
                      <a:pt x="65" y="4340"/>
                    </a:lnTo>
                    <a:lnTo>
                      <a:pt x="115" y="4436"/>
                    </a:lnTo>
                    <a:lnTo>
                      <a:pt x="155" y="4528"/>
                    </a:lnTo>
                    <a:lnTo>
                      <a:pt x="182" y="4618"/>
                    </a:lnTo>
                    <a:lnTo>
                      <a:pt x="204" y="4705"/>
                    </a:lnTo>
                    <a:lnTo>
                      <a:pt x="226" y="4797"/>
                    </a:lnTo>
                    <a:lnTo>
                      <a:pt x="245" y="4891"/>
                    </a:lnTo>
                    <a:lnTo>
                      <a:pt x="266" y="4989"/>
                    </a:lnTo>
                    <a:lnTo>
                      <a:pt x="331" y="4807"/>
                    </a:lnTo>
                    <a:lnTo>
                      <a:pt x="396" y="4634"/>
                    </a:lnTo>
                    <a:lnTo>
                      <a:pt x="455" y="4469"/>
                    </a:lnTo>
                    <a:lnTo>
                      <a:pt x="511" y="4314"/>
                    </a:lnTo>
                    <a:lnTo>
                      <a:pt x="566" y="4163"/>
                    </a:lnTo>
                    <a:lnTo>
                      <a:pt x="619" y="4020"/>
                    </a:lnTo>
                    <a:lnTo>
                      <a:pt x="672" y="3885"/>
                    </a:lnTo>
                    <a:lnTo>
                      <a:pt x="721" y="3754"/>
                    </a:lnTo>
                    <a:lnTo>
                      <a:pt x="774" y="3630"/>
                    </a:lnTo>
                    <a:lnTo>
                      <a:pt x="820" y="3507"/>
                    </a:lnTo>
                    <a:lnTo>
                      <a:pt x="870" y="3389"/>
                    </a:lnTo>
                    <a:lnTo>
                      <a:pt x="919" y="3275"/>
                    </a:lnTo>
                    <a:lnTo>
                      <a:pt x="968" y="3163"/>
                    </a:lnTo>
                    <a:lnTo>
                      <a:pt x="1021" y="3055"/>
                    </a:lnTo>
                    <a:lnTo>
                      <a:pt x="1074" y="2946"/>
                    </a:lnTo>
                    <a:lnTo>
                      <a:pt x="1127" y="2838"/>
                    </a:lnTo>
                    <a:lnTo>
                      <a:pt x="1182" y="2730"/>
                    </a:lnTo>
                    <a:lnTo>
                      <a:pt x="1241" y="2622"/>
                    </a:lnTo>
                    <a:lnTo>
                      <a:pt x="1300" y="2510"/>
                    </a:lnTo>
                    <a:lnTo>
                      <a:pt x="1365" y="2399"/>
                    </a:lnTo>
                    <a:lnTo>
                      <a:pt x="1429" y="2287"/>
                    </a:lnTo>
                    <a:lnTo>
                      <a:pt x="1501" y="2170"/>
                    </a:lnTo>
                    <a:lnTo>
                      <a:pt x="1576" y="2048"/>
                    </a:lnTo>
                    <a:lnTo>
                      <a:pt x="1653" y="1925"/>
                    </a:lnTo>
                    <a:lnTo>
                      <a:pt x="1737" y="1799"/>
                    </a:lnTo>
                    <a:lnTo>
                      <a:pt x="1827" y="1665"/>
                    </a:lnTo>
                    <a:lnTo>
                      <a:pt x="1919" y="1523"/>
                    </a:lnTo>
                    <a:lnTo>
                      <a:pt x="2018" y="1377"/>
                    </a:lnTo>
                    <a:lnTo>
                      <a:pt x="2123" y="1226"/>
                    </a:lnTo>
                    <a:lnTo>
                      <a:pt x="2235" y="1062"/>
                    </a:lnTo>
                    <a:lnTo>
                      <a:pt x="2352" y="895"/>
                    </a:lnTo>
                    <a:lnTo>
                      <a:pt x="2480" y="715"/>
                    </a:lnTo>
                    <a:lnTo>
                      <a:pt x="2402" y="842"/>
                    </a:lnTo>
                    <a:lnTo>
                      <a:pt x="2327" y="966"/>
                    </a:lnTo>
                    <a:lnTo>
                      <a:pt x="2250" y="1095"/>
                    </a:lnTo>
                    <a:lnTo>
                      <a:pt x="2172" y="1223"/>
                    </a:lnTo>
                    <a:lnTo>
                      <a:pt x="2096" y="1352"/>
                    </a:lnTo>
                    <a:lnTo>
                      <a:pt x="2015" y="1483"/>
                    </a:lnTo>
                    <a:lnTo>
                      <a:pt x="1937" y="1613"/>
                    </a:lnTo>
                    <a:lnTo>
                      <a:pt x="1860" y="1742"/>
                    </a:lnTo>
                    <a:lnTo>
                      <a:pt x="1782" y="1876"/>
                    </a:lnTo>
                    <a:lnTo>
                      <a:pt x="1709" y="2009"/>
                    </a:lnTo>
                    <a:lnTo>
                      <a:pt x="1631" y="2142"/>
                    </a:lnTo>
                    <a:lnTo>
                      <a:pt x="1557" y="2275"/>
                    </a:lnTo>
                    <a:lnTo>
                      <a:pt x="1482" y="2408"/>
                    </a:lnTo>
                    <a:lnTo>
                      <a:pt x="1411" y="2540"/>
                    </a:lnTo>
                    <a:lnTo>
                      <a:pt x="1337" y="2677"/>
                    </a:lnTo>
                    <a:lnTo>
                      <a:pt x="1269" y="2813"/>
                    </a:lnTo>
                    <a:lnTo>
                      <a:pt x="1201" y="2950"/>
                    </a:lnTo>
                    <a:lnTo>
                      <a:pt x="1133" y="3083"/>
                    </a:lnTo>
                    <a:lnTo>
                      <a:pt x="1068" y="3219"/>
                    </a:lnTo>
                    <a:lnTo>
                      <a:pt x="1003" y="3355"/>
                    </a:lnTo>
                    <a:lnTo>
                      <a:pt x="944" y="3491"/>
                    </a:lnTo>
                    <a:lnTo>
                      <a:pt x="886" y="3628"/>
                    </a:lnTo>
                    <a:lnTo>
                      <a:pt x="827" y="3767"/>
                    </a:lnTo>
                    <a:lnTo>
                      <a:pt x="774" y="3903"/>
                    </a:lnTo>
                    <a:lnTo>
                      <a:pt x="721" y="4040"/>
                    </a:lnTo>
                    <a:lnTo>
                      <a:pt x="674" y="4175"/>
                    </a:lnTo>
                    <a:lnTo>
                      <a:pt x="629" y="4311"/>
                    </a:lnTo>
                    <a:lnTo>
                      <a:pt x="588" y="4448"/>
                    </a:lnTo>
                    <a:lnTo>
                      <a:pt x="548" y="4583"/>
                    </a:lnTo>
                    <a:lnTo>
                      <a:pt x="511" y="4720"/>
                    </a:lnTo>
                    <a:lnTo>
                      <a:pt x="480" y="4853"/>
                    </a:lnTo>
                    <a:lnTo>
                      <a:pt x="452" y="4989"/>
                    </a:lnTo>
                    <a:lnTo>
                      <a:pt x="490" y="4955"/>
                    </a:lnTo>
                    <a:lnTo>
                      <a:pt x="533" y="4921"/>
                    </a:lnTo>
                    <a:lnTo>
                      <a:pt x="576" y="4893"/>
                    </a:lnTo>
                    <a:lnTo>
                      <a:pt x="625" y="4871"/>
                    </a:lnTo>
                    <a:lnTo>
                      <a:pt x="678" y="4850"/>
                    </a:lnTo>
                    <a:lnTo>
                      <a:pt x="733" y="4834"/>
                    </a:lnTo>
                    <a:lnTo>
                      <a:pt x="790" y="4819"/>
                    </a:lnTo>
                    <a:lnTo>
                      <a:pt x="848" y="4807"/>
                    </a:lnTo>
                    <a:lnTo>
                      <a:pt x="904" y="4797"/>
                    </a:lnTo>
                    <a:lnTo>
                      <a:pt x="962" y="4791"/>
                    </a:lnTo>
                    <a:lnTo>
                      <a:pt x="1019" y="4785"/>
                    </a:lnTo>
                    <a:lnTo>
                      <a:pt x="1074" y="4781"/>
                    </a:lnTo>
                    <a:lnTo>
                      <a:pt x="1127" y="4779"/>
                    </a:lnTo>
                    <a:lnTo>
                      <a:pt x="1176" y="4775"/>
                    </a:lnTo>
                    <a:lnTo>
                      <a:pt x="1225" y="4775"/>
                    </a:lnTo>
                    <a:lnTo>
                      <a:pt x="1269" y="4775"/>
                    </a:lnTo>
                    <a:lnTo>
                      <a:pt x="1368" y="4630"/>
                    </a:lnTo>
                    <a:lnTo>
                      <a:pt x="1461" y="4487"/>
                    </a:lnTo>
                    <a:lnTo>
                      <a:pt x="1547" y="4342"/>
                    </a:lnTo>
                    <a:lnTo>
                      <a:pt x="1625" y="4200"/>
                    </a:lnTo>
                    <a:lnTo>
                      <a:pt x="1699" y="4061"/>
                    </a:lnTo>
                    <a:lnTo>
                      <a:pt x="1768" y="3922"/>
                    </a:lnTo>
                    <a:lnTo>
                      <a:pt x="1829" y="3782"/>
                    </a:lnTo>
                    <a:lnTo>
                      <a:pt x="1888" y="3650"/>
                    </a:lnTo>
                    <a:lnTo>
                      <a:pt x="1944" y="3516"/>
                    </a:lnTo>
                    <a:lnTo>
                      <a:pt x="2000" y="3385"/>
                    </a:lnTo>
                    <a:lnTo>
                      <a:pt x="2052" y="3262"/>
                    </a:lnTo>
                    <a:lnTo>
                      <a:pt x="2102" y="3138"/>
                    </a:lnTo>
                    <a:lnTo>
                      <a:pt x="2154" y="3018"/>
                    </a:lnTo>
                    <a:lnTo>
                      <a:pt x="2204" y="2903"/>
                    </a:lnTo>
                    <a:lnTo>
                      <a:pt x="2256" y="2791"/>
                    </a:lnTo>
                    <a:lnTo>
                      <a:pt x="2309" y="2687"/>
                    </a:lnTo>
                    <a:lnTo>
                      <a:pt x="2343" y="2622"/>
                    </a:lnTo>
                    <a:lnTo>
                      <a:pt x="2378" y="2554"/>
                    </a:lnTo>
                    <a:lnTo>
                      <a:pt x="2408" y="2476"/>
                    </a:lnTo>
                    <a:lnTo>
                      <a:pt x="2439" y="2399"/>
                    </a:lnTo>
                    <a:lnTo>
                      <a:pt x="2470" y="2321"/>
                    </a:lnTo>
                    <a:lnTo>
                      <a:pt x="2504" y="2244"/>
                    </a:lnTo>
                    <a:lnTo>
                      <a:pt x="2538" y="2176"/>
                    </a:lnTo>
                    <a:lnTo>
                      <a:pt x="2572" y="2111"/>
                    </a:lnTo>
                    <a:lnTo>
                      <a:pt x="2544" y="2107"/>
                    </a:lnTo>
                    <a:lnTo>
                      <a:pt x="2510" y="2101"/>
                    </a:lnTo>
                    <a:lnTo>
                      <a:pt x="2476" y="2093"/>
                    </a:lnTo>
                    <a:lnTo>
                      <a:pt x="2439" y="2080"/>
                    </a:lnTo>
                    <a:lnTo>
                      <a:pt x="2396" y="2068"/>
                    </a:lnTo>
                    <a:lnTo>
                      <a:pt x="2355" y="2052"/>
                    </a:lnTo>
                    <a:lnTo>
                      <a:pt x="2309" y="2036"/>
                    </a:lnTo>
                    <a:lnTo>
                      <a:pt x="2266" y="2021"/>
                    </a:lnTo>
                    <a:lnTo>
                      <a:pt x="2223" y="2005"/>
                    </a:lnTo>
                    <a:lnTo>
                      <a:pt x="2176" y="1993"/>
                    </a:lnTo>
                    <a:lnTo>
                      <a:pt x="2133" y="1984"/>
                    </a:lnTo>
                    <a:lnTo>
                      <a:pt x="2092" y="1978"/>
                    </a:lnTo>
                    <a:lnTo>
                      <a:pt x="2052" y="1972"/>
                    </a:lnTo>
                    <a:lnTo>
                      <a:pt x="2015" y="1972"/>
                    </a:lnTo>
                    <a:lnTo>
                      <a:pt x="1980" y="1978"/>
                    </a:lnTo>
                    <a:lnTo>
                      <a:pt x="1950" y="1990"/>
                    </a:lnTo>
                    <a:lnTo>
                      <a:pt x="1968" y="1962"/>
                    </a:lnTo>
                    <a:lnTo>
                      <a:pt x="1996" y="1940"/>
                    </a:lnTo>
                    <a:lnTo>
                      <a:pt x="2027" y="1922"/>
                    </a:lnTo>
                    <a:lnTo>
                      <a:pt x="2068" y="1909"/>
                    </a:lnTo>
                    <a:lnTo>
                      <a:pt x="2111" y="1901"/>
                    </a:lnTo>
                    <a:lnTo>
                      <a:pt x="2157" y="1895"/>
                    </a:lnTo>
                    <a:lnTo>
                      <a:pt x="2207" y="1891"/>
                    </a:lnTo>
                    <a:lnTo>
                      <a:pt x="2260" y="1888"/>
                    </a:lnTo>
                    <a:lnTo>
                      <a:pt x="2315" y="1885"/>
                    </a:lnTo>
                    <a:lnTo>
                      <a:pt x="2370" y="1885"/>
                    </a:lnTo>
                    <a:lnTo>
                      <a:pt x="2429" y="1882"/>
                    </a:lnTo>
                    <a:lnTo>
                      <a:pt x="2488" y="1879"/>
                    </a:lnTo>
                    <a:lnTo>
                      <a:pt x="2544" y="1872"/>
                    </a:lnTo>
                    <a:lnTo>
                      <a:pt x="2600" y="1864"/>
                    </a:lnTo>
                    <a:lnTo>
                      <a:pt x="2656" y="1850"/>
                    </a:lnTo>
                    <a:lnTo>
                      <a:pt x="2708" y="1836"/>
                    </a:lnTo>
                    <a:lnTo>
                      <a:pt x="2739" y="1770"/>
                    </a:lnTo>
                    <a:lnTo>
                      <a:pt x="2764" y="1703"/>
                    </a:lnTo>
                    <a:lnTo>
                      <a:pt x="2786" y="1631"/>
                    </a:lnTo>
                    <a:lnTo>
                      <a:pt x="2807" y="1556"/>
                    </a:lnTo>
                    <a:lnTo>
                      <a:pt x="2829" y="1479"/>
                    </a:lnTo>
                    <a:lnTo>
                      <a:pt x="2851" y="1393"/>
                    </a:lnTo>
                    <a:lnTo>
                      <a:pt x="2878" y="1299"/>
                    </a:lnTo>
                    <a:lnTo>
                      <a:pt x="2909" y="1201"/>
                    </a:lnTo>
                    <a:lnTo>
                      <a:pt x="2876" y="1201"/>
                    </a:lnTo>
                    <a:lnTo>
                      <a:pt x="2841" y="1201"/>
                    </a:lnTo>
                    <a:lnTo>
                      <a:pt x="2804" y="1201"/>
                    </a:lnTo>
                    <a:lnTo>
                      <a:pt x="2767" y="1201"/>
                    </a:lnTo>
                    <a:lnTo>
                      <a:pt x="2729" y="1201"/>
                    </a:lnTo>
                    <a:lnTo>
                      <a:pt x="2690" y="1201"/>
                    </a:lnTo>
                    <a:lnTo>
                      <a:pt x="2649" y="1201"/>
                    </a:lnTo>
                    <a:lnTo>
                      <a:pt x="2612" y="1201"/>
                    </a:lnTo>
                    <a:lnTo>
                      <a:pt x="2572" y="1205"/>
                    </a:lnTo>
                    <a:lnTo>
                      <a:pt x="2531" y="1205"/>
                    </a:lnTo>
                    <a:lnTo>
                      <a:pt x="2494" y="1207"/>
                    </a:lnTo>
                    <a:lnTo>
                      <a:pt x="2454" y="1207"/>
                    </a:lnTo>
                    <a:lnTo>
                      <a:pt x="2421" y="1211"/>
                    </a:lnTo>
                    <a:lnTo>
                      <a:pt x="2386" y="1213"/>
                    </a:lnTo>
                    <a:lnTo>
                      <a:pt x="2352" y="1217"/>
                    </a:lnTo>
                    <a:lnTo>
                      <a:pt x="2321" y="1219"/>
                    </a:lnTo>
                    <a:lnTo>
                      <a:pt x="2355" y="1195"/>
                    </a:lnTo>
                    <a:lnTo>
                      <a:pt x="2392" y="1173"/>
                    </a:lnTo>
                    <a:lnTo>
                      <a:pt x="2429" y="1154"/>
                    </a:lnTo>
                    <a:lnTo>
                      <a:pt x="2470" y="1136"/>
                    </a:lnTo>
                    <a:lnTo>
                      <a:pt x="2510" y="1121"/>
                    </a:lnTo>
                    <a:lnTo>
                      <a:pt x="2550" y="1109"/>
                    </a:lnTo>
                    <a:lnTo>
                      <a:pt x="2594" y="1095"/>
                    </a:lnTo>
                    <a:lnTo>
                      <a:pt x="2637" y="1083"/>
                    </a:lnTo>
                    <a:lnTo>
                      <a:pt x="2680" y="1074"/>
                    </a:lnTo>
                    <a:lnTo>
                      <a:pt x="2723" y="1064"/>
                    </a:lnTo>
                    <a:lnTo>
                      <a:pt x="2764" y="1056"/>
                    </a:lnTo>
                    <a:lnTo>
                      <a:pt x="2807" y="1046"/>
                    </a:lnTo>
                    <a:lnTo>
                      <a:pt x="2847" y="1037"/>
                    </a:lnTo>
                    <a:lnTo>
                      <a:pt x="2888" y="1028"/>
                    </a:lnTo>
                    <a:lnTo>
                      <a:pt x="2925" y="1015"/>
                    </a:lnTo>
                    <a:lnTo>
                      <a:pt x="2962" y="1005"/>
                    </a:lnTo>
                    <a:lnTo>
                      <a:pt x="2984" y="842"/>
                    </a:lnTo>
                    <a:lnTo>
                      <a:pt x="2999" y="603"/>
                    </a:lnTo>
                    <a:lnTo>
                      <a:pt x="3002" y="313"/>
                    </a:lnTo>
                    <a:lnTo>
                      <a:pt x="2978" y="0"/>
                    </a:lnTo>
                    <a:close/>
                  </a:path>
                </a:pathLst>
              </a:custGeom>
              <a:solidFill>
                <a:srgbClr val="FFFFFF">
                  <a:alpha val="50195"/>
                </a:srgbClr>
              </a:solidFill>
              <a:ln w="11113">
                <a:solidFill>
                  <a:srgbClr val="000000"/>
                </a:solidFill>
                <a:prstDash val="solid"/>
                <a:round/>
                <a:headEnd/>
                <a:tailEnd/>
              </a:ln>
            </p:spPr>
            <p:txBody>
              <a:bodyPr lIns="16" tIns="8" rIns="16" bIns="8">
                <a:spAutoFit/>
              </a:bodyPr>
              <a:lstStyle/>
              <a:p>
                <a:endParaRPr lang="ar-SA"/>
              </a:p>
            </p:txBody>
          </p:sp>
          <p:sp>
            <p:nvSpPr>
              <p:cNvPr id="5134" name="Freeform 16"/>
              <p:cNvSpPr>
                <a:spLocks/>
              </p:cNvSpPr>
              <p:nvPr/>
            </p:nvSpPr>
            <p:spPr bwMode="auto">
              <a:xfrm>
                <a:off x="4028" y="3883"/>
                <a:ext cx="207" cy="429"/>
              </a:xfrm>
              <a:custGeom>
                <a:avLst/>
                <a:gdLst>
                  <a:gd name="T0" fmla="*/ 375 w 623"/>
                  <a:gd name="T1" fmla="*/ 33 h 1288"/>
                  <a:gd name="T2" fmla="*/ 396 w 623"/>
                  <a:gd name="T3" fmla="*/ 55 h 1288"/>
                  <a:gd name="T4" fmla="*/ 418 w 623"/>
                  <a:gd name="T5" fmla="*/ 71 h 1288"/>
                  <a:gd name="T6" fmla="*/ 439 w 623"/>
                  <a:gd name="T7" fmla="*/ 86 h 1288"/>
                  <a:gd name="T8" fmla="*/ 465 w 623"/>
                  <a:gd name="T9" fmla="*/ 92 h 1288"/>
                  <a:gd name="T10" fmla="*/ 496 w 623"/>
                  <a:gd name="T11" fmla="*/ 90 h 1288"/>
                  <a:gd name="T12" fmla="*/ 530 w 623"/>
                  <a:gd name="T13" fmla="*/ 74 h 1288"/>
                  <a:gd name="T14" fmla="*/ 570 w 623"/>
                  <a:gd name="T15" fmla="*/ 47 h 1288"/>
                  <a:gd name="T16" fmla="*/ 616 w 623"/>
                  <a:gd name="T17" fmla="*/ 0 h 1288"/>
                  <a:gd name="T18" fmla="*/ 623 w 623"/>
                  <a:gd name="T19" fmla="*/ 9 h 1288"/>
                  <a:gd name="T20" fmla="*/ 623 w 623"/>
                  <a:gd name="T21" fmla="*/ 27 h 1288"/>
                  <a:gd name="T22" fmla="*/ 620 w 623"/>
                  <a:gd name="T23" fmla="*/ 59 h 1288"/>
                  <a:gd name="T24" fmla="*/ 610 w 623"/>
                  <a:gd name="T25" fmla="*/ 96 h 1288"/>
                  <a:gd name="T26" fmla="*/ 598 w 623"/>
                  <a:gd name="T27" fmla="*/ 145 h 1288"/>
                  <a:gd name="T28" fmla="*/ 582 w 623"/>
                  <a:gd name="T29" fmla="*/ 198 h 1288"/>
                  <a:gd name="T30" fmla="*/ 564 w 623"/>
                  <a:gd name="T31" fmla="*/ 257 h 1288"/>
                  <a:gd name="T32" fmla="*/ 545 w 623"/>
                  <a:gd name="T33" fmla="*/ 321 h 1288"/>
                  <a:gd name="T34" fmla="*/ 527 w 623"/>
                  <a:gd name="T35" fmla="*/ 362 h 1288"/>
                  <a:gd name="T36" fmla="*/ 486 w 623"/>
                  <a:gd name="T37" fmla="*/ 417 h 1288"/>
                  <a:gd name="T38" fmla="*/ 433 w 623"/>
                  <a:gd name="T39" fmla="*/ 486 h 1288"/>
                  <a:gd name="T40" fmla="*/ 372 w 623"/>
                  <a:gd name="T41" fmla="*/ 560 h 1288"/>
                  <a:gd name="T42" fmla="*/ 307 w 623"/>
                  <a:gd name="T43" fmla="*/ 637 h 1288"/>
                  <a:gd name="T44" fmla="*/ 241 w 623"/>
                  <a:gd name="T45" fmla="*/ 715 h 1288"/>
                  <a:gd name="T46" fmla="*/ 183 w 623"/>
                  <a:gd name="T47" fmla="*/ 790 h 1288"/>
                  <a:gd name="T48" fmla="*/ 133 w 623"/>
                  <a:gd name="T49" fmla="*/ 851 h 1288"/>
                  <a:gd name="T50" fmla="*/ 87 w 623"/>
                  <a:gd name="T51" fmla="*/ 947 h 1288"/>
                  <a:gd name="T52" fmla="*/ 78 w 623"/>
                  <a:gd name="T53" fmla="*/ 1024 h 1288"/>
                  <a:gd name="T54" fmla="*/ 94 w 623"/>
                  <a:gd name="T55" fmla="*/ 1080 h 1288"/>
                  <a:gd name="T56" fmla="*/ 118 w 623"/>
                  <a:gd name="T57" fmla="*/ 1127 h 1288"/>
                  <a:gd name="T58" fmla="*/ 143 w 623"/>
                  <a:gd name="T59" fmla="*/ 1164 h 1288"/>
                  <a:gd name="T60" fmla="*/ 159 w 623"/>
                  <a:gd name="T61" fmla="*/ 1200 h 1288"/>
                  <a:gd name="T62" fmla="*/ 149 w 623"/>
                  <a:gd name="T63" fmla="*/ 1237 h 1288"/>
                  <a:gd name="T64" fmla="*/ 102 w 623"/>
                  <a:gd name="T65" fmla="*/ 1284 h 1288"/>
                  <a:gd name="T66" fmla="*/ 72 w 623"/>
                  <a:gd name="T67" fmla="*/ 1288 h 1288"/>
                  <a:gd name="T68" fmla="*/ 47 w 623"/>
                  <a:gd name="T69" fmla="*/ 1288 h 1288"/>
                  <a:gd name="T70" fmla="*/ 28 w 623"/>
                  <a:gd name="T71" fmla="*/ 1278 h 1288"/>
                  <a:gd name="T72" fmla="*/ 16 w 623"/>
                  <a:gd name="T73" fmla="*/ 1268 h 1288"/>
                  <a:gd name="T74" fmla="*/ 6 w 623"/>
                  <a:gd name="T75" fmla="*/ 1253 h 1288"/>
                  <a:gd name="T76" fmla="*/ 0 w 623"/>
                  <a:gd name="T77" fmla="*/ 1237 h 1288"/>
                  <a:gd name="T78" fmla="*/ 0 w 623"/>
                  <a:gd name="T79" fmla="*/ 1223 h 1288"/>
                  <a:gd name="T80" fmla="*/ 0 w 623"/>
                  <a:gd name="T81" fmla="*/ 1204 h 1288"/>
                  <a:gd name="T82" fmla="*/ 10 w 623"/>
                  <a:gd name="T83" fmla="*/ 1135 h 1288"/>
                  <a:gd name="T84" fmla="*/ 22 w 623"/>
                  <a:gd name="T85" fmla="*/ 1076 h 1288"/>
                  <a:gd name="T86" fmla="*/ 43 w 623"/>
                  <a:gd name="T87" fmla="*/ 994 h 1288"/>
                  <a:gd name="T88" fmla="*/ 81 w 623"/>
                  <a:gd name="T89" fmla="*/ 847 h 1288"/>
                  <a:gd name="T90" fmla="*/ 115 w 623"/>
                  <a:gd name="T91" fmla="*/ 737 h 1288"/>
                  <a:gd name="T92" fmla="*/ 159 w 623"/>
                  <a:gd name="T93" fmla="*/ 606 h 1288"/>
                  <a:gd name="T94" fmla="*/ 202 w 623"/>
                  <a:gd name="T95" fmla="*/ 470 h 1288"/>
                  <a:gd name="T96" fmla="*/ 249 w 623"/>
                  <a:gd name="T97" fmla="*/ 333 h 1288"/>
                  <a:gd name="T98" fmla="*/ 292 w 623"/>
                  <a:gd name="T99" fmla="*/ 210 h 1288"/>
                  <a:gd name="T100" fmla="*/ 329 w 623"/>
                  <a:gd name="T101" fmla="*/ 111 h 1288"/>
                  <a:gd name="T102" fmla="*/ 357 w 623"/>
                  <a:gd name="T103" fmla="*/ 49 h 1288"/>
                  <a:gd name="T104" fmla="*/ 375 w 623"/>
                  <a:gd name="T105" fmla="*/ 33 h 12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3"/>
                  <a:gd name="T160" fmla="*/ 0 h 1288"/>
                  <a:gd name="T161" fmla="*/ 623 w 623"/>
                  <a:gd name="T162" fmla="*/ 1288 h 12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3" h="1288">
                    <a:moveTo>
                      <a:pt x="375" y="33"/>
                    </a:moveTo>
                    <a:lnTo>
                      <a:pt x="396" y="55"/>
                    </a:lnTo>
                    <a:lnTo>
                      <a:pt x="418" y="71"/>
                    </a:lnTo>
                    <a:lnTo>
                      <a:pt x="439" y="86"/>
                    </a:lnTo>
                    <a:lnTo>
                      <a:pt x="465" y="92"/>
                    </a:lnTo>
                    <a:lnTo>
                      <a:pt x="496" y="90"/>
                    </a:lnTo>
                    <a:lnTo>
                      <a:pt x="530" y="74"/>
                    </a:lnTo>
                    <a:lnTo>
                      <a:pt x="570" y="47"/>
                    </a:lnTo>
                    <a:lnTo>
                      <a:pt x="616" y="0"/>
                    </a:lnTo>
                    <a:lnTo>
                      <a:pt x="623" y="9"/>
                    </a:lnTo>
                    <a:lnTo>
                      <a:pt x="623" y="27"/>
                    </a:lnTo>
                    <a:lnTo>
                      <a:pt x="620" y="59"/>
                    </a:lnTo>
                    <a:lnTo>
                      <a:pt x="610" y="96"/>
                    </a:lnTo>
                    <a:lnTo>
                      <a:pt x="598" y="145"/>
                    </a:lnTo>
                    <a:lnTo>
                      <a:pt x="582" y="198"/>
                    </a:lnTo>
                    <a:lnTo>
                      <a:pt x="564" y="257"/>
                    </a:lnTo>
                    <a:lnTo>
                      <a:pt x="545" y="321"/>
                    </a:lnTo>
                    <a:lnTo>
                      <a:pt x="527" y="362"/>
                    </a:lnTo>
                    <a:lnTo>
                      <a:pt x="486" y="417"/>
                    </a:lnTo>
                    <a:lnTo>
                      <a:pt x="433" y="486"/>
                    </a:lnTo>
                    <a:lnTo>
                      <a:pt x="372" y="560"/>
                    </a:lnTo>
                    <a:lnTo>
                      <a:pt x="307" y="637"/>
                    </a:lnTo>
                    <a:lnTo>
                      <a:pt x="241" y="715"/>
                    </a:lnTo>
                    <a:lnTo>
                      <a:pt x="183" y="790"/>
                    </a:lnTo>
                    <a:lnTo>
                      <a:pt x="133" y="851"/>
                    </a:lnTo>
                    <a:lnTo>
                      <a:pt x="87" y="947"/>
                    </a:lnTo>
                    <a:lnTo>
                      <a:pt x="78" y="1024"/>
                    </a:lnTo>
                    <a:lnTo>
                      <a:pt x="94" y="1080"/>
                    </a:lnTo>
                    <a:lnTo>
                      <a:pt x="118" y="1127"/>
                    </a:lnTo>
                    <a:lnTo>
                      <a:pt x="143" y="1164"/>
                    </a:lnTo>
                    <a:lnTo>
                      <a:pt x="159" y="1200"/>
                    </a:lnTo>
                    <a:lnTo>
                      <a:pt x="149" y="1237"/>
                    </a:lnTo>
                    <a:lnTo>
                      <a:pt x="102" y="1284"/>
                    </a:lnTo>
                    <a:lnTo>
                      <a:pt x="72" y="1288"/>
                    </a:lnTo>
                    <a:lnTo>
                      <a:pt x="47" y="1288"/>
                    </a:lnTo>
                    <a:lnTo>
                      <a:pt x="28" y="1278"/>
                    </a:lnTo>
                    <a:lnTo>
                      <a:pt x="16" y="1268"/>
                    </a:lnTo>
                    <a:lnTo>
                      <a:pt x="6" y="1253"/>
                    </a:lnTo>
                    <a:lnTo>
                      <a:pt x="0" y="1237"/>
                    </a:lnTo>
                    <a:lnTo>
                      <a:pt x="0" y="1223"/>
                    </a:lnTo>
                    <a:lnTo>
                      <a:pt x="0" y="1204"/>
                    </a:lnTo>
                    <a:lnTo>
                      <a:pt x="10" y="1135"/>
                    </a:lnTo>
                    <a:lnTo>
                      <a:pt x="22" y="1076"/>
                    </a:lnTo>
                    <a:lnTo>
                      <a:pt x="43" y="994"/>
                    </a:lnTo>
                    <a:lnTo>
                      <a:pt x="81" y="847"/>
                    </a:lnTo>
                    <a:lnTo>
                      <a:pt x="115" y="737"/>
                    </a:lnTo>
                    <a:lnTo>
                      <a:pt x="159" y="606"/>
                    </a:lnTo>
                    <a:lnTo>
                      <a:pt x="202" y="470"/>
                    </a:lnTo>
                    <a:lnTo>
                      <a:pt x="249" y="333"/>
                    </a:lnTo>
                    <a:lnTo>
                      <a:pt x="292" y="210"/>
                    </a:lnTo>
                    <a:lnTo>
                      <a:pt x="329" y="111"/>
                    </a:lnTo>
                    <a:lnTo>
                      <a:pt x="357" y="49"/>
                    </a:lnTo>
                    <a:lnTo>
                      <a:pt x="375" y="33"/>
                    </a:lnTo>
                    <a:close/>
                  </a:path>
                </a:pathLst>
              </a:custGeom>
              <a:solidFill>
                <a:srgbClr val="000000">
                  <a:alpha val="50195"/>
                </a:srgbClr>
              </a:solidFill>
              <a:ln w="11113">
                <a:solidFill>
                  <a:srgbClr val="000000"/>
                </a:solidFill>
                <a:prstDash val="solid"/>
                <a:round/>
                <a:headEnd/>
                <a:tailEnd/>
              </a:ln>
            </p:spPr>
            <p:txBody>
              <a:bodyPr lIns="16" tIns="8" rIns="16" bIns="8">
                <a:spAutoFit/>
              </a:bodyPr>
              <a:lstStyle/>
              <a:p>
                <a:endParaRPr lang="ar-SA"/>
              </a:p>
            </p:txBody>
          </p:sp>
          <p:sp>
            <p:nvSpPr>
              <p:cNvPr id="5135" name="Freeform 17"/>
              <p:cNvSpPr>
                <a:spLocks/>
              </p:cNvSpPr>
              <p:nvPr/>
            </p:nvSpPr>
            <p:spPr bwMode="auto">
              <a:xfrm>
                <a:off x="4041" y="4259"/>
                <a:ext cx="8" cy="35"/>
              </a:xfrm>
              <a:custGeom>
                <a:avLst/>
                <a:gdLst>
                  <a:gd name="T0" fmla="*/ 10 w 24"/>
                  <a:gd name="T1" fmla="*/ 0 h 106"/>
                  <a:gd name="T2" fmla="*/ 2 w 24"/>
                  <a:gd name="T3" fmla="*/ 31 h 106"/>
                  <a:gd name="T4" fmla="*/ 0 w 24"/>
                  <a:gd name="T5" fmla="*/ 65 h 106"/>
                  <a:gd name="T6" fmla="*/ 0 w 24"/>
                  <a:gd name="T7" fmla="*/ 96 h 106"/>
                  <a:gd name="T8" fmla="*/ 12 w 24"/>
                  <a:gd name="T9" fmla="*/ 106 h 106"/>
                  <a:gd name="T10" fmla="*/ 24 w 24"/>
                  <a:gd name="T11" fmla="*/ 94 h 106"/>
                  <a:gd name="T12" fmla="*/ 24 w 24"/>
                  <a:gd name="T13" fmla="*/ 65 h 106"/>
                  <a:gd name="T14" fmla="*/ 18 w 24"/>
                  <a:gd name="T15" fmla="*/ 31 h 106"/>
                  <a:gd name="T16" fmla="*/ 10 w 24"/>
                  <a:gd name="T17" fmla="*/ 0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06"/>
                  <a:gd name="T29" fmla="*/ 24 w 24"/>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06">
                    <a:moveTo>
                      <a:pt x="10" y="0"/>
                    </a:moveTo>
                    <a:lnTo>
                      <a:pt x="2" y="31"/>
                    </a:lnTo>
                    <a:lnTo>
                      <a:pt x="0" y="65"/>
                    </a:lnTo>
                    <a:lnTo>
                      <a:pt x="0" y="96"/>
                    </a:lnTo>
                    <a:lnTo>
                      <a:pt x="12" y="106"/>
                    </a:lnTo>
                    <a:lnTo>
                      <a:pt x="24" y="94"/>
                    </a:lnTo>
                    <a:lnTo>
                      <a:pt x="24" y="65"/>
                    </a:lnTo>
                    <a:lnTo>
                      <a:pt x="18" y="31"/>
                    </a:lnTo>
                    <a:lnTo>
                      <a:pt x="10" y="0"/>
                    </a:lnTo>
                    <a:close/>
                  </a:path>
                </a:pathLst>
              </a:custGeom>
              <a:solidFill>
                <a:srgbClr val="FFFFFF">
                  <a:alpha val="50195"/>
                </a:srgbClr>
              </a:solidFill>
              <a:ln w="9525">
                <a:noFill/>
                <a:round/>
                <a:headEnd/>
                <a:tailEnd/>
              </a:ln>
            </p:spPr>
            <p:txBody>
              <a:bodyPr lIns="16" tIns="8" rIns="16" bIns="8">
                <a:spAutoFit/>
              </a:bodyPr>
              <a:lstStyle/>
              <a:p>
                <a:endParaRPr lang="ar-SA"/>
              </a:p>
            </p:txBody>
          </p:sp>
        </p:grpSp>
      </p:grpSp>
      <p:sp>
        <p:nvSpPr>
          <p:cNvPr id="19" name="مربع نص 18"/>
          <p:cNvSpPr txBox="1"/>
          <p:nvPr/>
        </p:nvSpPr>
        <p:spPr>
          <a:xfrm>
            <a:off x="2786050" y="2071678"/>
            <a:ext cx="5214974" cy="400110"/>
          </a:xfrm>
          <a:prstGeom prst="rect">
            <a:avLst/>
          </a:prstGeom>
          <a:noFill/>
        </p:spPr>
        <p:txBody>
          <a:bodyPr wrap="square" rtlCol="1">
            <a:spAutoFit/>
          </a:bodyPr>
          <a:lstStyle/>
          <a:p>
            <a:pPr marL="609600" indent="-609600"/>
            <a:endParaRPr lang="en-US" sz="2000" b="1" dirty="0"/>
          </a:p>
        </p:txBody>
      </p:sp>
      <p:sp>
        <p:nvSpPr>
          <p:cNvPr id="21" name="مستطيل 20"/>
          <p:cNvSpPr/>
          <p:nvPr/>
        </p:nvSpPr>
        <p:spPr>
          <a:xfrm>
            <a:off x="3929058" y="1142984"/>
            <a:ext cx="4357718" cy="369332"/>
          </a:xfrm>
          <a:prstGeom prst="rect">
            <a:avLst/>
          </a:prstGeom>
        </p:spPr>
        <p:txBody>
          <a:bodyPr wrap="square">
            <a:spAutoFit/>
          </a:bodyPr>
          <a:lstStyle/>
          <a:p>
            <a:pPr algn="ctr"/>
            <a:endParaRPr lang="ar-SA" dirty="0"/>
          </a:p>
        </p:txBody>
      </p:sp>
      <p:sp>
        <p:nvSpPr>
          <p:cNvPr id="22" name="مستطيل 21"/>
          <p:cNvSpPr/>
          <p:nvPr/>
        </p:nvSpPr>
        <p:spPr>
          <a:xfrm>
            <a:off x="2286000" y="571481"/>
            <a:ext cx="5072082" cy="400110"/>
          </a:xfrm>
          <a:prstGeom prst="rect">
            <a:avLst/>
          </a:prstGeom>
        </p:spPr>
        <p:txBody>
          <a:bodyPr wrap="square">
            <a:spAutoFit/>
          </a:bodyPr>
          <a:lstStyle/>
          <a:p>
            <a:pPr algn="ctr"/>
            <a:endParaRPr lang="ar-SA" sz="2000" dirty="0"/>
          </a:p>
        </p:txBody>
      </p:sp>
      <p:sp>
        <p:nvSpPr>
          <p:cNvPr id="24" name="مستطيل 23"/>
          <p:cNvSpPr/>
          <p:nvPr/>
        </p:nvSpPr>
        <p:spPr>
          <a:xfrm>
            <a:off x="1594262" y="642918"/>
            <a:ext cx="5478068" cy="461665"/>
          </a:xfrm>
          <a:prstGeom prst="rect">
            <a:avLst/>
          </a:prstGeom>
          <a:noFill/>
        </p:spPr>
        <p:txBody>
          <a:bodyPr wrap="square" lIns="91440" tIns="45720" rIns="91440" bIns="45720">
            <a:spAutoFit/>
          </a:bodyPr>
          <a:lstStyle/>
          <a:p>
            <a:r>
              <a:rPr lang="ar-SA"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مفهوم الجودة في التعليم  </a:t>
            </a:r>
            <a:endParaRPr lang="ar-SA"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3" name="مستطيل 22"/>
          <p:cNvSpPr/>
          <p:nvPr/>
        </p:nvSpPr>
        <p:spPr>
          <a:xfrm>
            <a:off x="2928926" y="1571612"/>
            <a:ext cx="4857784" cy="1631216"/>
          </a:xfrm>
          <a:prstGeom prst="rect">
            <a:avLst/>
          </a:prstGeom>
        </p:spPr>
        <p:txBody>
          <a:bodyPr wrap="square">
            <a:spAutoFit/>
          </a:bodyPr>
          <a:lstStyle/>
          <a:p>
            <a:r>
              <a:rPr lang="ar-SA" sz="2000" b="1" dirty="0" smtClean="0"/>
              <a:t>من </a:t>
            </a:r>
            <a:r>
              <a:rPr lang="ar-SA" sz="2000" b="1" dirty="0" err="1" smtClean="0"/>
              <a:t>المدخلات</a:t>
            </a:r>
            <a:r>
              <a:rPr lang="ar-SA" sz="2000" b="1" dirty="0" smtClean="0"/>
              <a:t> (أقل تكلفة ممكنة),وهذا يمثل أخذ الأسس التي ترتكز عليها الجودة الشاملة </a:t>
            </a:r>
            <a:r>
              <a:rPr lang="ar-SA" sz="2000" b="1" dirty="0" err="1" smtClean="0"/>
              <a:t>و</a:t>
            </a:r>
            <a:r>
              <a:rPr lang="ar-SA" sz="2000" b="1" dirty="0" smtClean="0"/>
              <a:t> هو تحقيق المواصفات المطلوبة بأفضل الطرق وبأقل جهد </a:t>
            </a:r>
            <a:r>
              <a:rPr lang="ar-SA" sz="2000" b="1" dirty="0" err="1" smtClean="0"/>
              <a:t>و</a:t>
            </a:r>
            <a:r>
              <a:rPr lang="ar-SA" sz="2000" b="1" dirty="0" smtClean="0"/>
              <a:t> تكلفة. أما الفعالية فتعني تحقيق الأهداف أو المخرجات المنشودة وهذا يعد أيضا أهم أسس الجودة.</a:t>
            </a:r>
            <a:endParaRPr lang="ar-SA" sz="2000" b="1" dirty="0"/>
          </a:p>
        </p:txBody>
      </p:sp>
      <p:sp>
        <p:nvSpPr>
          <p:cNvPr id="28" name="شريط إلى الأعلى 27"/>
          <p:cNvSpPr/>
          <p:nvPr/>
        </p:nvSpPr>
        <p:spPr>
          <a:xfrm>
            <a:off x="3500430" y="6286520"/>
            <a:ext cx="1857388" cy="428628"/>
          </a:xfrm>
          <a:prstGeom prst="ribbon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9" name="تمرير أفقي 28"/>
          <p:cNvSpPr/>
          <p:nvPr/>
        </p:nvSpPr>
        <p:spPr>
          <a:xfrm>
            <a:off x="3643306" y="3571876"/>
            <a:ext cx="3714776" cy="1643074"/>
          </a:xfrm>
          <a:prstGeom prst="horizontalScroll">
            <a:avLst/>
          </a:prstGeom>
        </p:spPr>
        <p:style>
          <a:lnRef idx="1">
            <a:schemeClr val="accent2"/>
          </a:lnRef>
          <a:fillRef idx="1002">
            <a:schemeClr val="lt2"/>
          </a:fillRef>
          <a:effectRef idx="1">
            <a:schemeClr val="accent2"/>
          </a:effectRef>
          <a:fontRef idx="minor">
            <a:schemeClr val="dk1"/>
          </a:fontRef>
        </p:style>
        <p:txBody>
          <a:bodyPr rtlCol="1" anchor="ctr"/>
          <a:lstStyle/>
          <a:p>
            <a:pPr algn="ctr"/>
            <a:endParaRPr lang="ar-SA"/>
          </a:p>
        </p:txBody>
      </p:sp>
      <p:sp>
        <p:nvSpPr>
          <p:cNvPr id="30" name="مربع نص 29"/>
          <p:cNvSpPr txBox="1"/>
          <p:nvPr/>
        </p:nvSpPr>
        <p:spPr>
          <a:xfrm>
            <a:off x="4000496" y="3857629"/>
            <a:ext cx="3214710" cy="1200329"/>
          </a:xfrm>
          <a:prstGeom prst="rect">
            <a:avLst/>
          </a:prstGeom>
          <a:noFill/>
        </p:spPr>
        <p:txBody>
          <a:bodyPr wrap="square" rtlCol="1">
            <a:spAutoFit/>
          </a:bodyPr>
          <a:lstStyle/>
          <a:p>
            <a:r>
              <a:rPr lang="ar-SA" sz="2400" b="1" dirty="0" smtClean="0"/>
              <a:t>الجودة الشاملة </a:t>
            </a:r>
          </a:p>
          <a:p>
            <a:r>
              <a:rPr lang="ar-SA" sz="2400" b="1" dirty="0" smtClean="0"/>
              <a:t>       تسعى إلى تحقيق</a:t>
            </a:r>
          </a:p>
          <a:p>
            <a:pPr algn="l"/>
            <a:r>
              <a:rPr lang="ar-SA" sz="2400" b="1" dirty="0" smtClean="0"/>
              <a:t> الأهداف بأقل تكلفة.</a:t>
            </a:r>
            <a:endParaRPr lang="ar-SA" sz="2400" dirty="0"/>
          </a:p>
        </p:txBody>
      </p:sp>
      <p:pic>
        <p:nvPicPr>
          <p:cNvPr id="32" name="صورة 31" descr="197443_248674861921901_50251242_n.jpg"/>
          <p:cNvPicPr>
            <a:picLocks noChangeAspect="1"/>
          </p:cNvPicPr>
          <p:nvPr/>
        </p:nvPicPr>
        <p:blipFill>
          <a:blip r:embed="rId3"/>
          <a:stretch>
            <a:fillRect/>
          </a:stretch>
        </p:blipFill>
        <p:spPr>
          <a:xfrm>
            <a:off x="285720" y="1142984"/>
            <a:ext cx="2000264" cy="157163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6" name="مربع نص 25"/>
          <p:cNvSpPr txBox="1"/>
          <p:nvPr/>
        </p:nvSpPr>
        <p:spPr>
          <a:xfrm>
            <a:off x="4143372" y="6286520"/>
            <a:ext cx="64294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ar-SA" dirty="0" smtClean="0">
                <a:solidFill>
                  <a:schemeClr val="accent1">
                    <a:lumMod val="75000"/>
                  </a:schemeClr>
                </a:solidFill>
              </a:rPr>
              <a:t>11</a:t>
            </a:r>
            <a:endParaRPr lang="ar-SA" dirty="0">
              <a:solidFill>
                <a:schemeClr val="accent1">
                  <a:lumMod val="75000"/>
                </a:schemeClr>
              </a:solidFill>
            </a:endParaRPr>
          </a:p>
        </p:txBody>
      </p:sp>
      <p:sp>
        <p:nvSpPr>
          <p:cNvPr id="27" name="مربع نص 26"/>
          <p:cNvSpPr txBox="1"/>
          <p:nvPr/>
        </p:nvSpPr>
        <p:spPr>
          <a:xfrm>
            <a:off x="6516216" y="6500834"/>
            <a:ext cx="2556948" cy="338554"/>
          </a:xfrm>
          <a:prstGeom prst="rect">
            <a:avLst/>
          </a:prstGeom>
          <a:noFill/>
        </p:spPr>
        <p:txBody>
          <a:bodyPr wrap="square" rtlCol="1">
            <a:spAutoFit/>
          </a:bodyPr>
          <a:lstStyle/>
          <a:p>
            <a:r>
              <a:rPr lang="ar-SA" sz="1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د/ عبير عبد الصادق محمد بدوي</a:t>
            </a:r>
            <a:endParaRPr lang="ar-SA" sz="16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linds(horizont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nodeType="clickEffect">
                                  <p:stCondLst>
                                    <p:cond delay="0"/>
                                  </p:stCondLst>
                                  <p:childTnLst>
                                    <p:animEffect transition="out" filter="box(in)">
                                      <p:cBhvr>
                                        <p:cTn id="16" dur="500"/>
                                        <p:tgtEl>
                                          <p:spTgt spid="32"/>
                                        </p:tgtEl>
                                      </p:cBhvr>
                                    </p:animEffect>
                                    <p:set>
                                      <p:cBhvr>
                                        <p:cTn id="17" dur="1" fill="hold">
                                          <p:stCondLst>
                                            <p:cond delay="499"/>
                                          </p:stCondLst>
                                        </p:cTn>
                                        <p:tgtEl>
                                          <p:spTgt spid="3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7" presetClass="exit" presetSubtype="4" fill="hold" nodeType="clickEffect">
                                  <p:stCondLst>
                                    <p:cond delay="0"/>
                                  </p:stCondLst>
                                  <p:childTnLst>
                                    <p:anim calcmode="lin" valueType="num">
                                      <p:cBhvr additive="base">
                                        <p:cTn id="21" dur="5000"/>
                                        <p:tgtEl>
                                          <p:spTgt spid="32"/>
                                        </p:tgtEl>
                                        <p:attrNameLst>
                                          <p:attrName>ppt_x</p:attrName>
                                        </p:attrNameLst>
                                      </p:cBhvr>
                                      <p:tavLst>
                                        <p:tav tm="0">
                                          <p:val>
                                            <p:strVal val="ppt_x"/>
                                          </p:val>
                                        </p:tav>
                                        <p:tav tm="100000">
                                          <p:val>
                                            <p:strVal val="ppt_x"/>
                                          </p:val>
                                        </p:tav>
                                      </p:tavLst>
                                    </p:anim>
                                    <p:anim calcmode="lin" valueType="num">
                                      <p:cBhvr additive="base">
                                        <p:cTn id="22" dur="5000"/>
                                        <p:tgtEl>
                                          <p:spTgt spid="32"/>
                                        </p:tgtEl>
                                        <p:attrNameLst>
                                          <p:attrName>ppt_y</p:attrName>
                                        </p:attrNameLst>
                                      </p:cBhvr>
                                      <p:tavLst>
                                        <p:tav tm="0">
                                          <p:val>
                                            <p:strVal val="ppt_y"/>
                                          </p:val>
                                        </p:tav>
                                        <p:tav tm="100000">
                                          <p:val>
                                            <p:strVal val="1+ppt_h/2"/>
                                          </p:val>
                                        </p:tav>
                                      </p:tavLst>
                                    </p:anim>
                                    <p:set>
                                      <p:cBhvr>
                                        <p:cTn id="23" dur="1" fill="hold">
                                          <p:stCondLst>
                                            <p:cond delay="4999"/>
                                          </p:stCondLst>
                                        </p:cTn>
                                        <p:tgtEl>
                                          <p:spTgt spid="3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1" presetClass="exit" presetSubtype="0" fill="hold" grpId="1" nodeType="clickEffect">
                                  <p:stCondLst>
                                    <p:cond delay="0"/>
                                  </p:stCondLst>
                                  <p:childTnLst>
                                    <p:anim calcmode="discrete" valueType="str">
                                      <p:cBhvr>
                                        <p:cTn id="27" dur="1000"/>
                                        <p:tgtEl>
                                          <p:spTgt spid="30"/>
                                        </p:tgtEl>
                                        <p:attrNameLst>
                                          <p:attrName>style.visibility</p:attrName>
                                        </p:attrNameLst>
                                      </p:cBhvr>
                                      <p:tavLst>
                                        <p:tav tm="0">
                                          <p:val>
                                            <p:strVal val="hidden"/>
                                          </p:val>
                                        </p:tav>
                                        <p:tav tm="50000">
                                          <p:val>
                                            <p:strVal val="visible"/>
                                          </p:val>
                                        </p:tav>
                                      </p:tavLst>
                                    </p:anim>
                                    <p:set>
                                      <p:cBhvr>
                                        <p:cTn id="28" dur="1" fill="hold">
                                          <p:stCondLst>
                                            <p:cond delay="9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0" grpId="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r" eaLnBrk="1" hangingPunct="1"/>
            <a:r>
              <a:rPr lang="ar-SA" b="1" dirty="0" smtClean="0"/>
              <a:t>نشاط تدريبي...............</a:t>
            </a:r>
            <a:endParaRPr lang="en-US" b="1" dirty="0" smtClean="0"/>
          </a:p>
        </p:txBody>
      </p:sp>
      <p:sp>
        <p:nvSpPr>
          <p:cNvPr id="26627" name="Rectangle 3"/>
          <p:cNvSpPr>
            <a:spLocks noGrp="1" noChangeArrowheads="1"/>
          </p:cNvSpPr>
          <p:nvPr>
            <p:ph type="body" idx="1"/>
          </p:nvPr>
        </p:nvSpPr>
        <p:spPr>
          <a:xfrm>
            <a:off x="533400" y="2327275"/>
            <a:ext cx="8229600" cy="4530725"/>
          </a:xfrm>
        </p:spPr>
        <p:txBody>
          <a:bodyPr/>
          <a:lstStyle/>
          <a:p>
            <a:pPr algn="ctr" eaLnBrk="1" hangingPunct="1">
              <a:buFont typeface="Wingdings" pitchFamily="2" charset="2"/>
              <a:buNone/>
            </a:pPr>
            <a:r>
              <a:rPr lang="ar-SA" sz="4400" b="1" dirty="0" smtClean="0">
                <a:solidFill>
                  <a:srgbClr val="FF0000"/>
                </a:solidFill>
              </a:rPr>
              <a:t>لماذا تطبق الجودة في النظام التعليمي؟</a:t>
            </a:r>
            <a:r>
              <a:rPr lang="en-US" sz="4400" b="1" dirty="0" smtClean="0">
                <a:solidFill>
                  <a:srgbClr val="FF0000"/>
                </a:solidFill>
              </a:rPr>
              <a:t/>
            </a:r>
            <a:br>
              <a:rPr lang="en-US" sz="4400" b="1" dirty="0" smtClean="0">
                <a:solidFill>
                  <a:srgbClr val="FF0000"/>
                </a:solidFill>
              </a:rPr>
            </a:br>
            <a:r>
              <a:rPr lang="en-US" sz="4400" b="1" dirty="0" smtClean="0">
                <a:solidFill>
                  <a:schemeClr val="tx2"/>
                </a:solidFill>
              </a:rPr>
              <a:t/>
            </a:r>
            <a:br>
              <a:rPr lang="en-US" sz="4400" b="1" dirty="0" smtClean="0">
                <a:solidFill>
                  <a:schemeClr val="tx2"/>
                </a:solidFill>
              </a:rPr>
            </a:br>
            <a:endParaRPr lang="en-US" sz="4400" b="1" dirty="0" smtClean="0">
              <a:solidFill>
                <a:schemeClr val="tx2"/>
              </a:solidFill>
            </a:endParaRPr>
          </a:p>
        </p:txBody>
      </p:sp>
      <p:pic>
        <p:nvPicPr>
          <p:cNvPr id="4" name="صورة 3" descr="20092.jpg"/>
          <p:cNvPicPr>
            <a:picLocks noChangeAspect="1"/>
          </p:cNvPicPr>
          <p:nvPr/>
        </p:nvPicPr>
        <p:blipFill>
          <a:blip r:embed="rId3"/>
          <a:stretch>
            <a:fillRect/>
          </a:stretch>
        </p:blipFill>
        <p:spPr>
          <a:xfrm>
            <a:off x="3143250" y="3071810"/>
            <a:ext cx="3000386" cy="364333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مربع نص 4"/>
          <p:cNvSpPr txBox="1"/>
          <p:nvPr/>
        </p:nvSpPr>
        <p:spPr>
          <a:xfrm>
            <a:off x="6516216" y="6500834"/>
            <a:ext cx="2556948" cy="338554"/>
          </a:xfrm>
          <a:prstGeom prst="rect">
            <a:avLst/>
          </a:prstGeom>
          <a:noFill/>
        </p:spPr>
        <p:txBody>
          <a:bodyPr wrap="square" rtlCol="1">
            <a:spAutoFit/>
          </a:bodyPr>
          <a:lstStyle/>
          <a:p>
            <a:r>
              <a:rPr lang="ar-SA" sz="1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د/ عبير عبد الصادق محمد بدوي</a:t>
            </a:r>
            <a:endParaRPr lang="ar-SA" sz="16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6626"/>
                                        </p:tgtEl>
                                        <p:attrNameLst>
                                          <p:attrName>style.visibility</p:attrName>
                                        </p:attrNameLst>
                                      </p:cBhvr>
                                      <p:to>
                                        <p:strVal val="visible"/>
                                      </p:to>
                                    </p:set>
                                    <p:animEffect transition="in" filter="fade">
                                      <p:cBhvr>
                                        <p:cTn id="7" dur="1000">
                                          <p:stCondLst>
                                            <p:cond delay="0"/>
                                          </p:stCondLst>
                                        </p:cTn>
                                        <p:tgtEl>
                                          <p:spTgt spid="266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26627">
                                            <p:txEl>
                                              <p:pRg st="0" end="0"/>
                                            </p:txEl>
                                          </p:spTgt>
                                        </p:tgtEl>
                                        <p:attrNameLst>
                                          <p:attrName>style.visibility</p:attrName>
                                        </p:attrNameLst>
                                      </p:cBhvr>
                                      <p:to>
                                        <p:strVal val="visible"/>
                                      </p:to>
                                    </p:set>
                                    <p:animEffect transition="in" filter="fade">
                                      <p:cBhvr>
                                        <p:cTn id="12" dur="500">
                                          <p:stCondLst>
                                            <p:cond delay="0"/>
                                          </p:stCondLst>
                                        </p:cTn>
                                        <p:tgtEl>
                                          <p:spTgt spid="266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071538" y="500042"/>
            <a:ext cx="7704137" cy="5472112"/>
            <a:chOff x="384" y="672"/>
            <a:chExt cx="4956" cy="2928"/>
          </a:xfrm>
        </p:grpSpPr>
        <p:grpSp>
          <p:nvGrpSpPr>
            <p:cNvPr id="3" name="Group 4"/>
            <p:cNvGrpSpPr>
              <a:grpSpLocks/>
            </p:cNvGrpSpPr>
            <p:nvPr/>
          </p:nvGrpSpPr>
          <p:grpSpPr bwMode="auto">
            <a:xfrm>
              <a:off x="384" y="672"/>
              <a:ext cx="4956" cy="2928"/>
              <a:chOff x="3888" y="1296"/>
              <a:chExt cx="1960" cy="1488"/>
            </a:xfrm>
          </p:grpSpPr>
          <p:sp>
            <p:nvSpPr>
              <p:cNvPr id="5136" name="Freeform 5"/>
              <p:cNvSpPr>
                <a:spLocks/>
              </p:cNvSpPr>
              <p:nvPr/>
            </p:nvSpPr>
            <p:spPr bwMode="auto">
              <a:xfrm flipH="1">
                <a:off x="3996" y="1296"/>
                <a:ext cx="1852" cy="1488"/>
              </a:xfrm>
              <a:custGeom>
                <a:avLst/>
                <a:gdLst>
                  <a:gd name="T0" fmla="*/ 1070 w 9260"/>
                  <a:gd name="T1" fmla="*/ 13065 h 13198"/>
                  <a:gd name="T2" fmla="*/ 828 w 9260"/>
                  <a:gd name="T3" fmla="*/ 12749 h 13198"/>
                  <a:gd name="T4" fmla="*/ 719 w 9260"/>
                  <a:gd name="T5" fmla="*/ 12380 h 13198"/>
                  <a:gd name="T6" fmla="*/ 675 w 9260"/>
                  <a:gd name="T7" fmla="*/ 11969 h 13198"/>
                  <a:gd name="T8" fmla="*/ 636 w 9260"/>
                  <a:gd name="T9" fmla="*/ 11716 h 13198"/>
                  <a:gd name="T10" fmla="*/ 571 w 9260"/>
                  <a:gd name="T11" fmla="*/ 11691 h 13198"/>
                  <a:gd name="T12" fmla="*/ 488 w 9260"/>
                  <a:gd name="T13" fmla="*/ 11443 h 13198"/>
                  <a:gd name="T14" fmla="*/ 366 w 9260"/>
                  <a:gd name="T15" fmla="*/ 10502 h 13198"/>
                  <a:gd name="T16" fmla="*/ 231 w 9260"/>
                  <a:gd name="T17" fmla="*/ 9316 h 13198"/>
                  <a:gd name="T18" fmla="*/ 124 w 9260"/>
                  <a:gd name="T19" fmla="*/ 8300 h 13198"/>
                  <a:gd name="T20" fmla="*/ 109 w 9260"/>
                  <a:gd name="T21" fmla="*/ 7233 h 13198"/>
                  <a:gd name="T22" fmla="*/ 191 w 9260"/>
                  <a:gd name="T23" fmla="*/ 5960 h 13198"/>
                  <a:gd name="T24" fmla="*/ 59 w 9260"/>
                  <a:gd name="T25" fmla="*/ 5052 h 13198"/>
                  <a:gd name="T26" fmla="*/ 75 w 9260"/>
                  <a:gd name="T27" fmla="*/ 4394 h 13198"/>
                  <a:gd name="T28" fmla="*/ 142 w 9260"/>
                  <a:gd name="T29" fmla="*/ 4015 h 13198"/>
                  <a:gd name="T30" fmla="*/ 246 w 9260"/>
                  <a:gd name="T31" fmla="*/ 3914 h 13198"/>
                  <a:gd name="T32" fmla="*/ 343 w 9260"/>
                  <a:gd name="T33" fmla="*/ 3859 h 13198"/>
                  <a:gd name="T34" fmla="*/ 483 w 9260"/>
                  <a:gd name="T35" fmla="*/ 3823 h 13198"/>
                  <a:gd name="T36" fmla="*/ 560 w 9260"/>
                  <a:gd name="T37" fmla="*/ 3735 h 13198"/>
                  <a:gd name="T38" fmla="*/ 433 w 9260"/>
                  <a:gd name="T39" fmla="*/ 3688 h 13198"/>
                  <a:gd name="T40" fmla="*/ 265 w 9260"/>
                  <a:gd name="T41" fmla="*/ 3665 h 13198"/>
                  <a:gd name="T42" fmla="*/ 98 w 9260"/>
                  <a:gd name="T43" fmla="*/ 3655 h 13198"/>
                  <a:gd name="T44" fmla="*/ 88 w 9260"/>
                  <a:gd name="T45" fmla="*/ 3408 h 13198"/>
                  <a:gd name="T46" fmla="*/ 254 w 9260"/>
                  <a:gd name="T47" fmla="*/ 2587 h 13198"/>
                  <a:gd name="T48" fmla="*/ 246 w 9260"/>
                  <a:gd name="T49" fmla="*/ 1911 h 13198"/>
                  <a:gd name="T50" fmla="*/ 223 w 9260"/>
                  <a:gd name="T51" fmla="*/ 1242 h 13198"/>
                  <a:gd name="T52" fmla="*/ 272 w 9260"/>
                  <a:gd name="T53" fmla="*/ 585 h 13198"/>
                  <a:gd name="T54" fmla="*/ 270 w 9260"/>
                  <a:gd name="T55" fmla="*/ 237 h 13198"/>
                  <a:gd name="T56" fmla="*/ 8294 w 9260"/>
                  <a:gd name="T57" fmla="*/ 0 h 13198"/>
                  <a:gd name="T58" fmla="*/ 8029 w 9260"/>
                  <a:gd name="T59" fmla="*/ 712 h 13198"/>
                  <a:gd name="T60" fmla="*/ 7886 w 9260"/>
                  <a:gd name="T61" fmla="*/ 1880 h 13198"/>
                  <a:gd name="T62" fmla="*/ 7827 w 9260"/>
                  <a:gd name="T63" fmla="*/ 3083 h 13198"/>
                  <a:gd name="T64" fmla="*/ 7809 w 9260"/>
                  <a:gd name="T65" fmla="*/ 3898 h 13198"/>
                  <a:gd name="T66" fmla="*/ 7705 w 9260"/>
                  <a:gd name="T67" fmla="*/ 3945 h 13198"/>
                  <a:gd name="T68" fmla="*/ 7564 w 9260"/>
                  <a:gd name="T69" fmla="*/ 3994 h 13198"/>
                  <a:gd name="T70" fmla="*/ 7491 w 9260"/>
                  <a:gd name="T71" fmla="*/ 4093 h 13198"/>
                  <a:gd name="T72" fmla="*/ 7419 w 9260"/>
                  <a:gd name="T73" fmla="*/ 4190 h 13198"/>
                  <a:gd name="T74" fmla="*/ 7544 w 9260"/>
                  <a:gd name="T75" fmla="*/ 4221 h 13198"/>
                  <a:gd name="T76" fmla="*/ 7681 w 9260"/>
                  <a:gd name="T77" fmla="*/ 4285 h 13198"/>
                  <a:gd name="T78" fmla="*/ 7809 w 9260"/>
                  <a:gd name="T79" fmla="*/ 4353 h 13198"/>
                  <a:gd name="T80" fmla="*/ 7904 w 9260"/>
                  <a:gd name="T81" fmla="*/ 4384 h 13198"/>
                  <a:gd name="T82" fmla="*/ 7904 w 9260"/>
                  <a:gd name="T83" fmla="*/ 4968 h 13198"/>
                  <a:gd name="T84" fmla="*/ 8011 w 9260"/>
                  <a:gd name="T85" fmla="*/ 6007 h 13198"/>
                  <a:gd name="T86" fmla="*/ 8082 w 9260"/>
                  <a:gd name="T87" fmla="*/ 7636 h 13198"/>
                  <a:gd name="T88" fmla="*/ 8172 w 9260"/>
                  <a:gd name="T89" fmla="*/ 9269 h 13198"/>
                  <a:gd name="T90" fmla="*/ 8340 w 9260"/>
                  <a:gd name="T91" fmla="*/ 10326 h 13198"/>
                  <a:gd name="T92" fmla="*/ 8507 w 9260"/>
                  <a:gd name="T93" fmla="*/ 10864 h 13198"/>
                  <a:gd name="T94" fmla="*/ 8611 w 9260"/>
                  <a:gd name="T95" fmla="*/ 11390 h 13198"/>
                  <a:gd name="T96" fmla="*/ 8728 w 9260"/>
                  <a:gd name="T97" fmla="*/ 11923 h 13198"/>
                  <a:gd name="T98" fmla="*/ 8923 w 9260"/>
                  <a:gd name="T99" fmla="*/ 12468 h 131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260"/>
                  <a:gd name="T151" fmla="*/ 0 h 13198"/>
                  <a:gd name="T152" fmla="*/ 9260 w 9260"/>
                  <a:gd name="T153" fmla="*/ 13198 h 131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260" h="13198">
                    <a:moveTo>
                      <a:pt x="9260" y="13198"/>
                    </a:moveTo>
                    <a:lnTo>
                      <a:pt x="1259" y="13198"/>
                    </a:lnTo>
                    <a:lnTo>
                      <a:pt x="1159" y="13133"/>
                    </a:lnTo>
                    <a:lnTo>
                      <a:pt x="1070" y="13065"/>
                    </a:lnTo>
                    <a:lnTo>
                      <a:pt x="994" y="12993"/>
                    </a:lnTo>
                    <a:lnTo>
                      <a:pt x="930" y="12915"/>
                    </a:lnTo>
                    <a:lnTo>
                      <a:pt x="872" y="12834"/>
                    </a:lnTo>
                    <a:lnTo>
                      <a:pt x="828" y="12749"/>
                    </a:lnTo>
                    <a:lnTo>
                      <a:pt x="792" y="12663"/>
                    </a:lnTo>
                    <a:lnTo>
                      <a:pt x="761" y="12572"/>
                    </a:lnTo>
                    <a:lnTo>
                      <a:pt x="737" y="12476"/>
                    </a:lnTo>
                    <a:lnTo>
                      <a:pt x="719" y="12380"/>
                    </a:lnTo>
                    <a:lnTo>
                      <a:pt x="703" y="12282"/>
                    </a:lnTo>
                    <a:lnTo>
                      <a:pt x="693" y="12180"/>
                    </a:lnTo>
                    <a:lnTo>
                      <a:pt x="683" y="12076"/>
                    </a:lnTo>
                    <a:lnTo>
                      <a:pt x="675" y="11969"/>
                    </a:lnTo>
                    <a:lnTo>
                      <a:pt x="667" y="11861"/>
                    </a:lnTo>
                    <a:lnTo>
                      <a:pt x="659" y="11752"/>
                    </a:lnTo>
                    <a:lnTo>
                      <a:pt x="649" y="11731"/>
                    </a:lnTo>
                    <a:lnTo>
                      <a:pt x="636" y="11716"/>
                    </a:lnTo>
                    <a:lnTo>
                      <a:pt x="623" y="11704"/>
                    </a:lnTo>
                    <a:lnTo>
                      <a:pt x="607" y="11696"/>
                    </a:lnTo>
                    <a:lnTo>
                      <a:pt x="589" y="11694"/>
                    </a:lnTo>
                    <a:lnTo>
                      <a:pt x="571" y="11691"/>
                    </a:lnTo>
                    <a:lnTo>
                      <a:pt x="550" y="11691"/>
                    </a:lnTo>
                    <a:lnTo>
                      <a:pt x="532" y="11689"/>
                    </a:lnTo>
                    <a:lnTo>
                      <a:pt x="511" y="11591"/>
                    </a:lnTo>
                    <a:lnTo>
                      <a:pt x="488" y="11443"/>
                    </a:lnTo>
                    <a:lnTo>
                      <a:pt x="459" y="11253"/>
                    </a:lnTo>
                    <a:lnTo>
                      <a:pt x="431" y="11030"/>
                    </a:lnTo>
                    <a:lnTo>
                      <a:pt x="397" y="10778"/>
                    </a:lnTo>
                    <a:lnTo>
                      <a:pt x="366" y="10502"/>
                    </a:lnTo>
                    <a:lnTo>
                      <a:pt x="329" y="10212"/>
                    </a:lnTo>
                    <a:lnTo>
                      <a:pt x="295" y="9913"/>
                    </a:lnTo>
                    <a:lnTo>
                      <a:pt x="262" y="9612"/>
                    </a:lnTo>
                    <a:lnTo>
                      <a:pt x="231" y="9316"/>
                    </a:lnTo>
                    <a:lnTo>
                      <a:pt x="199" y="9028"/>
                    </a:lnTo>
                    <a:lnTo>
                      <a:pt x="171" y="8760"/>
                    </a:lnTo>
                    <a:lnTo>
                      <a:pt x="145" y="8516"/>
                    </a:lnTo>
                    <a:lnTo>
                      <a:pt x="124" y="8300"/>
                    </a:lnTo>
                    <a:lnTo>
                      <a:pt x="109" y="8123"/>
                    </a:lnTo>
                    <a:lnTo>
                      <a:pt x="96" y="7988"/>
                    </a:lnTo>
                    <a:lnTo>
                      <a:pt x="91" y="7591"/>
                    </a:lnTo>
                    <a:lnTo>
                      <a:pt x="109" y="7233"/>
                    </a:lnTo>
                    <a:lnTo>
                      <a:pt x="137" y="6903"/>
                    </a:lnTo>
                    <a:lnTo>
                      <a:pt x="168" y="6588"/>
                    </a:lnTo>
                    <a:lnTo>
                      <a:pt x="189" y="6277"/>
                    </a:lnTo>
                    <a:lnTo>
                      <a:pt x="191" y="5960"/>
                    </a:lnTo>
                    <a:lnTo>
                      <a:pt x="163" y="5626"/>
                    </a:lnTo>
                    <a:lnTo>
                      <a:pt x="96" y="5262"/>
                    </a:lnTo>
                    <a:lnTo>
                      <a:pt x="73" y="5173"/>
                    </a:lnTo>
                    <a:lnTo>
                      <a:pt x="59" y="5052"/>
                    </a:lnTo>
                    <a:lnTo>
                      <a:pt x="56" y="4904"/>
                    </a:lnTo>
                    <a:lnTo>
                      <a:pt x="61" y="4737"/>
                    </a:lnTo>
                    <a:lnTo>
                      <a:pt x="67" y="4566"/>
                    </a:lnTo>
                    <a:lnTo>
                      <a:pt x="75" y="4394"/>
                    </a:lnTo>
                    <a:lnTo>
                      <a:pt x="78" y="4234"/>
                    </a:lnTo>
                    <a:lnTo>
                      <a:pt x="73" y="4093"/>
                    </a:lnTo>
                    <a:lnTo>
                      <a:pt x="109" y="4052"/>
                    </a:lnTo>
                    <a:lnTo>
                      <a:pt x="142" y="4015"/>
                    </a:lnTo>
                    <a:lnTo>
                      <a:pt x="171" y="3984"/>
                    </a:lnTo>
                    <a:lnTo>
                      <a:pt x="196" y="3958"/>
                    </a:lnTo>
                    <a:lnTo>
                      <a:pt x="223" y="3935"/>
                    </a:lnTo>
                    <a:lnTo>
                      <a:pt x="246" y="3914"/>
                    </a:lnTo>
                    <a:lnTo>
                      <a:pt x="267" y="3895"/>
                    </a:lnTo>
                    <a:lnTo>
                      <a:pt x="293" y="3882"/>
                    </a:lnTo>
                    <a:lnTo>
                      <a:pt x="316" y="3870"/>
                    </a:lnTo>
                    <a:lnTo>
                      <a:pt x="343" y="3859"/>
                    </a:lnTo>
                    <a:lnTo>
                      <a:pt x="371" y="3849"/>
                    </a:lnTo>
                    <a:lnTo>
                      <a:pt x="405" y="3841"/>
                    </a:lnTo>
                    <a:lnTo>
                      <a:pt x="441" y="3831"/>
                    </a:lnTo>
                    <a:lnTo>
                      <a:pt x="483" y="3823"/>
                    </a:lnTo>
                    <a:lnTo>
                      <a:pt x="530" y="3813"/>
                    </a:lnTo>
                    <a:lnTo>
                      <a:pt x="581" y="3803"/>
                    </a:lnTo>
                    <a:lnTo>
                      <a:pt x="581" y="3753"/>
                    </a:lnTo>
                    <a:lnTo>
                      <a:pt x="560" y="3735"/>
                    </a:lnTo>
                    <a:lnTo>
                      <a:pt x="535" y="3722"/>
                    </a:lnTo>
                    <a:lnTo>
                      <a:pt x="504" y="3709"/>
                    </a:lnTo>
                    <a:lnTo>
                      <a:pt x="469" y="3696"/>
                    </a:lnTo>
                    <a:lnTo>
                      <a:pt x="433" y="3688"/>
                    </a:lnTo>
                    <a:lnTo>
                      <a:pt x="394" y="3680"/>
                    </a:lnTo>
                    <a:lnTo>
                      <a:pt x="353" y="3673"/>
                    </a:lnTo>
                    <a:lnTo>
                      <a:pt x="308" y="3667"/>
                    </a:lnTo>
                    <a:lnTo>
                      <a:pt x="265" y="3665"/>
                    </a:lnTo>
                    <a:lnTo>
                      <a:pt x="223" y="3660"/>
                    </a:lnTo>
                    <a:lnTo>
                      <a:pt x="178" y="3657"/>
                    </a:lnTo>
                    <a:lnTo>
                      <a:pt x="137" y="3657"/>
                    </a:lnTo>
                    <a:lnTo>
                      <a:pt x="98" y="3655"/>
                    </a:lnTo>
                    <a:lnTo>
                      <a:pt x="61" y="3655"/>
                    </a:lnTo>
                    <a:lnTo>
                      <a:pt x="28" y="3655"/>
                    </a:lnTo>
                    <a:lnTo>
                      <a:pt x="0" y="3655"/>
                    </a:lnTo>
                    <a:lnTo>
                      <a:pt x="88" y="3408"/>
                    </a:lnTo>
                    <a:lnTo>
                      <a:pt x="155" y="3181"/>
                    </a:lnTo>
                    <a:lnTo>
                      <a:pt x="205" y="2969"/>
                    </a:lnTo>
                    <a:lnTo>
                      <a:pt x="236" y="2772"/>
                    </a:lnTo>
                    <a:lnTo>
                      <a:pt x="254" y="2587"/>
                    </a:lnTo>
                    <a:lnTo>
                      <a:pt x="262" y="2408"/>
                    </a:lnTo>
                    <a:lnTo>
                      <a:pt x="262" y="2239"/>
                    </a:lnTo>
                    <a:lnTo>
                      <a:pt x="254" y="2073"/>
                    </a:lnTo>
                    <a:lnTo>
                      <a:pt x="246" y="1911"/>
                    </a:lnTo>
                    <a:lnTo>
                      <a:pt x="234" y="1750"/>
                    </a:lnTo>
                    <a:lnTo>
                      <a:pt x="226" y="1584"/>
                    </a:lnTo>
                    <a:lnTo>
                      <a:pt x="221" y="1418"/>
                    </a:lnTo>
                    <a:lnTo>
                      <a:pt x="223" y="1242"/>
                    </a:lnTo>
                    <a:lnTo>
                      <a:pt x="236" y="1060"/>
                    </a:lnTo>
                    <a:lnTo>
                      <a:pt x="259" y="865"/>
                    </a:lnTo>
                    <a:lnTo>
                      <a:pt x="298" y="658"/>
                    </a:lnTo>
                    <a:lnTo>
                      <a:pt x="272" y="585"/>
                    </a:lnTo>
                    <a:lnTo>
                      <a:pt x="254" y="502"/>
                    </a:lnTo>
                    <a:lnTo>
                      <a:pt x="246" y="416"/>
                    </a:lnTo>
                    <a:lnTo>
                      <a:pt x="252" y="325"/>
                    </a:lnTo>
                    <a:lnTo>
                      <a:pt x="270" y="237"/>
                    </a:lnTo>
                    <a:lnTo>
                      <a:pt x="298" y="154"/>
                    </a:lnTo>
                    <a:lnTo>
                      <a:pt x="343" y="76"/>
                    </a:lnTo>
                    <a:lnTo>
                      <a:pt x="402" y="11"/>
                    </a:lnTo>
                    <a:lnTo>
                      <a:pt x="8294" y="0"/>
                    </a:lnTo>
                    <a:lnTo>
                      <a:pt x="8213" y="112"/>
                    </a:lnTo>
                    <a:lnTo>
                      <a:pt x="8143" y="273"/>
                    </a:lnTo>
                    <a:lnTo>
                      <a:pt x="8082" y="475"/>
                    </a:lnTo>
                    <a:lnTo>
                      <a:pt x="8029" y="712"/>
                    </a:lnTo>
                    <a:lnTo>
                      <a:pt x="7983" y="977"/>
                    </a:lnTo>
                    <a:lnTo>
                      <a:pt x="7943" y="1265"/>
                    </a:lnTo>
                    <a:lnTo>
                      <a:pt x="7912" y="1569"/>
                    </a:lnTo>
                    <a:lnTo>
                      <a:pt x="7886" y="1880"/>
                    </a:lnTo>
                    <a:lnTo>
                      <a:pt x="7865" y="2194"/>
                    </a:lnTo>
                    <a:lnTo>
                      <a:pt x="7850" y="2504"/>
                    </a:lnTo>
                    <a:lnTo>
                      <a:pt x="7837" y="2803"/>
                    </a:lnTo>
                    <a:lnTo>
                      <a:pt x="7827" y="3083"/>
                    </a:lnTo>
                    <a:lnTo>
                      <a:pt x="7822" y="3341"/>
                    </a:lnTo>
                    <a:lnTo>
                      <a:pt x="7816" y="3566"/>
                    </a:lnTo>
                    <a:lnTo>
                      <a:pt x="7811" y="3753"/>
                    </a:lnTo>
                    <a:lnTo>
                      <a:pt x="7809" y="3898"/>
                    </a:lnTo>
                    <a:lnTo>
                      <a:pt x="7787" y="3904"/>
                    </a:lnTo>
                    <a:lnTo>
                      <a:pt x="7764" y="3914"/>
                    </a:lnTo>
                    <a:lnTo>
                      <a:pt x="7736" y="3930"/>
                    </a:lnTo>
                    <a:lnTo>
                      <a:pt x="7705" y="3945"/>
                    </a:lnTo>
                    <a:lnTo>
                      <a:pt x="7670" y="3963"/>
                    </a:lnTo>
                    <a:lnTo>
                      <a:pt x="7637" y="3979"/>
                    </a:lnTo>
                    <a:lnTo>
                      <a:pt x="7600" y="3989"/>
                    </a:lnTo>
                    <a:lnTo>
                      <a:pt x="7564" y="3994"/>
                    </a:lnTo>
                    <a:lnTo>
                      <a:pt x="7559" y="4028"/>
                    </a:lnTo>
                    <a:lnTo>
                      <a:pt x="7541" y="4055"/>
                    </a:lnTo>
                    <a:lnTo>
                      <a:pt x="7517" y="4075"/>
                    </a:lnTo>
                    <a:lnTo>
                      <a:pt x="7491" y="4093"/>
                    </a:lnTo>
                    <a:lnTo>
                      <a:pt x="7465" y="4111"/>
                    </a:lnTo>
                    <a:lnTo>
                      <a:pt x="7442" y="4132"/>
                    </a:lnTo>
                    <a:lnTo>
                      <a:pt x="7424" y="4158"/>
                    </a:lnTo>
                    <a:lnTo>
                      <a:pt x="7419" y="4190"/>
                    </a:lnTo>
                    <a:lnTo>
                      <a:pt x="7447" y="4192"/>
                    </a:lnTo>
                    <a:lnTo>
                      <a:pt x="7478" y="4198"/>
                    </a:lnTo>
                    <a:lnTo>
                      <a:pt x="7509" y="4208"/>
                    </a:lnTo>
                    <a:lnTo>
                      <a:pt x="7544" y="4221"/>
                    </a:lnTo>
                    <a:lnTo>
                      <a:pt x="7577" y="4234"/>
                    </a:lnTo>
                    <a:lnTo>
                      <a:pt x="7611" y="4252"/>
                    </a:lnTo>
                    <a:lnTo>
                      <a:pt x="7644" y="4270"/>
                    </a:lnTo>
                    <a:lnTo>
                      <a:pt x="7681" y="4285"/>
                    </a:lnTo>
                    <a:lnTo>
                      <a:pt x="7715" y="4303"/>
                    </a:lnTo>
                    <a:lnTo>
                      <a:pt x="7746" y="4321"/>
                    </a:lnTo>
                    <a:lnTo>
                      <a:pt x="7779" y="4340"/>
                    </a:lnTo>
                    <a:lnTo>
                      <a:pt x="7809" y="4353"/>
                    </a:lnTo>
                    <a:lnTo>
                      <a:pt x="7837" y="4366"/>
                    </a:lnTo>
                    <a:lnTo>
                      <a:pt x="7863" y="4376"/>
                    </a:lnTo>
                    <a:lnTo>
                      <a:pt x="7884" y="4382"/>
                    </a:lnTo>
                    <a:lnTo>
                      <a:pt x="7904" y="4384"/>
                    </a:lnTo>
                    <a:lnTo>
                      <a:pt x="7896" y="4530"/>
                    </a:lnTo>
                    <a:lnTo>
                      <a:pt x="7886" y="4675"/>
                    </a:lnTo>
                    <a:lnTo>
                      <a:pt x="7884" y="4823"/>
                    </a:lnTo>
                    <a:lnTo>
                      <a:pt x="7904" y="4968"/>
                    </a:lnTo>
                    <a:lnTo>
                      <a:pt x="7938" y="5140"/>
                    </a:lnTo>
                    <a:lnTo>
                      <a:pt x="7967" y="5379"/>
                    </a:lnTo>
                    <a:lnTo>
                      <a:pt x="7990" y="5670"/>
                    </a:lnTo>
                    <a:lnTo>
                      <a:pt x="8011" y="6007"/>
                    </a:lnTo>
                    <a:lnTo>
                      <a:pt x="8029" y="6381"/>
                    </a:lnTo>
                    <a:lnTo>
                      <a:pt x="8047" y="6784"/>
                    </a:lnTo>
                    <a:lnTo>
                      <a:pt x="8062" y="7205"/>
                    </a:lnTo>
                    <a:lnTo>
                      <a:pt x="8082" y="7636"/>
                    </a:lnTo>
                    <a:lnTo>
                      <a:pt x="8100" y="8064"/>
                    </a:lnTo>
                    <a:lnTo>
                      <a:pt x="8120" y="8487"/>
                    </a:lnTo>
                    <a:lnTo>
                      <a:pt x="8143" y="8893"/>
                    </a:lnTo>
                    <a:lnTo>
                      <a:pt x="8172" y="9269"/>
                    </a:lnTo>
                    <a:lnTo>
                      <a:pt x="8203" y="9609"/>
                    </a:lnTo>
                    <a:lnTo>
                      <a:pt x="8242" y="9905"/>
                    </a:lnTo>
                    <a:lnTo>
                      <a:pt x="8286" y="10146"/>
                    </a:lnTo>
                    <a:lnTo>
                      <a:pt x="8340" y="10326"/>
                    </a:lnTo>
                    <a:lnTo>
                      <a:pt x="8393" y="10461"/>
                    </a:lnTo>
                    <a:lnTo>
                      <a:pt x="8434" y="10596"/>
                    </a:lnTo>
                    <a:lnTo>
                      <a:pt x="8473" y="10731"/>
                    </a:lnTo>
                    <a:lnTo>
                      <a:pt x="8507" y="10864"/>
                    </a:lnTo>
                    <a:lnTo>
                      <a:pt x="8536" y="10995"/>
                    </a:lnTo>
                    <a:lnTo>
                      <a:pt x="8562" y="11128"/>
                    </a:lnTo>
                    <a:lnTo>
                      <a:pt x="8587" y="11260"/>
                    </a:lnTo>
                    <a:lnTo>
                      <a:pt x="8611" y="11390"/>
                    </a:lnTo>
                    <a:lnTo>
                      <a:pt x="8637" y="11523"/>
                    </a:lnTo>
                    <a:lnTo>
                      <a:pt x="8663" y="11655"/>
                    </a:lnTo>
                    <a:lnTo>
                      <a:pt x="8694" y="11788"/>
                    </a:lnTo>
                    <a:lnTo>
                      <a:pt x="8728" y="11923"/>
                    </a:lnTo>
                    <a:lnTo>
                      <a:pt x="8767" y="12055"/>
                    </a:lnTo>
                    <a:lnTo>
                      <a:pt x="8811" y="12193"/>
                    </a:lnTo>
                    <a:lnTo>
                      <a:pt x="8863" y="12331"/>
                    </a:lnTo>
                    <a:lnTo>
                      <a:pt x="8923" y="12468"/>
                    </a:lnTo>
                    <a:lnTo>
                      <a:pt x="9260" y="13198"/>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dirty="0"/>
              </a:p>
            </p:txBody>
          </p:sp>
          <p:sp>
            <p:nvSpPr>
              <p:cNvPr id="5137" name="Freeform 6"/>
              <p:cNvSpPr>
                <a:spLocks/>
              </p:cNvSpPr>
              <p:nvPr/>
            </p:nvSpPr>
            <p:spPr bwMode="auto">
              <a:xfrm flipH="1">
                <a:off x="4122" y="1297"/>
                <a:ext cx="1642" cy="125"/>
              </a:xfrm>
              <a:custGeom>
                <a:avLst/>
                <a:gdLst>
                  <a:gd name="T0" fmla="*/ 7963 w 8212"/>
                  <a:gd name="T1" fmla="*/ 10 h 1119"/>
                  <a:gd name="T2" fmla="*/ 8098 w 8212"/>
                  <a:gd name="T3" fmla="*/ 71 h 1119"/>
                  <a:gd name="T4" fmla="*/ 8162 w 8212"/>
                  <a:gd name="T5" fmla="*/ 182 h 1119"/>
                  <a:gd name="T6" fmla="*/ 8196 w 8212"/>
                  <a:gd name="T7" fmla="*/ 340 h 1119"/>
                  <a:gd name="T8" fmla="*/ 8212 w 8212"/>
                  <a:gd name="T9" fmla="*/ 875 h 1119"/>
                  <a:gd name="T10" fmla="*/ 8167 w 8212"/>
                  <a:gd name="T11" fmla="*/ 891 h 1119"/>
                  <a:gd name="T12" fmla="*/ 8121 w 8212"/>
                  <a:gd name="T13" fmla="*/ 930 h 1119"/>
                  <a:gd name="T14" fmla="*/ 8082 w 8212"/>
                  <a:gd name="T15" fmla="*/ 977 h 1119"/>
                  <a:gd name="T16" fmla="*/ 8066 w 8212"/>
                  <a:gd name="T17" fmla="*/ 1020 h 1119"/>
                  <a:gd name="T18" fmla="*/ 1983 w 8212"/>
                  <a:gd name="T19" fmla="*/ 1112 h 1119"/>
                  <a:gd name="T20" fmla="*/ 2003 w 8212"/>
                  <a:gd name="T21" fmla="*/ 1057 h 1119"/>
                  <a:gd name="T22" fmla="*/ 1985 w 8212"/>
                  <a:gd name="T23" fmla="*/ 1015 h 1119"/>
                  <a:gd name="T24" fmla="*/ 1948 w 8212"/>
                  <a:gd name="T25" fmla="*/ 974 h 1119"/>
                  <a:gd name="T26" fmla="*/ 1912 w 8212"/>
                  <a:gd name="T27" fmla="*/ 922 h 1119"/>
                  <a:gd name="T28" fmla="*/ 1876 w 8212"/>
                  <a:gd name="T29" fmla="*/ 880 h 1119"/>
                  <a:gd name="T30" fmla="*/ 1858 w 8212"/>
                  <a:gd name="T31" fmla="*/ 776 h 1119"/>
                  <a:gd name="T32" fmla="*/ 1665 w 8212"/>
                  <a:gd name="T33" fmla="*/ 1119 h 1119"/>
                  <a:gd name="T34" fmla="*/ 1520 w 8212"/>
                  <a:gd name="T35" fmla="*/ 1114 h 1119"/>
                  <a:gd name="T36" fmla="*/ 1419 w 8212"/>
                  <a:gd name="T37" fmla="*/ 1099 h 1119"/>
                  <a:gd name="T38" fmla="*/ 1336 w 8212"/>
                  <a:gd name="T39" fmla="*/ 1078 h 1119"/>
                  <a:gd name="T40" fmla="*/ 1250 w 8212"/>
                  <a:gd name="T41" fmla="*/ 1057 h 1119"/>
                  <a:gd name="T42" fmla="*/ 1140 w 8212"/>
                  <a:gd name="T43" fmla="*/ 1041 h 1119"/>
                  <a:gd name="T44" fmla="*/ 985 w 8212"/>
                  <a:gd name="T45" fmla="*/ 1036 h 1119"/>
                  <a:gd name="T46" fmla="*/ 764 w 8212"/>
                  <a:gd name="T47" fmla="*/ 1044 h 1119"/>
                  <a:gd name="T48" fmla="*/ 452 w 8212"/>
                  <a:gd name="T49" fmla="*/ 1070 h 1119"/>
                  <a:gd name="T50" fmla="*/ 574 w 8212"/>
                  <a:gd name="T51" fmla="*/ 925 h 1119"/>
                  <a:gd name="T52" fmla="*/ 614 w 8212"/>
                  <a:gd name="T53" fmla="*/ 766 h 1119"/>
                  <a:gd name="T54" fmla="*/ 579 w 8212"/>
                  <a:gd name="T55" fmla="*/ 610 h 1119"/>
                  <a:gd name="T56" fmla="*/ 476 w 8212"/>
                  <a:gd name="T57" fmla="*/ 480 h 1119"/>
                  <a:gd name="T58" fmla="*/ 408 w 8212"/>
                  <a:gd name="T59" fmla="*/ 387 h 1119"/>
                  <a:gd name="T60" fmla="*/ 359 w 8212"/>
                  <a:gd name="T61" fmla="*/ 301 h 1119"/>
                  <a:gd name="T62" fmla="*/ 317 w 8212"/>
                  <a:gd name="T63" fmla="*/ 224 h 1119"/>
                  <a:gd name="T64" fmla="*/ 278 w 8212"/>
                  <a:gd name="T65" fmla="*/ 156 h 1119"/>
                  <a:gd name="T66" fmla="*/ 234 w 8212"/>
                  <a:gd name="T67" fmla="*/ 102 h 1119"/>
                  <a:gd name="T68" fmla="*/ 177 w 8212"/>
                  <a:gd name="T69" fmla="*/ 57 h 1119"/>
                  <a:gd name="T70" fmla="*/ 102 w 8212"/>
                  <a:gd name="T71" fmla="*/ 26 h 1119"/>
                  <a:gd name="T72" fmla="*/ 0 w 8212"/>
                  <a:gd name="T73" fmla="*/ 10 h 11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12"/>
                  <a:gd name="T112" fmla="*/ 0 h 1119"/>
                  <a:gd name="T113" fmla="*/ 8212 w 8212"/>
                  <a:gd name="T114" fmla="*/ 1119 h 11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12" h="1119">
                    <a:moveTo>
                      <a:pt x="7858" y="0"/>
                    </a:moveTo>
                    <a:lnTo>
                      <a:pt x="7963" y="10"/>
                    </a:lnTo>
                    <a:lnTo>
                      <a:pt x="8040" y="34"/>
                    </a:lnTo>
                    <a:lnTo>
                      <a:pt x="8098" y="71"/>
                    </a:lnTo>
                    <a:lnTo>
                      <a:pt x="8136" y="120"/>
                    </a:lnTo>
                    <a:lnTo>
                      <a:pt x="8162" y="182"/>
                    </a:lnTo>
                    <a:lnTo>
                      <a:pt x="8180" y="255"/>
                    </a:lnTo>
                    <a:lnTo>
                      <a:pt x="8196" y="340"/>
                    </a:lnTo>
                    <a:lnTo>
                      <a:pt x="8212" y="436"/>
                    </a:lnTo>
                    <a:lnTo>
                      <a:pt x="8212" y="875"/>
                    </a:lnTo>
                    <a:lnTo>
                      <a:pt x="8191" y="880"/>
                    </a:lnTo>
                    <a:lnTo>
                      <a:pt x="8167" y="891"/>
                    </a:lnTo>
                    <a:lnTo>
                      <a:pt x="8144" y="909"/>
                    </a:lnTo>
                    <a:lnTo>
                      <a:pt x="8121" y="930"/>
                    </a:lnTo>
                    <a:lnTo>
                      <a:pt x="8100" y="953"/>
                    </a:lnTo>
                    <a:lnTo>
                      <a:pt x="8082" y="977"/>
                    </a:lnTo>
                    <a:lnTo>
                      <a:pt x="8072" y="1000"/>
                    </a:lnTo>
                    <a:lnTo>
                      <a:pt x="8066" y="1020"/>
                    </a:lnTo>
                    <a:lnTo>
                      <a:pt x="1957" y="1119"/>
                    </a:lnTo>
                    <a:lnTo>
                      <a:pt x="1983" y="1112"/>
                    </a:lnTo>
                    <a:lnTo>
                      <a:pt x="1998" y="1089"/>
                    </a:lnTo>
                    <a:lnTo>
                      <a:pt x="2003" y="1057"/>
                    </a:lnTo>
                    <a:lnTo>
                      <a:pt x="2003" y="1020"/>
                    </a:lnTo>
                    <a:lnTo>
                      <a:pt x="1985" y="1015"/>
                    </a:lnTo>
                    <a:lnTo>
                      <a:pt x="1967" y="997"/>
                    </a:lnTo>
                    <a:lnTo>
                      <a:pt x="1948" y="974"/>
                    </a:lnTo>
                    <a:lnTo>
                      <a:pt x="1930" y="948"/>
                    </a:lnTo>
                    <a:lnTo>
                      <a:pt x="1912" y="922"/>
                    </a:lnTo>
                    <a:lnTo>
                      <a:pt x="1894" y="898"/>
                    </a:lnTo>
                    <a:lnTo>
                      <a:pt x="1876" y="880"/>
                    </a:lnTo>
                    <a:lnTo>
                      <a:pt x="1858" y="875"/>
                    </a:lnTo>
                    <a:lnTo>
                      <a:pt x="1858" y="776"/>
                    </a:lnTo>
                    <a:lnTo>
                      <a:pt x="1759" y="763"/>
                    </a:lnTo>
                    <a:lnTo>
                      <a:pt x="1665" y="1119"/>
                    </a:lnTo>
                    <a:lnTo>
                      <a:pt x="1588" y="1117"/>
                    </a:lnTo>
                    <a:lnTo>
                      <a:pt x="1520" y="1114"/>
                    </a:lnTo>
                    <a:lnTo>
                      <a:pt x="1466" y="1107"/>
                    </a:lnTo>
                    <a:lnTo>
                      <a:pt x="1419" y="1099"/>
                    </a:lnTo>
                    <a:lnTo>
                      <a:pt x="1374" y="1089"/>
                    </a:lnTo>
                    <a:lnTo>
                      <a:pt x="1336" y="1078"/>
                    </a:lnTo>
                    <a:lnTo>
                      <a:pt x="1294" y="1068"/>
                    </a:lnTo>
                    <a:lnTo>
                      <a:pt x="1250" y="1057"/>
                    </a:lnTo>
                    <a:lnTo>
                      <a:pt x="1201" y="1049"/>
                    </a:lnTo>
                    <a:lnTo>
                      <a:pt x="1140" y="1041"/>
                    </a:lnTo>
                    <a:lnTo>
                      <a:pt x="1071" y="1036"/>
                    </a:lnTo>
                    <a:lnTo>
                      <a:pt x="985" y="1036"/>
                    </a:lnTo>
                    <a:lnTo>
                      <a:pt x="884" y="1036"/>
                    </a:lnTo>
                    <a:lnTo>
                      <a:pt x="764" y="1044"/>
                    </a:lnTo>
                    <a:lnTo>
                      <a:pt x="622" y="1054"/>
                    </a:lnTo>
                    <a:lnTo>
                      <a:pt x="452" y="1070"/>
                    </a:lnTo>
                    <a:lnTo>
                      <a:pt x="525" y="1000"/>
                    </a:lnTo>
                    <a:lnTo>
                      <a:pt x="574" y="925"/>
                    </a:lnTo>
                    <a:lnTo>
                      <a:pt x="603" y="847"/>
                    </a:lnTo>
                    <a:lnTo>
                      <a:pt x="614" y="766"/>
                    </a:lnTo>
                    <a:lnTo>
                      <a:pt x="606" y="686"/>
                    </a:lnTo>
                    <a:lnTo>
                      <a:pt x="579" y="610"/>
                    </a:lnTo>
                    <a:lnTo>
                      <a:pt x="535" y="543"/>
                    </a:lnTo>
                    <a:lnTo>
                      <a:pt x="476" y="480"/>
                    </a:lnTo>
                    <a:lnTo>
                      <a:pt x="439" y="434"/>
                    </a:lnTo>
                    <a:lnTo>
                      <a:pt x="408" y="387"/>
                    </a:lnTo>
                    <a:lnTo>
                      <a:pt x="382" y="342"/>
                    </a:lnTo>
                    <a:lnTo>
                      <a:pt x="359" y="301"/>
                    </a:lnTo>
                    <a:lnTo>
                      <a:pt x="336" y="263"/>
                    </a:lnTo>
                    <a:lnTo>
                      <a:pt x="317" y="224"/>
                    </a:lnTo>
                    <a:lnTo>
                      <a:pt x="296" y="189"/>
                    </a:lnTo>
                    <a:lnTo>
                      <a:pt x="278" y="156"/>
                    </a:lnTo>
                    <a:lnTo>
                      <a:pt x="255" y="127"/>
                    </a:lnTo>
                    <a:lnTo>
                      <a:pt x="234" y="102"/>
                    </a:lnTo>
                    <a:lnTo>
                      <a:pt x="209" y="78"/>
                    </a:lnTo>
                    <a:lnTo>
                      <a:pt x="177" y="57"/>
                    </a:lnTo>
                    <a:lnTo>
                      <a:pt x="143" y="39"/>
                    </a:lnTo>
                    <a:lnTo>
                      <a:pt x="102" y="26"/>
                    </a:lnTo>
                    <a:lnTo>
                      <a:pt x="54" y="16"/>
                    </a:lnTo>
                    <a:lnTo>
                      <a:pt x="0" y="10"/>
                    </a:lnTo>
                    <a:lnTo>
                      <a:pt x="7858" y="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sp>
            <p:nvSpPr>
              <p:cNvPr id="5138" name="Freeform 7"/>
              <p:cNvSpPr>
                <a:spLocks/>
              </p:cNvSpPr>
              <p:nvPr/>
            </p:nvSpPr>
            <p:spPr bwMode="auto">
              <a:xfrm flipH="1">
                <a:off x="3888" y="2663"/>
                <a:ext cx="1701" cy="121"/>
              </a:xfrm>
              <a:custGeom>
                <a:avLst/>
                <a:gdLst>
                  <a:gd name="T0" fmla="*/ 7917 w 8504"/>
                  <a:gd name="T1" fmla="*/ 1068 h 1068"/>
                  <a:gd name="T2" fmla="*/ 8032 w 8504"/>
                  <a:gd name="T3" fmla="*/ 1058 h 1068"/>
                  <a:gd name="T4" fmla="*/ 8137 w 8504"/>
                  <a:gd name="T5" fmla="*/ 1037 h 1068"/>
                  <a:gd name="T6" fmla="*/ 8236 w 8504"/>
                  <a:gd name="T7" fmla="*/ 1009 h 1068"/>
                  <a:gd name="T8" fmla="*/ 8325 w 8504"/>
                  <a:gd name="T9" fmla="*/ 966 h 1068"/>
                  <a:gd name="T10" fmla="*/ 8397 w 8504"/>
                  <a:gd name="T11" fmla="*/ 912 h 1068"/>
                  <a:gd name="T12" fmla="*/ 8455 w 8504"/>
                  <a:gd name="T13" fmla="*/ 844 h 1068"/>
                  <a:gd name="T14" fmla="*/ 8494 w 8504"/>
                  <a:gd name="T15" fmla="*/ 762 h 1068"/>
                  <a:gd name="T16" fmla="*/ 8211 w 8504"/>
                  <a:gd name="T17" fmla="*/ 196 h 1068"/>
                  <a:gd name="T18" fmla="*/ 8167 w 8504"/>
                  <a:gd name="T19" fmla="*/ 180 h 1068"/>
                  <a:gd name="T20" fmla="*/ 8119 w 8504"/>
                  <a:gd name="T21" fmla="*/ 140 h 1068"/>
                  <a:gd name="T22" fmla="*/ 8081 w 8504"/>
                  <a:gd name="T23" fmla="*/ 94 h 1068"/>
                  <a:gd name="T24" fmla="*/ 8065 w 8504"/>
                  <a:gd name="T25" fmla="*/ 50 h 1068"/>
                  <a:gd name="T26" fmla="*/ 5958 w 8504"/>
                  <a:gd name="T27" fmla="*/ 283 h 1068"/>
                  <a:gd name="T28" fmla="*/ 5980 w 8504"/>
                  <a:gd name="T29" fmla="*/ 338 h 1068"/>
                  <a:gd name="T30" fmla="*/ 5961 w 8504"/>
                  <a:gd name="T31" fmla="*/ 380 h 1068"/>
                  <a:gd name="T32" fmla="*/ 5924 w 8504"/>
                  <a:gd name="T33" fmla="*/ 421 h 1068"/>
                  <a:gd name="T34" fmla="*/ 5888 w 8504"/>
                  <a:gd name="T35" fmla="*/ 473 h 1068"/>
                  <a:gd name="T36" fmla="*/ 5852 w 8504"/>
                  <a:gd name="T37" fmla="*/ 515 h 1068"/>
                  <a:gd name="T38" fmla="*/ 5833 w 8504"/>
                  <a:gd name="T39" fmla="*/ 619 h 1068"/>
                  <a:gd name="T40" fmla="*/ 5641 w 8504"/>
                  <a:gd name="T41" fmla="*/ 275 h 1068"/>
                  <a:gd name="T42" fmla="*/ 5517 w 8504"/>
                  <a:gd name="T43" fmla="*/ 273 h 1068"/>
                  <a:gd name="T44" fmla="*/ 5327 w 8504"/>
                  <a:gd name="T45" fmla="*/ 268 h 1068"/>
                  <a:gd name="T46" fmla="*/ 5075 w 8504"/>
                  <a:gd name="T47" fmla="*/ 260 h 1068"/>
                  <a:gd name="T48" fmla="*/ 4774 w 8504"/>
                  <a:gd name="T49" fmla="*/ 247 h 1068"/>
                  <a:gd name="T50" fmla="*/ 4428 w 8504"/>
                  <a:gd name="T51" fmla="*/ 232 h 1068"/>
                  <a:gd name="T52" fmla="*/ 4051 w 8504"/>
                  <a:gd name="T53" fmla="*/ 216 h 1068"/>
                  <a:gd name="T54" fmla="*/ 3651 w 8504"/>
                  <a:gd name="T55" fmla="*/ 196 h 1068"/>
                  <a:gd name="T56" fmla="*/ 3238 w 8504"/>
                  <a:gd name="T57" fmla="*/ 177 h 1068"/>
                  <a:gd name="T58" fmla="*/ 2815 w 8504"/>
                  <a:gd name="T59" fmla="*/ 154 h 1068"/>
                  <a:gd name="T60" fmla="*/ 2397 w 8504"/>
                  <a:gd name="T61" fmla="*/ 133 h 1068"/>
                  <a:gd name="T62" fmla="*/ 1991 w 8504"/>
                  <a:gd name="T63" fmla="*/ 109 h 1068"/>
                  <a:gd name="T64" fmla="*/ 1607 w 8504"/>
                  <a:gd name="T65" fmla="*/ 86 h 1068"/>
                  <a:gd name="T66" fmla="*/ 1252 w 8504"/>
                  <a:gd name="T67" fmla="*/ 63 h 1068"/>
                  <a:gd name="T68" fmla="*/ 934 w 8504"/>
                  <a:gd name="T69" fmla="*/ 42 h 1068"/>
                  <a:gd name="T70" fmla="*/ 664 w 8504"/>
                  <a:gd name="T71" fmla="*/ 22 h 1068"/>
                  <a:gd name="T72" fmla="*/ 451 w 8504"/>
                  <a:gd name="T73" fmla="*/ 0 h 1068"/>
                  <a:gd name="T74" fmla="*/ 586 w 8504"/>
                  <a:gd name="T75" fmla="*/ 162 h 1068"/>
                  <a:gd name="T76" fmla="*/ 656 w 8504"/>
                  <a:gd name="T77" fmla="*/ 354 h 1068"/>
                  <a:gd name="T78" fmla="*/ 651 w 8504"/>
                  <a:gd name="T79" fmla="*/ 543 h 1068"/>
                  <a:gd name="T80" fmla="*/ 561 w 8504"/>
                  <a:gd name="T81" fmla="*/ 688 h 1068"/>
                  <a:gd name="T82" fmla="*/ 449 w 8504"/>
                  <a:gd name="T83" fmla="*/ 738 h 1068"/>
                  <a:gd name="T84" fmla="*/ 370 w 8504"/>
                  <a:gd name="T85" fmla="*/ 793 h 1068"/>
                  <a:gd name="T86" fmla="*/ 311 w 8504"/>
                  <a:gd name="T87" fmla="*/ 852 h 1068"/>
                  <a:gd name="T88" fmla="*/ 266 w 8504"/>
                  <a:gd name="T89" fmla="*/ 910 h 1068"/>
                  <a:gd name="T90" fmla="*/ 222 w 8504"/>
                  <a:gd name="T91" fmla="*/ 964 h 1068"/>
                  <a:gd name="T92" fmla="*/ 171 w 8504"/>
                  <a:gd name="T93" fmla="*/ 1009 h 1068"/>
                  <a:gd name="T94" fmla="*/ 98 w 8504"/>
                  <a:gd name="T95" fmla="*/ 1042 h 1068"/>
                  <a:gd name="T96" fmla="*/ 0 w 8504"/>
                  <a:gd name="T97" fmla="*/ 1060 h 10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504"/>
                  <a:gd name="T148" fmla="*/ 0 h 1068"/>
                  <a:gd name="T149" fmla="*/ 8504 w 8504"/>
                  <a:gd name="T150" fmla="*/ 1068 h 10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504" h="1068">
                    <a:moveTo>
                      <a:pt x="7857" y="1050"/>
                    </a:moveTo>
                    <a:lnTo>
                      <a:pt x="7917" y="1068"/>
                    </a:lnTo>
                    <a:lnTo>
                      <a:pt x="7974" y="1063"/>
                    </a:lnTo>
                    <a:lnTo>
                      <a:pt x="8032" y="1058"/>
                    </a:lnTo>
                    <a:lnTo>
                      <a:pt x="8086" y="1047"/>
                    </a:lnTo>
                    <a:lnTo>
                      <a:pt x="8137" y="1037"/>
                    </a:lnTo>
                    <a:lnTo>
                      <a:pt x="8190" y="1024"/>
                    </a:lnTo>
                    <a:lnTo>
                      <a:pt x="8236" y="1009"/>
                    </a:lnTo>
                    <a:lnTo>
                      <a:pt x="8284" y="987"/>
                    </a:lnTo>
                    <a:lnTo>
                      <a:pt x="8325" y="966"/>
                    </a:lnTo>
                    <a:lnTo>
                      <a:pt x="8361" y="941"/>
                    </a:lnTo>
                    <a:lnTo>
                      <a:pt x="8397" y="912"/>
                    </a:lnTo>
                    <a:lnTo>
                      <a:pt x="8429" y="881"/>
                    </a:lnTo>
                    <a:lnTo>
                      <a:pt x="8455" y="844"/>
                    </a:lnTo>
                    <a:lnTo>
                      <a:pt x="8476" y="805"/>
                    </a:lnTo>
                    <a:lnTo>
                      <a:pt x="8494" y="762"/>
                    </a:lnTo>
                    <a:lnTo>
                      <a:pt x="8504" y="712"/>
                    </a:lnTo>
                    <a:lnTo>
                      <a:pt x="8211" y="196"/>
                    </a:lnTo>
                    <a:lnTo>
                      <a:pt x="8190" y="190"/>
                    </a:lnTo>
                    <a:lnTo>
                      <a:pt x="8167" y="180"/>
                    </a:lnTo>
                    <a:lnTo>
                      <a:pt x="8143" y="162"/>
                    </a:lnTo>
                    <a:lnTo>
                      <a:pt x="8119" y="140"/>
                    </a:lnTo>
                    <a:lnTo>
                      <a:pt x="8099" y="117"/>
                    </a:lnTo>
                    <a:lnTo>
                      <a:pt x="8081" y="94"/>
                    </a:lnTo>
                    <a:lnTo>
                      <a:pt x="8070" y="71"/>
                    </a:lnTo>
                    <a:lnTo>
                      <a:pt x="8065" y="50"/>
                    </a:lnTo>
                    <a:lnTo>
                      <a:pt x="5932" y="275"/>
                    </a:lnTo>
                    <a:lnTo>
                      <a:pt x="5958" y="283"/>
                    </a:lnTo>
                    <a:lnTo>
                      <a:pt x="5974" y="307"/>
                    </a:lnTo>
                    <a:lnTo>
                      <a:pt x="5980" y="338"/>
                    </a:lnTo>
                    <a:lnTo>
                      <a:pt x="5980" y="374"/>
                    </a:lnTo>
                    <a:lnTo>
                      <a:pt x="5961" y="380"/>
                    </a:lnTo>
                    <a:lnTo>
                      <a:pt x="5942" y="398"/>
                    </a:lnTo>
                    <a:lnTo>
                      <a:pt x="5924" y="421"/>
                    </a:lnTo>
                    <a:lnTo>
                      <a:pt x="5906" y="448"/>
                    </a:lnTo>
                    <a:lnTo>
                      <a:pt x="5888" y="473"/>
                    </a:lnTo>
                    <a:lnTo>
                      <a:pt x="5870" y="497"/>
                    </a:lnTo>
                    <a:lnTo>
                      <a:pt x="5852" y="515"/>
                    </a:lnTo>
                    <a:lnTo>
                      <a:pt x="5833" y="520"/>
                    </a:lnTo>
                    <a:lnTo>
                      <a:pt x="5833" y="619"/>
                    </a:lnTo>
                    <a:lnTo>
                      <a:pt x="5735" y="632"/>
                    </a:lnTo>
                    <a:lnTo>
                      <a:pt x="5641" y="275"/>
                    </a:lnTo>
                    <a:lnTo>
                      <a:pt x="5590" y="275"/>
                    </a:lnTo>
                    <a:lnTo>
                      <a:pt x="5517" y="273"/>
                    </a:lnTo>
                    <a:lnTo>
                      <a:pt x="5431" y="270"/>
                    </a:lnTo>
                    <a:lnTo>
                      <a:pt x="5327" y="268"/>
                    </a:lnTo>
                    <a:lnTo>
                      <a:pt x="5208" y="263"/>
                    </a:lnTo>
                    <a:lnTo>
                      <a:pt x="5075" y="260"/>
                    </a:lnTo>
                    <a:lnTo>
                      <a:pt x="4930" y="252"/>
                    </a:lnTo>
                    <a:lnTo>
                      <a:pt x="4774" y="247"/>
                    </a:lnTo>
                    <a:lnTo>
                      <a:pt x="4604" y="239"/>
                    </a:lnTo>
                    <a:lnTo>
                      <a:pt x="4428" y="232"/>
                    </a:lnTo>
                    <a:lnTo>
                      <a:pt x="4244" y="224"/>
                    </a:lnTo>
                    <a:lnTo>
                      <a:pt x="4051" y="216"/>
                    </a:lnTo>
                    <a:lnTo>
                      <a:pt x="3854" y="206"/>
                    </a:lnTo>
                    <a:lnTo>
                      <a:pt x="3651" y="196"/>
                    </a:lnTo>
                    <a:lnTo>
                      <a:pt x="3446" y="188"/>
                    </a:lnTo>
                    <a:lnTo>
                      <a:pt x="3238" y="177"/>
                    </a:lnTo>
                    <a:lnTo>
                      <a:pt x="3028" y="167"/>
                    </a:lnTo>
                    <a:lnTo>
                      <a:pt x="2815" y="154"/>
                    </a:lnTo>
                    <a:lnTo>
                      <a:pt x="2608" y="143"/>
                    </a:lnTo>
                    <a:lnTo>
                      <a:pt x="2397" y="133"/>
                    </a:lnTo>
                    <a:lnTo>
                      <a:pt x="2192" y="120"/>
                    </a:lnTo>
                    <a:lnTo>
                      <a:pt x="1991" y="109"/>
                    </a:lnTo>
                    <a:lnTo>
                      <a:pt x="1797" y="97"/>
                    </a:lnTo>
                    <a:lnTo>
                      <a:pt x="1607" y="86"/>
                    </a:lnTo>
                    <a:lnTo>
                      <a:pt x="1425" y="76"/>
                    </a:lnTo>
                    <a:lnTo>
                      <a:pt x="1252" y="63"/>
                    </a:lnTo>
                    <a:lnTo>
                      <a:pt x="1088" y="53"/>
                    </a:lnTo>
                    <a:lnTo>
                      <a:pt x="934" y="42"/>
                    </a:lnTo>
                    <a:lnTo>
                      <a:pt x="791" y="32"/>
                    </a:lnTo>
                    <a:lnTo>
                      <a:pt x="664" y="22"/>
                    </a:lnTo>
                    <a:lnTo>
                      <a:pt x="550" y="11"/>
                    </a:lnTo>
                    <a:lnTo>
                      <a:pt x="451" y="0"/>
                    </a:lnTo>
                    <a:lnTo>
                      <a:pt x="526" y="76"/>
                    </a:lnTo>
                    <a:lnTo>
                      <a:pt x="586" y="162"/>
                    </a:lnTo>
                    <a:lnTo>
                      <a:pt x="630" y="255"/>
                    </a:lnTo>
                    <a:lnTo>
                      <a:pt x="656" y="354"/>
                    </a:lnTo>
                    <a:lnTo>
                      <a:pt x="661" y="453"/>
                    </a:lnTo>
                    <a:lnTo>
                      <a:pt x="651" y="543"/>
                    </a:lnTo>
                    <a:lnTo>
                      <a:pt x="615" y="624"/>
                    </a:lnTo>
                    <a:lnTo>
                      <a:pt x="561" y="688"/>
                    </a:lnTo>
                    <a:lnTo>
                      <a:pt x="500" y="712"/>
                    </a:lnTo>
                    <a:lnTo>
                      <a:pt x="449" y="738"/>
                    </a:lnTo>
                    <a:lnTo>
                      <a:pt x="407" y="764"/>
                    </a:lnTo>
                    <a:lnTo>
                      <a:pt x="370" y="793"/>
                    </a:lnTo>
                    <a:lnTo>
                      <a:pt x="339" y="821"/>
                    </a:lnTo>
                    <a:lnTo>
                      <a:pt x="311" y="852"/>
                    </a:lnTo>
                    <a:lnTo>
                      <a:pt x="288" y="881"/>
                    </a:lnTo>
                    <a:lnTo>
                      <a:pt x="266" y="910"/>
                    </a:lnTo>
                    <a:lnTo>
                      <a:pt x="243" y="938"/>
                    </a:lnTo>
                    <a:lnTo>
                      <a:pt x="222" y="964"/>
                    </a:lnTo>
                    <a:lnTo>
                      <a:pt x="197" y="987"/>
                    </a:lnTo>
                    <a:lnTo>
                      <a:pt x="171" y="1009"/>
                    </a:lnTo>
                    <a:lnTo>
                      <a:pt x="137" y="1027"/>
                    </a:lnTo>
                    <a:lnTo>
                      <a:pt x="98" y="1042"/>
                    </a:lnTo>
                    <a:lnTo>
                      <a:pt x="54" y="1052"/>
                    </a:lnTo>
                    <a:lnTo>
                      <a:pt x="0" y="1060"/>
                    </a:lnTo>
                    <a:lnTo>
                      <a:pt x="7857" y="105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grpSp>
        <p:grpSp>
          <p:nvGrpSpPr>
            <p:cNvPr id="4" name="Group 8"/>
            <p:cNvGrpSpPr>
              <a:grpSpLocks/>
            </p:cNvGrpSpPr>
            <p:nvPr/>
          </p:nvGrpSpPr>
          <p:grpSpPr bwMode="auto">
            <a:xfrm flipH="1">
              <a:off x="432" y="1824"/>
              <a:ext cx="804" cy="1496"/>
              <a:chOff x="4028" y="2018"/>
              <a:chExt cx="1104" cy="2294"/>
            </a:xfrm>
          </p:grpSpPr>
          <p:sp>
            <p:nvSpPr>
              <p:cNvPr id="5127" name="Freeform 9"/>
              <p:cNvSpPr>
                <a:spLocks/>
              </p:cNvSpPr>
              <p:nvPr/>
            </p:nvSpPr>
            <p:spPr bwMode="auto">
              <a:xfrm>
                <a:off x="4072" y="2266"/>
                <a:ext cx="879" cy="1880"/>
              </a:xfrm>
              <a:custGeom>
                <a:avLst/>
                <a:gdLst>
                  <a:gd name="T0" fmla="*/ 459 w 2637"/>
                  <a:gd name="T1" fmla="*/ 4235 h 5641"/>
                  <a:gd name="T2" fmla="*/ 505 w 2637"/>
                  <a:gd name="T3" fmla="*/ 4086 h 5641"/>
                  <a:gd name="T4" fmla="*/ 549 w 2637"/>
                  <a:gd name="T5" fmla="*/ 3941 h 5641"/>
                  <a:gd name="T6" fmla="*/ 595 w 2637"/>
                  <a:gd name="T7" fmla="*/ 3802 h 5641"/>
                  <a:gd name="T8" fmla="*/ 641 w 2637"/>
                  <a:gd name="T9" fmla="*/ 3663 h 5641"/>
                  <a:gd name="T10" fmla="*/ 688 w 2637"/>
                  <a:gd name="T11" fmla="*/ 3526 h 5641"/>
                  <a:gd name="T12" fmla="*/ 737 w 2637"/>
                  <a:gd name="T13" fmla="*/ 3390 h 5641"/>
                  <a:gd name="T14" fmla="*/ 784 w 2637"/>
                  <a:gd name="T15" fmla="*/ 3260 h 5641"/>
                  <a:gd name="T16" fmla="*/ 836 w 2637"/>
                  <a:gd name="T17" fmla="*/ 3130 h 5641"/>
                  <a:gd name="T18" fmla="*/ 886 w 2637"/>
                  <a:gd name="T19" fmla="*/ 3004 h 5641"/>
                  <a:gd name="T20" fmla="*/ 938 w 2637"/>
                  <a:gd name="T21" fmla="*/ 2876 h 5641"/>
                  <a:gd name="T22" fmla="*/ 991 w 2637"/>
                  <a:gd name="T23" fmla="*/ 2749 h 5641"/>
                  <a:gd name="T24" fmla="*/ 1047 w 2637"/>
                  <a:gd name="T25" fmla="*/ 2625 h 5641"/>
                  <a:gd name="T26" fmla="*/ 1102 w 2637"/>
                  <a:gd name="T27" fmla="*/ 2502 h 5641"/>
                  <a:gd name="T28" fmla="*/ 1161 w 2637"/>
                  <a:gd name="T29" fmla="*/ 2378 h 5641"/>
                  <a:gd name="T30" fmla="*/ 1220 w 2637"/>
                  <a:gd name="T31" fmla="*/ 2257 h 5641"/>
                  <a:gd name="T32" fmla="*/ 1285 w 2637"/>
                  <a:gd name="T33" fmla="*/ 2133 h 5641"/>
                  <a:gd name="T34" fmla="*/ 1347 w 2637"/>
                  <a:gd name="T35" fmla="*/ 2010 h 5641"/>
                  <a:gd name="T36" fmla="*/ 1416 w 2637"/>
                  <a:gd name="T37" fmla="*/ 1886 h 5641"/>
                  <a:gd name="T38" fmla="*/ 1483 w 2637"/>
                  <a:gd name="T39" fmla="*/ 1762 h 5641"/>
                  <a:gd name="T40" fmla="*/ 1555 w 2637"/>
                  <a:gd name="T41" fmla="*/ 1638 h 5641"/>
                  <a:gd name="T42" fmla="*/ 1629 w 2637"/>
                  <a:gd name="T43" fmla="*/ 1514 h 5641"/>
                  <a:gd name="T44" fmla="*/ 1702 w 2637"/>
                  <a:gd name="T45" fmla="*/ 1388 h 5641"/>
                  <a:gd name="T46" fmla="*/ 1783 w 2637"/>
                  <a:gd name="T47" fmla="*/ 1257 h 5641"/>
                  <a:gd name="T48" fmla="*/ 1863 w 2637"/>
                  <a:gd name="T49" fmla="*/ 1128 h 5641"/>
                  <a:gd name="T50" fmla="*/ 1951 w 2637"/>
                  <a:gd name="T51" fmla="*/ 998 h 5641"/>
                  <a:gd name="T52" fmla="*/ 2037 w 2637"/>
                  <a:gd name="T53" fmla="*/ 861 h 5641"/>
                  <a:gd name="T54" fmla="*/ 2130 w 2637"/>
                  <a:gd name="T55" fmla="*/ 725 h 5641"/>
                  <a:gd name="T56" fmla="*/ 2223 w 2637"/>
                  <a:gd name="T57" fmla="*/ 586 h 5641"/>
                  <a:gd name="T58" fmla="*/ 2322 w 2637"/>
                  <a:gd name="T59" fmla="*/ 447 h 5641"/>
                  <a:gd name="T60" fmla="*/ 2424 w 2637"/>
                  <a:gd name="T61" fmla="*/ 301 h 5641"/>
                  <a:gd name="T62" fmla="*/ 2529 w 2637"/>
                  <a:gd name="T63" fmla="*/ 153 h 5641"/>
                  <a:gd name="T64" fmla="*/ 2637 w 2637"/>
                  <a:gd name="T65" fmla="*/ 0 h 5641"/>
                  <a:gd name="T66" fmla="*/ 2492 w 2637"/>
                  <a:gd name="T67" fmla="*/ 242 h 5641"/>
                  <a:gd name="T68" fmla="*/ 2343 w 2637"/>
                  <a:gd name="T69" fmla="*/ 487 h 5641"/>
                  <a:gd name="T70" fmla="*/ 2192 w 2637"/>
                  <a:gd name="T71" fmla="*/ 737 h 5641"/>
                  <a:gd name="T72" fmla="*/ 2040 w 2637"/>
                  <a:gd name="T73" fmla="*/ 994 h 5641"/>
                  <a:gd name="T74" fmla="*/ 1888 w 2637"/>
                  <a:gd name="T75" fmla="*/ 1255 h 5641"/>
                  <a:gd name="T76" fmla="*/ 1740 w 2637"/>
                  <a:gd name="T77" fmla="*/ 1518 h 5641"/>
                  <a:gd name="T78" fmla="*/ 1594 w 2637"/>
                  <a:gd name="T79" fmla="*/ 1784 h 5641"/>
                  <a:gd name="T80" fmla="*/ 1453 w 2637"/>
                  <a:gd name="T81" fmla="*/ 2049 h 5641"/>
                  <a:gd name="T82" fmla="*/ 1316 w 2637"/>
                  <a:gd name="T83" fmla="*/ 2319 h 5641"/>
                  <a:gd name="T84" fmla="*/ 1189 w 2637"/>
                  <a:gd name="T85" fmla="*/ 2588 h 5641"/>
                  <a:gd name="T86" fmla="*/ 1069 w 2637"/>
                  <a:gd name="T87" fmla="*/ 2855 h 5641"/>
                  <a:gd name="T88" fmla="*/ 961 w 2637"/>
                  <a:gd name="T89" fmla="*/ 3124 h 5641"/>
                  <a:gd name="T90" fmla="*/ 861 w 2637"/>
                  <a:gd name="T91" fmla="*/ 3390 h 5641"/>
                  <a:gd name="T92" fmla="*/ 775 w 2637"/>
                  <a:gd name="T93" fmla="*/ 3653 h 5641"/>
                  <a:gd name="T94" fmla="*/ 700 w 2637"/>
                  <a:gd name="T95" fmla="*/ 3916 h 5641"/>
                  <a:gd name="T96" fmla="*/ 641 w 2637"/>
                  <a:gd name="T97" fmla="*/ 4173 h 5641"/>
                  <a:gd name="T98" fmla="*/ 418 w 2637"/>
                  <a:gd name="T99" fmla="*/ 5111 h 5641"/>
                  <a:gd name="T100" fmla="*/ 0 w 2637"/>
                  <a:gd name="T101" fmla="*/ 5641 h 5641"/>
                  <a:gd name="T102" fmla="*/ 459 w 2637"/>
                  <a:gd name="T103" fmla="*/ 4235 h 56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37"/>
                  <a:gd name="T157" fmla="*/ 0 h 5641"/>
                  <a:gd name="T158" fmla="*/ 2637 w 2637"/>
                  <a:gd name="T159" fmla="*/ 5641 h 564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37" h="5641">
                    <a:moveTo>
                      <a:pt x="459" y="4235"/>
                    </a:moveTo>
                    <a:lnTo>
                      <a:pt x="505" y="4086"/>
                    </a:lnTo>
                    <a:lnTo>
                      <a:pt x="549" y="3941"/>
                    </a:lnTo>
                    <a:lnTo>
                      <a:pt x="595" y="3802"/>
                    </a:lnTo>
                    <a:lnTo>
                      <a:pt x="641" y="3663"/>
                    </a:lnTo>
                    <a:lnTo>
                      <a:pt x="688" y="3526"/>
                    </a:lnTo>
                    <a:lnTo>
                      <a:pt x="737" y="3390"/>
                    </a:lnTo>
                    <a:lnTo>
                      <a:pt x="784" y="3260"/>
                    </a:lnTo>
                    <a:lnTo>
                      <a:pt x="836" y="3130"/>
                    </a:lnTo>
                    <a:lnTo>
                      <a:pt x="886" y="3004"/>
                    </a:lnTo>
                    <a:lnTo>
                      <a:pt x="938" y="2876"/>
                    </a:lnTo>
                    <a:lnTo>
                      <a:pt x="991" y="2749"/>
                    </a:lnTo>
                    <a:lnTo>
                      <a:pt x="1047" y="2625"/>
                    </a:lnTo>
                    <a:lnTo>
                      <a:pt x="1102" y="2502"/>
                    </a:lnTo>
                    <a:lnTo>
                      <a:pt x="1161" y="2378"/>
                    </a:lnTo>
                    <a:lnTo>
                      <a:pt x="1220" y="2257"/>
                    </a:lnTo>
                    <a:lnTo>
                      <a:pt x="1285" y="2133"/>
                    </a:lnTo>
                    <a:lnTo>
                      <a:pt x="1347" y="2010"/>
                    </a:lnTo>
                    <a:lnTo>
                      <a:pt x="1416" y="1886"/>
                    </a:lnTo>
                    <a:lnTo>
                      <a:pt x="1483" y="1762"/>
                    </a:lnTo>
                    <a:lnTo>
                      <a:pt x="1555" y="1638"/>
                    </a:lnTo>
                    <a:lnTo>
                      <a:pt x="1629" y="1514"/>
                    </a:lnTo>
                    <a:lnTo>
                      <a:pt x="1702" y="1388"/>
                    </a:lnTo>
                    <a:lnTo>
                      <a:pt x="1783" y="1257"/>
                    </a:lnTo>
                    <a:lnTo>
                      <a:pt x="1863" y="1128"/>
                    </a:lnTo>
                    <a:lnTo>
                      <a:pt x="1951" y="998"/>
                    </a:lnTo>
                    <a:lnTo>
                      <a:pt x="2037" y="861"/>
                    </a:lnTo>
                    <a:lnTo>
                      <a:pt x="2130" y="725"/>
                    </a:lnTo>
                    <a:lnTo>
                      <a:pt x="2223" y="586"/>
                    </a:lnTo>
                    <a:lnTo>
                      <a:pt x="2322" y="447"/>
                    </a:lnTo>
                    <a:lnTo>
                      <a:pt x="2424" y="301"/>
                    </a:lnTo>
                    <a:lnTo>
                      <a:pt x="2529" y="153"/>
                    </a:lnTo>
                    <a:lnTo>
                      <a:pt x="2637" y="0"/>
                    </a:lnTo>
                    <a:lnTo>
                      <a:pt x="2492" y="242"/>
                    </a:lnTo>
                    <a:lnTo>
                      <a:pt x="2343" y="487"/>
                    </a:lnTo>
                    <a:lnTo>
                      <a:pt x="2192" y="737"/>
                    </a:lnTo>
                    <a:lnTo>
                      <a:pt x="2040" y="994"/>
                    </a:lnTo>
                    <a:lnTo>
                      <a:pt x="1888" y="1255"/>
                    </a:lnTo>
                    <a:lnTo>
                      <a:pt x="1740" y="1518"/>
                    </a:lnTo>
                    <a:lnTo>
                      <a:pt x="1594" y="1784"/>
                    </a:lnTo>
                    <a:lnTo>
                      <a:pt x="1453" y="2049"/>
                    </a:lnTo>
                    <a:lnTo>
                      <a:pt x="1316" y="2319"/>
                    </a:lnTo>
                    <a:lnTo>
                      <a:pt x="1189" y="2588"/>
                    </a:lnTo>
                    <a:lnTo>
                      <a:pt x="1069" y="2855"/>
                    </a:lnTo>
                    <a:lnTo>
                      <a:pt x="961" y="3124"/>
                    </a:lnTo>
                    <a:lnTo>
                      <a:pt x="861" y="3390"/>
                    </a:lnTo>
                    <a:lnTo>
                      <a:pt x="775" y="3653"/>
                    </a:lnTo>
                    <a:lnTo>
                      <a:pt x="700" y="3916"/>
                    </a:lnTo>
                    <a:lnTo>
                      <a:pt x="641" y="4173"/>
                    </a:lnTo>
                    <a:lnTo>
                      <a:pt x="418" y="5111"/>
                    </a:lnTo>
                    <a:lnTo>
                      <a:pt x="0" y="5641"/>
                    </a:lnTo>
                    <a:lnTo>
                      <a:pt x="459" y="4235"/>
                    </a:lnTo>
                    <a:close/>
                  </a:path>
                </a:pathLst>
              </a:custGeom>
              <a:solidFill>
                <a:srgbClr val="FFFFFF">
                  <a:alpha val="50195"/>
                </a:srgbClr>
              </a:solidFill>
              <a:ln w="9525">
                <a:noFill/>
                <a:round/>
                <a:headEnd/>
                <a:tailEnd/>
              </a:ln>
            </p:spPr>
            <p:txBody>
              <a:bodyPr lIns="16" tIns="8" rIns="16" bIns="8">
                <a:spAutoFit/>
              </a:bodyPr>
              <a:lstStyle/>
              <a:p>
                <a:endParaRPr lang="ar-SA"/>
              </a:p>
            </p:txBody>
          </p:sp>
          <p:sp>
            <p:nvSpPr>
              <p:cNvPr id="5128" name="Freeform 10"/>
              <p:cNvSpPr>
                <a:spLocks/>
              </p:cNvSpPr>
              <p:nvPr/>
            </p:nvSpPr>
            <p:spPr bwMode="auto">
              <a:xfrm>
                <a:off x="4222" y="2264"/>
                <a:ext cx="732" cy="1414"/>
              </a:xfrm>
              <a:custGeom>
                <a:avLst/>
                <a:gdLst>
                  <a:gd name="T0" fmla="*/ 2179 w 2198"/>
                  <a:gd name="T1" fmla="*/ 0 h 4243"/>
                  <a:gd name="T2" fmla="*/ 1965 w 2198"/>
                  <a:gd name="T3" fmla="*/ 301 h 4243"/>
                  <a:gd name="T4" fmla="*/ 1765 w 2198"/>
                  <a:gd name="T5" fmla="*/ 586 h 4243"/>
                  <a:gd name="T6" fmla="*/ 1579 w 2198"/>
                  <a:gd name="T7" fmla="*/ 861 h 4243"/>
                  <a:gd name="T8" fmla="*/ 1406 w 2198"/>
                  <a:gd name="T9" fmla="*/ 1128 h 4243"/>
                  <a:gd name="T10" fmla="*/ 1245 w 2198"/>
                  <a:gd name="T11" fmla="*/ 1387 h 4243"/>
                  <a:gd name="T12" fmla="*/ 1096 w 2198"/>
                  <a:gd name="T13" fmla="*/ 1638 h 4243"/>
                  <a:gd name="T14" fmla="*/ 957 w 2198"/>
                  <a:gd name="T15" fmla="*/ 1889 h 4243"/>
                  <a:gd name="T16" fmla="*/ 827 w 2198"/>
                  <a:gd name="T17" fmla="*/ 2136 h 4243"/>
                  <a:gd name="T18" fmla="*/ 702 w 2198"/>
                  <a:gd name="T19" fmla="*/ 2381 h 4243"/>
                  <a:gd name="T20" fmla="*/ 588 w 2198"/>
                  <a:gd name="T21" fmla="*/ 2628 h 4243"/>
                  <a:gd name="T22" fmla="*/ 480 w 2198"/>
                  <a:gd name="T23" fmla="*/ 2879 h 4243"/>
                  <a:gd name="T24" fmla="*/ 378 w 2198"/>
                  <a:gd name="T25" fmla="*/ 3133 h 4243"/>
                  <a:gd name="T26" fmla="*/ 279 w 2198"/>
                  <a:gd name="T27" fmla="*/ 3392 h 4243"/>
                  <a:gd name="T28" fmla="*/ 183 w 2198"/>
                  <a:gd name="T29" fmla="*/ 3665 h 4243"/>
                  <a:gd name="T30" fmla="*/ 90 w 2198"/>
                  <a:gd name="T31" fmla="*/ 3943 h 4243"/>
                  <a:gd name="T32" fmla="*/ 0 w 2198"/>
                  <a:gd name="T33" fmla="*/ 4237 h 4243"/>
                  <a:gd name="T34" fmla="*/ 65 w 2198"/>
                  <a:gd name="T35" fmla="*/ 4096 h 4243"/>
                  <a:gd name="T36" fmla="*/ 155 w 2198"/>
                  <a:gd name="T37" fmla="*/ 3810 h 4243"/>
                  <a:gd name="T38" fmla="*/ 248 w 2198"/>
                  <a:gd name="T39" fmla="*/ 3535 h 4243"/>
                  <a:gd name="T40" fmla="*/ 344 w 2198"/>
                  <a:gd name="T41" fmla="*/ 3269 h 4243"/>
                  <a:gd name="T42" fmla="*/ 446 w 2198"/>
                  <a:gd name="T43" fmla="*/ 3012 h 4243"/>
                  <a:gd name="T44" fmla="*/ 551 w 2198"/>
                  <a:gd name="T45" fmla="*/ 2759 h 4243"/>
                  <a:gd name="T46" fmla="*/ 663 w 2198"/>
                  <a:gd name="T47" fmla="*/ 2510 h 4243"/>
                  <a:gd name="T48" fmla="*/ 781 w 2198"/>
                  <a:gd name="T49" fmla="*/ 2267 h 4243"/>
                  <a:gd name="T50" fmla="*/ 908 w 2198"/>
                  <a:gd name="T51" fmla="*/ 2018 h 4243"/>
                  <a:gd name="T52" fmla="*/ 1043 w 2198"/>
                  <a:gd name="T53" fmla="*/ 1771 h 4243"/>
                  <a:gd name="T54" fmla="*/ 1189 w 2198"/>
                  <a:gd name="T55" fmla="*/ 1526 h 4243"/>
                  <a:gd name="T56" fmla="*/ 1343 w 2198"/>
                  <a:gd name="T57" fmla="*/ 1269 h 4243"/>
                  <a:gd name="T58" fmla="*/ 1510 w 2198"/>
                  <a:gd name="T59" fmla="*/ 1010 h 4243"/>
                  <a:gd name="T60" fmla="*/ 1690 w 2198"/>
                  <a:gd name="T61" fmla="*/ 737 h 4243"/>
                  <a:gd name="T62" fmla="*/ 1882 w 2198"/>
                  <a:gd name="T63" fmla="*/ 459 h 4243"/>
                  <a:gd name="T64" fmla="*/ 2090 w 2198"/>
                  <a:gd name="T65" fmla="*/ 165 h 4243"/>
                  <a:gd name="T66" fmla="*/ 2179 w 2198"/>
                  <a:gd name="T67" fmla="*/ 0 h 4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98"/>
                  <a:gd name="T103" fmla="*/ 0 h 4243"/>
                  <a:gd name="T104" fmla="*/ 2198 w 2198"/>
                  <a:gd name="T105" fmla="*/ 4243 h 4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98" h="4243">
                    <a:moveTo>
                      <a:pt x="2198" y="12"/>
                    </a:moveTo>
                    <a:lnTo>
                      <a:pt x="2179" y="0"/>
                    </a:lnTo>
                    <a:lnTo>
                      <a:pt x="2071" y="152"/>
                    </a:lnTo>
                    <a:lnTo>
                      <a:pt x="1965" y="301"/>
                    </a:lnTo>
                    <a:lnTo>
                      <a:pt x="1863" y="446"/>
                    </a:lnTo>
                    <a:lnTo>
                      <a:pt x="1765" y="586"/>
                    </a:lnTo>
                    <a:lnTo>
                      <a:pt x="1672" y="725"/>
                    </a:lnTo>
                    <a:lnTo>
                      <a:pt x="1579" y="861"/>
                    </a:lnTo>
                    <a:lnTo>
                      <a:pt x="1492" y="997"/>
                    </a:lnTo>
                    <a:lnTo>
                      <a:pt x="1406" y="1128"/>
                    </a:lnTo>
                    <a:lnTo>
                      <a:pt x="1325" y="1257"/>
                    </a:lnTo>
                    <a:lnTo>
                      <a:pt x="1245" y="1387"/>
                    </a:lnTo>
                    <a:lnTo>
                      <a:pt x="1171" y="1514"/>
                    </a:lnTo>
                    <a:lnTo>
                      <a:pt x="1096" y="1638"/>
                    </a:lnTo>
                    <a:lnTo>
                      <a:pt x="1025" y="1765"/>
                    </a:lnTo>
                    <a:lnTo>
                      <a:pt x="957" y="1889"/>
                    </a:lnTo>
                    <a:lnTo>
                      <a:pt x="889" y="2012"/>
                    </a:lnTo>
                    <a:lnTo>
                      <a:pt x="827" y="2136"/>
                    </a:lnTo>
                    <a:lnTo>
                      <a:pt x="761" y="2261"/>
                    </a:lnTo>
                    <a:lnTo>
                      <a:pt x="702" y="2381"/>
                    </a:lnTo>
                    <a:lnTo>
                      <a:pt x="644" y="2504"/>
                    </a:lnTo>
                    <a:lnTo>
                      <a:pt x="588" y="2628"/>
                    </a:lnTo>
                    <a:lnTo>
                      <a:pt x="533" y="2753"/>
                    </a:lnTo>
                    <a:lnTo>
                      <a:pt x="480" y="2879"/>
                    </a:lnTo>
                    <a:lnTo>
                      <a:pt x="428" y="3006"/>
                    </a:lnTo>
                    <a:lnTo>
                      <a:pt x="378" y="3133"/>
                    </a:lnTo>
                    <a:lnTo>
                      <a:pt x="326" y="3263"/>
                    </a:lnTo>
                    <a:lnTo>
                      <a:pt x="279" y="3392"/>
                    </a:lnTo>
                    <a:lnTo>
                      <a:pt x="230" y="3529"/>
                    </a:lnTo>
                    <a:lnTo>
                      <a:pt x="183" y="3665"/>
                    </a:lnTo>
                    <a:lnTo>
                      <a:pt x="137" y="3804"/>
                    </a:lnTo>
                    <a:lnTo>
                      <a:pt x="90" y="3943"/>
                    </a:lnTo>
                    <a:lnTo>
                      <a:pt x="47" y="4089"/>
                    </a:lnTo>
                    <a:lnTo>
                      <a:pt x="0" y="4237"/>
                    </a:lnTo>
                    <a:lnTo>
                      <a:pt x="20" y="4243"/>
                    </a:lnTo>
                    <a:lnTo>
                      <a:pt x="65" y="4096"/>
                    </a:lnTo>
                    <a:lnTo>
                      <a:pt x="108" y="3949"/>
                    </a:lnTo>
                    <a:lnTo>
                      <a:pt x="155" y="3810"/>
                    </a:lnTo>
                    <a:lnTo>
                      <a:pt x="202" y="3671"/>
                    </a:lnTo>
                    <a:lnTo>
                      <a:pt x="248" y="3535"/>
                    </a:lnTo>
                    <a:lnTo>
                      <a:pt x="298" y="3398"/>
                    </a:lnTo>
                    <a:lnTo>
                      <a:pt x="344" y="3269"/>
                    </a:lnTo>
                    <a:lnTo>
                      <a:pt x="396" y="3139"/>
                    </a:lnTo>
                    <a:lnTo>
                      <a:pt x="446" y="3012"/>
                    </a:lnTo>
                    <a:lnTo>
                      <a:pt x="498" y="2885"/>
                    </a:lnTo>
                    <a:lnTo>
                      <a:pt x="551" y="2759"/>
                    </a:lnTo>
                    <a:lnTo>
                      <a:pt x="606" y="2635"/>
                    </a:lnTo>
                    <a:lnTo>
                      <a:pt x="663" y="2510"/>
                    </a:lnTo>
                    <a:lnTo>
                      <a:pt x="722" y="2387"/>
                    </a:lnTo>
                    <a:lnTo>
                      <a:pt x="781" y="2267"/>
                    </a:lnTo>
                    <a:lnTo>
                      <a:pt x="845" y="2143"/>
                    </a:lnTo>
                    <a:lnTo>
                      <a:pt x="908" y="2018"/>
                    </a:lnTo>
                    <a:lnTo>
                      <a:pt x="975" y="1895"/>
                    </a:lnTo>
                    <a:lnTo>
                      <a:pt x="1043" y="1771"/>
                    </a:lnTo>
                    <a:lnTo>
                      <a:pt x="1114" y="1651"/>
                    </a:lnTo>
                    <a:lnTo>
                      <a:pt x="1189" y="1526"/>
                    </a:lnTo>
                    <a:lnTo>
                      <a:pt x="1263" y="1400"/>
                    </a:lnTo>
                    <a:lnTo>
                      <a:pt x="1343" y="1269"/>
                    </a:lnTo>
                    <a:lnTo>
                      <a:pt x="1424" y="1140"/>
                    </a:lnTo>
                    <a:lnTo>
                      <a:pt x="1510" y="1010"/>
                    </a:lnTo>
                    <a:lnTo>
                      <a:pt x="1598" y="873"/>
                    </a:lnTo>
                    <a:lnTo>
                      <a:pt x="1690" y="737"/>
                    </a:lnTo>
                    <a:lnTo>
                      <a:pt x="1783" y="598"/>
                    </a:lnTo>
                    <a:lnTo>
                      <a:pt x="1882" y="459"/>
                    </a:lnTo>
                    <a:lnTo>
                      <a:pt x="1984" y="314"/>
                    </a:lnTo>
                    <a:lnTo>
                      <a:pt x="2090" y="165"/>
                    </a:lnTo>
                    <a:lnTo>
                      <a:pt x="2198" y="12"/>
                    </a:lnTo>
                    <a:lnTo>
                      <a:pt x="2179" y="0"/>
                    </a:lnTo>
                    <a:lnTo>
                      <a:pt x="2198" y="12"/>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29" name="Freeform 11"/>
              <p:cNvSpPr>
                <a:spLocks/>
              </p:cNvSpPr>
              <p:nvPr/>
            </p:nvSpPr>
            <p:spPr bwMode="auto">
              <a:xfrm>
                <a:off x="4283" y="2264"/>
                <a:ext cx="671" cy="1393"/>
              </a:xfrm>
              <a:custGeom>
                <a:avLst/>
                <a:gdLst>
                  <a:gd name="T0" fmla="*/ 19 w 2015"/>
                  <a:gd name="T1" fmla="*/ 4179 h 4179"/>
                  <a:gd name="T2" fmla="*/ 78 w 2015"/>
                  <a:gd name="T3" fmla="*/ 3922 h 4179"/>
                  <a:gd name="T4" fmla="*/ 152 w 2015"/>
                  <a:gd name="T5" fmla="*/ 3663 h 4179"/>
                  <a:gd name="T6" fmla="*/ 239 w 2015"/>
                  <a:gd name="T7" fmla="*/ 3398 h 4179"/>
                  <a:gd name="T8" fmla="*/ 337 w 2015"/>
                  <a:gd name="T9" fmla="*/ 3133 h 4179"/>
                  <a:gd name="T10" fmla="*/ 446 w 2015"/>
                  <a:gd name="T11" fmla="*/ 2863 h 4179"/>
                  <a:gd name="T12" fmla="*/ 566 w 2015"/>
                  <a:gd name="T13" fmla="*/ 2598 h 4179"/>
                  <a:gd name="T14" fmla="*/ 694 w 2015"/>
                  <a:gd name="T15" fmla="*/ 2328 h 4179"/>
                  <a:gd name="T16" fmla="*/ 829 w 2015"/>
                  <a:gd name="T17" fmla="*/ 2059 h 4179"/>
                  <a:gd name="T18" fmla="*/ 972 w 2015"/>
                  <a:gd name="T19" fmla="*/ 1792 h 4179"/>
                  <a:gd name="T20" fmla="*/ 1117 w 2015"/>
                  <a:gd name="T21" fmla="*/ 1526 h 4179"/>
                  <a:gd name="T22" fmla="*/ 1266 w 2015"/>
                  <a:gd name="T23" fmla="*/ 1263 h 4179"/>
                  <a:gd name="T24" fmla="*/ 1417 w 2015"/>
                  <a:gd name="T25" fmla="*/ 1006 h 4179"/>
                  <a:gd name="T26" fmla="*/ 1570 w 2015"/>
                  <a:gd name="T27" fmla="*/ 749 h 4179"/>
                  <a:gd name="T28" fmla="*/ 1721 w 2015"/>
                  <a:gd name="T29" fmla="*/ 499 h 4179"/>
                  <a:gd name="T30" fmla="*/ 1870 w 2015"/>
                  <a:gd name="T31" fmla="*/ 255 h 4179"/>
                  <a:gd name="T32" fmla="*/ 2015 w 2015"/>
                  <a:gd name="T33" fmla="*/ 12 h 4179"/>
                  <a:gd name="T34" fmla="*/ 1996 w 2015"/>
                  <a:gd name="T35" fmla="*/ 0 h 4179"/>
                  <a:gd name="T36" fmla="*/ 1851 w 2015"/>
                  <a:gd name="T37" fmla="*/ 242 h 4179"/>
                  <a:gd name="T38" fmla="*/ 1702 w 2015"/>
                  <a:gd name="T39" fmla="*/ 487 h 4179"/>
                  <a:gd name="T40" fmla="*/ 1551 w 2015"/>
                  <a:gd name="T41" fmla="*/ 737 h 4179"/>
                  <a:gd name="T42" fmla="*/ 1399 w 2015"/>
                  <a:gd name="T43" fmla="*/ 994 h 4179"/>
                  <a:gd name="T44" fmla="*/ 1247 w 2015"/>
                  <a:gd name="T45" fmla="*/ 1257 h 4179"/>
                  <a:gd name="T46" fmla="*/ 1099 w 2015"/>
                  <a:gd name="T47" fmla="*/ 1520 h 4179"/>
                  <a:gd name="T48" fmla="*/ 953 w 2015"/>
                  <a:gd name="T49" fmla="*/ 1786 h 4179"/>
                  <a:gd name="T50" fmla="*/ 811 w 2015"/>
                  <a:gd name="T51" fmla="*/ 2053 h 4179"/>
                  <a:gd name="T52" fmla="*/ 674 w 2015"/>
                  <a:gd name="T53" fmla="*/ 2322 h 4179"/>
                  <a:gd name="T54" fmla="*/ 548 w 2015"/>
                  <a:gd name="T55" fmla="*/ 2591 h 4179"/>
                  <a:gd name="T56" fmla="*/ 427 w 2015"/>
                  <a:gd name="T57" fmla="*/ 2857 h 4179"/>
                  <a:gd name="T58" fmla="*/ 319 w 2015"/>
                  <a:gd name="T59" fmla="*/ 3127 h 4179"/>
                  <a:gd name="T60" fmla="*/ 219 w 2015"/>
                  <a:gd name="T61" fmla="*/ 3392 h 4179"/>
                  <a:gd name="T62" fmla="*/ 133 w 2015"/>
                  <a:gd name="T63" fmla="*/ 3655 h 4179"/>
                  <a:gd name="T64" fmla="*/ 59 w 2015"/>
                  <a:gd name="T65" fmla="*/ 3922 h 4179"/>
                  <a:gd name="T66" fmla="*/ 0 w 2015"/>
                  <a:gd name="T67" fmla="*/ 4179 h 4179"/>
                  <a:gd name="T68" fmla="*/ 19 w 2015"/>
                  <a:gd name="T69" fmla="*/ 4179 h 41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15"/>
                  <a:gd name="T106" fmla="*/ 0 h 4179"/>
                  <a:gd name="T107" fmla="*/ 2015 w 2015"/>
                  <a:gd name="T108" fmla="*/ 4179 h 41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15" h="4179">
                    <a:moveTo>
                      <a:pt x="19" y="4179"/>
                    </a:moveTo>
                    <a:lnTo>
                      <a:pt x="78" y="3922"/>
                    </a:lnTo>
                    <a:lnTo>
                      <a:pt x="152" y="3663"/>
                    </a:lnTo>
                    <a:lnTo>
                      <a:pt x="239" y="3398"/>
                    </a:lnTo>
                    <a:lnTo>
                      <a:pt x="337" y="3133"/>
                    </a:lnTo>
                    <a:lnTo>
                      <a:pt x="446" y="2863"/>
                    </a:lnTo>
                    <a:lnTo>
                      <a:pt x="566" y="2598"/>
                    </a:lnTo>
                    <a:lnTo>
                      <a:pt x="694" y="2328"/>
                    </a:lnTo>
                    <a:lnTo>
                      <a:pt x="829" y="2059"/>
                    </a:lnTo>
                    <a:lnTo>
                      <a:pt x="972" y="1792"/>
                    </a:lnTo>
                    <a:lnTo>
                      <a:pt x="1117" y="1526"/>
                    </a:lnTo>
                    <a:lnTo>
                      <a:pt x="1266" y="1263"/>
                    </a:lnTo>
                    <a:lnTo>
                      <a:pt x="1417" y="1006"/>
                    </a:lnTo>
                    <a:lnTo>
                      <a:pt x="1570" y="749"/>
                    </a:lnTo>
                    <a:lnTo>
                      <a:pt x="1721" y="499"/>
                    </a:lnTo>
                    <a:lnTo>
                      <a:pt x="1870" y="255"/>
                    </a:lnTo>
                    <a:lnTo>
                      <a:pt x="2015" y="12"/>
                    </a:lnTo>
                    <a:lnTo>
                      <a:pt x="1996" y="0"/>
                    </a:lnTo>
                    <a:lnTo>
                      <a:pt x="1851" y="242"/>
                    </a:lnTo>
                    <a:lnTo>
                      <a:pt x="1702" y="487"/>
                    </a:lnTo>
                    <a:lnTo>
                      <a:pt x="1551" y="737"/>
                    </a:lnTo>
                    <a:lnTo>
                      <a:pt x="1399" y="994"/>
                    </a:lnTo>
                    <a:lnTo>
                      <a:pt x="1247" y="1257"/>
                    </a:lnTo>
                    <a:lnTo>
                      <a:pt x="1099" y="1520"/>
                    </a:lnTo>
                    <a:lnTo>
                      <a:pt x="953" y="1786"/>
                    </a:lnTo>
                    <a:lnTo>
                      <a:pt x="811" y="2053"/>
                    </a:lnTo>
                    <a:lnTo>
                      <a:pt x="674" y="2322"/>
                    </a:lnTo>
                    <a:lnTo>
                      <a:pt x="548" y="2591"/>
                    </a:lnTo>
                    <a:lnTo>
                      <a:pt x="427" y="2857"/>
                    </a:lnTo>
                    <a:lnTo>
                      <a:pt x="319" y="3127"/>
                    </a:lnTo>
                    <a:lnTo>
                      <a:pt x="219" y="3392"/>
                    </a:lnTo>
                    <a:lnTo>
                      <a:pt x="133" y="3655"/>
                    </a:lnTo>
                    <a:lnTo>
                      <a:pt x="59" y="3922"/>
                    </a:lnTo>
                    <a:lnTo>
                      <a:pt x="0" y="4179"/>
                    </a:lnTo>
                    <a:lnTo>
                      <a:pt x="19" y="4179"/>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0" name="Freeform 12"/>
              <p:cNvSpPr>
                <a:spLocks/>
              </p:cNvSpPr>
              <p:nvPr/>
            </p:nvSpPr>
            <p:spPr bwMode="auto">
              <a:xfrm>
                <a:off x="4209" y="3657"/>
                <a:ext cx="80" cy="314"/>
              </a:xfrm>
              <a:custGeom>
                <a:avLst/>
                <a:gdLst>
                  <a:gd name="T0" fmla="*/ 18 w 241"/>
                  <a:gd name="T1" fmla="*/ 944 h 944"/>
                  <a:gd name="T2" fmla="*/ 18 w 241"/>
                  <a:gd name="T3" fmla="*/ 938 h 944"/>
                  <a:gd name="T4" fmla="*/ 241 w 241"/>
                  <a:gd name="T5" fmla="*/ 0 h 944"/>
                  <a:gd name="T6" fmla="*/ 222 w 241"/>
                  <a:gd name="T7" fmla="*/ 0 h 944"/>
                  <a:gd name="T8" fmla="*/ 0 w 241"/>
                  <a:gd name="T9" fmla="*/ 938 h 944"/>
                  <a:gd name="T10" fmla="*/ 0 w 241"/>
                  <a:gd name="T11" fmla="*/ 931 h 944"/>
                  <a:gd name="T12" fmla="*/ 18 w 241"/>
                  <a:gd name="T13" fmla="*/ 944 h 944"/>
                  <a:gd name="T14" fmla="*/ 18 w 241"/>
                  <a:gd name="T15" fmla="*/ 941 h 944"/>
                  <a:gd name="T16" fmla="*/ 18 w 241"/>
                  <a:gd name="T17" fmla="*/ 938 h 944"/>
                  <a:gd name="T18" fmla="*/ 18 w 241"/>
                  <a:gd name="T19" fmla="*/ 944 h 9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1"/>
                  <a:gd name="T31" fmla="*/ 0 h 944"/>
                  <a:gd name="T32" fmla="*/ 241 w 241"/>
                  <a:gd name="T33" fmla="*/ 944 h 9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1" h="944">
                    <a:moveTo>
                      <a:pt x="18" y="944"/>
                    </a:moveTo>
                    <a:lnTo>
                      <a:pt x="18" y="938"/>
                    </a:lnTo>
                    <a:lnTo>
                      <a:pt x="241" y="0"/>
                    </a:lnTo>
                    <a:lnTo>
                      <a:pt x="222" y="0"/>
                    </a:lnTo>
                    <a:lnTo>
                      <a:pt x="0" y="938"/>
                    </a:lnTo>
                    <a:lnTo>
                      <a:pt x="0" y="931"/>
                    </a:lnTo>
                    <a:lnTo>
                      <a:pt x="18" y="944"/>
                    </a:lnTo>
                    <a:lnTo>
                      <a:pt x="18" y="941"/>
                    </a:lnTo>
                    <a:lnTo>
                      <a:pt x="18" y="938"/>
                    </a:lnTo>
                    <a:lnTo>
                      <a:pt x="18" y="944"/>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1" name="Freeform 13"/>
              <p:cNvSpPr>
                <a:spLocks/>
              </p:cNvSpPr>
              <p:nvPr/>
            </p:nvSpPr>
            <p:spPr bwMode="auto">
              <a:xfrm>
                <a:off x="4063" y="3967"/>
                <a:ext cx="152" cy="197"/>
              </a:xfrm>
              <a:custGeom>
                <a:avLst/>
                <a:gdLst>
                  <a:gd name="T0" fmla="*/ 18 w 455"/>
                  <a:gd name="T1" fmla="*/ 533 h 592"/>
                  <a:gd name="T2" fmla="*/ 37 w 455"/>
                  <a:gd name="T3" fmla="*/ 543 h 592"/>
                  <a:gd name="T4" fmla="*/ 455 w 455"/>
                  <a:gd name="T5" fmla="*/ 13 h 592"/>
                  <a:gd name="T6" fmla="*/ 437 w 455"/>
                  <a:gd name="T7" fmla="*/ 0 h 592"/>
                  <a:gd name="T8" fmla="*/ 18 w 455"/>
                  <a:gd name="T9" fmla="*/ 529 h 592"/>
                  <a:gd name="T10" fmla="*/ 37 w 455"/>
                  <a:gd name="T11" fmla="*/ 539 h 592"/>
                  <a:gd name="T12" fmla="*/ 18 w 455"/>
                  <a:gd name="T13" fmla="*/ 533 h 592"/>
                  <a:gd name="T14" fmla="*/ 0 w 455"/>
                  <a:gd name="T15" fmla="*/ 592 h 592"/>
                  <a:gd name="T16" fmla="*/ 37 w 455"/>
                  <a:gd name="T17" fmla="*/ 543 h 592"/>
                  <a:gd name="T18" fmla="*/ 18 w 455"/>
                  <a:gd name="T19" fmla="*/ 533 h 5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5"/>
                  <a:gd name="T31" fmla="*/ 0 h 592"/>
                  <a:gd name="T32" fmla="*/ 455 w 455"/>
                  <a:gd name="T33" fmla="*/ 592 h 5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5" h="592">
                    <a:moveTo>
                      <a:pt x="18" y="533"/>
                    </a:moveTo>
                    <a:lnTo>
                      <a:pt x="37" y="543"/>
                    </a:lnTo>
                    <a:lnTo>
                      <a:pt x="455" y="13"/>
                    </a:lnTo>
                    <a:lnTo>
                      <a:pt x="437" y="0"/>
                    </a:lnTo>
                    <a:lnTo>
                      <a:pt x="18" y="529"/>
                    </a:lnTo>
                    <a:lnTo>
                      <a:pt x="37" y="539"/>
                    </a:lnTo>
                    <a:lnTo>
                      <a:pt x="18" y="533"/>
                    </a:lnTo>
                    <a:lnTo>
                      <a:pt x="0" y="592"/>
                    </a:lnTo>
                    <a:lnTo>
                      <a:pt x="37" y="543"/>
                    </a:lnTo>
                    <a:lnTo>
                      <a:pt x="18" y="533"/>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2" name="Freeform 14"/>
              <p:cNvSpPr>
                <a:spLocks/>
              </p:cNvSpPr>
              <p:nvPr/>
            </p:nvSpPr>
            <p:spPr bwMode="auto">
              <a:xfrm>
                <a:off x="4069" y="3676"/>
                <a:ext cx="159" cy="471"/>
              </a:xfrm>
              <a:custGeom>
                <a:avLst/>
                <a:gdLst>
                  <a:gd name="T0" fmla="*/ 458 w 478"/>
                  <a:gd name="T1" fmla="*/ 0 h 1412"/>
                  <a:gd name="T2" fmla="*/ 0 w 478"/>
                  <a:gd name="T3" fmla="*/ 1406 h 1412"/>
                  <a:gd name="T4" fmla="*/ 19 w 478"/>
                  <a:gd name="T5" fmla="*/ 1412 h 1412"/>
                  <a:gd name="T6" fmla="*/ 478 w 478"/>
                  <a:gd name="T7" fmla="*/ 6 h 1412"/>
                  <a:gd name="T8" fmla="*/ 458 w 478"/>
                  <a:gd name="T9" fmla="*/ 0 h 1412"/>
                  <a:gd name="T10" fmla="*/ 0 60000 65536"/>
                  <a:gd name="T11" fmla="*/ 0 60000 65536"/>
                  <a:gd name="T12" fmla="*/ 0 60000 65536"/>
                  <a:gd name="T13" fmla="*/ 0 60000 65536"/>
                  <a:gd name="T14" fmla="*/ 0 60000 65536"/>
                  <a:gd name="T15" fmla="*/ 0 w 478"/>
                  <a:gd name="T16" fmla="*/ 0 h 1412"/>
                  <a:gd name="T17" fmla="*/ 478 w 478"/>
                  <a:gd name="T18" fmla="*/ 1412 h 1412"/>
                </a:gdLst>
                <a:ahLst/>
                <a:cxnLst>
                  <a:cxn ang="T10">
                    <a:pos x="T0" y="T1"/>
                  </a:cxn>
                  <a:cxn ang="T11">
                    <a:pos x="T2" y="T3"/>
                  </a:cxn>
                  <a:cxn ang="T12">
                    <a:pos x="T4" y="T5"/>
                  </a:cxn>
                  <a:cxn ang="T13">
                    <a:pos x="T6" y="T7"/>
                  </a:cxn>
                  <a:cxn ang="T14">
                    <a:pos x="T8" y="T9"/>
                  </a:cxn>
                </a:cxnLst>
                <a:rect l="T15" t="T16" r="T17" b="T18"/>
                <a:pathLst>
                  <a:path w="478" h="1412">
                    <a:moveTo>
                      <a:pt x="458" y="0"/>
                    </a:moveTo>
                    <a:lnTo>
                      <a:pt x="0" y="1406"/>
                    </a:lnTo>
                    <a:lnTo>
                      <a:pt x="19" y="1412"/>
                    </a:lnTo>
                    <a:lnTo>
                      <a:pt x="478" y="6"/>
                    </a:lnTo>
                    <a:lnTo>
                      <a:pt x="458" y="0"/>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3" name="Freeform 15"/>
              <p:cNvSpPr>
                <a:spLocks/>
              </p:cNvSpPr>
              <p:nvPr/>
            </p:nvSpPr>
            <p:spPr bwMode="auto">
              <a:xfrm>
                <a:off x="4131" y="2018"/>
                <a:ext cx="1001" cy="1663"/>
              </a:xfrm>
              <a:custGeom>
                <a:avLst/>
                <a:gdLst>
                  <a:gd name="T0" fmla="*/ 2445 w 3002"/>
                  <a:gd name="T1" fmla="*/ 217 h 4989"/>
                  <a:gd name="T2" fmla="*/ 1823 w 3002"/>
                  <a:gd name="T3" fmla="*/ 684 h 4989"/>
                  <a:gd name="T4" fmla="*/ 1297 w 3002"/>
                  <a:gd name="T5" fmla="*/ 1299 h 4989"/>
                  <a:gd name="T6" fmla="*/ 866 w 3002"/>
                  <a:gd name="T7" fmla="*/ 1990 h 4989"/>
                  <a:gd name="T8" fmla="*/ 527 w 3002"/>
                  <a:gd name="T9" fmla="*/ 2693 h 4989"/>
                  <a:gd name="T10" fmla="*/ 272 w 3002"/>
                  <a:gd name="T11" fmla="*/ 3340 h 4989"/>
                  <a:gd name="T12" fmla="*/ 102 w 3002"/>
                  <a:gd name="T13" fmla="*/ 3860 h 4989"/>
                  <a:gd name="T14" fmla="*/ 12 w 3002"/>
                  <a:gd name="T15" fmla="*/ 4191 h 4989"/>
                  <a:gd name="T16" fmla="*/ 155 w 3002"/>
                  <a:gd name="T17" fmla="*/ 4528 h 4989"/>
                  <a:gd name="T18" fmla="*/ 245 w 3002"/>
                  <a:gd name="T19" fmla="*/ 4891 h 4989"/>
                  <a:gd name="T20" fmla="*/ 455 w 3002"/>
                  <a:gd name="T21" fmla="*/ 4469 h 4989"/>
                  <a:gd name="T22" fmla="*/ 672 w 3002"/>
                  <a:gd name="T23" fmla="*/ 3885 h 4989"/>
                  <a:gd name="T24" fmla="*/ 870 w 3002"/>
                  <a:gd name="T25" fmla="*/ 3389 h 4989"/>
                  <a:gd name="T26" fmla="*/ 1074 w 3002"/>
                  <a:gd name="T27" fmla="*/ 2946 h 4989"/>
                  <a:gd name="T28" fmla="*/ 1300 w 3002"/>
                  <a:gd name="T29" fmla="*/ 2510 h 4989"/>
                  <a:gd name="T30" fmla="*/ 1576 w 3002"/>
                  <a:gd name="T31" fmla="*/ 2048 h 4989"/>
                  <a:gd name="T32" fmla="*/ 1919 w 3002"/>
                  <a:gd name="T33" fmla="*/ 1523 h 4989"/>
                  <a:gd name="T34" fmla="*/ 2352 w 3002"/>
                  <a:gd name="T35" fmla="*/ 895 h 4989"/>
                  <a:gd name="T36" fmla="*/ 2250 w 3002"/>
                  <a:gd name="T37" fmla="*/ 1095 h 4989"/>
                  <a:gd name="T38" fmla="*/ 1937 w 3002"/>
                  <a:gd name="T39" fmla="*/ 1613 h 4989"/>
                  <a:gd name="T40" fmla="*/ 1631 w 3002"/>
                  <a:gd name="T41" fmla="*/ 2142 h 4989"/>
                  <a:gd name="T42" fmla="*/ 1337 w 3002"/>
                  <a:gd name="T43" fmla="*/ 2677 h 4989"/>
                  <a:gd name="T44" fmla="*/ 1068 w 3002"/>
                  <a:gd name="T45" fmla="*/ 3219 h 4989"/>
                  <a:gd name="T46" fmla="*/ 827 w 3002"/>
                  <a:gd name="T47" fmla="*/ 3767 h 4989"/>
                  <a:gd name="T48" fmla="*/ 629 w 3002"/>
                  <a:gd name="T49" fmla="*/ 4311 h 4989"/>
                  <a:gd name="T50" fmla="*/ 480 w 3002"/>
                  <a:gd name="T51" fmla="*/ 4853 h 4989"/>
                  <a:gd name="T52" fmla="*/ 576 w 3002"/>
                  <a:gd name="T53" fmla="*/ 4893 h 4989"/>
                  <a:gd name="T54" fmla="*/ 790 w 3002"/>
                  <a:gd name="T55" fmla="*/ 4819 h 4989"/>
                  <a:gd name="T56" fmla="*/ 1019 w 3002"/>
                  <a:gd name="T57" fmla="*/ 4785 h 4989"/>
                  <a:gd name="T58" fmla="*/ 1225 w 3002"/>
                  <a:gd name="T59" fmla="*/ 4775 h 4989"/>
                  <a:gd name="T60" fmla="*/ 1547 w 3002"/>
                  <a:gd name="T61" fmla="*/ 4342 h 4989"/>
                  <a:gd name="T62" fmla="*/ 1829 w 3002"/>
                  <a:gd name="T63" fmla="*/ 3782 h 4989"/>
                  <a:gd name="T64" fmla="*/ 2052 w 3002"/>
                  <a:gd name="T65" fmla="*/ 3262 h 4989"/>
                  <a:gd name="T66" fmla="*/ 2256 w 3002"/>
                  <a:gd name="T67" fmla="*/ 2791 h 4989"/>
                  <a:gd name="T68" fmla="*/ 2408 w 3002"/>
                  <a:gd name="T69" fmla="*/ 2476 h 4989"/>
                  <a:gd name="T70" fmla="*/ 2538 w 3002"/>
                  <a:gd name="T71" fmla="*/ 2176 h 4989"/>
                  <a:gd name="T72" fmla="*/ 2476 w 3002"/>
                  <a:gd name="T73" fmla="*/ 2093 h 4989"/>
                  <a:gd name="T74" fmla="*/ 2309 w 3002"/>
                  <a:gd name="T75" fmla="*/ 2036 h 4989"/>
                  <a:gd name="T76" fmla="*/ 2133 w 3002"/>
                  <a:gd name="T77" fmla="*/ 1984 h 4989"/>
                  <a:gd name="T78" fmla="*/ 1980 w 3002"/>
                  <a:gd name="T79" fmla="*/ 1978 h 4989"/>
                  <a:gd name="T80" fmla="*/ 2027 w 3002"/>
                  <a:gd name="T81" fmla="*/ 1922 h 4989"/>
                  <a:gd name="T82" fmla="*/ 2207 w 3002"/>
                  <a:gd name="T83" fmla="*/ 1891 h 4989"/>
                  <a:gd name="T84" fmla="*/ 2429 w 3002"/>
                  <a:gd name="T85" fmla="*/ 1882 h 4989"/>
                  <a:gd name="T86" fmla="*/ 2656 w 3002"/>
                  <a:gd name="T87" fmla="*/ 1850 h 4989"/>
                  <a:gd name="T88" fmla="*/ 2786 w 3002"/>
                  <a:gd name="T89" fmla="*/ 1631 h 4989"/>
                  <a:gd name="T90" fmla="*/ 2878 w 3002"/>
                  <a:gd name="T91" fmla="*/ 1299 h 4989"/>
                  <a:gd name="T92" fmla="*/ 2804 w 3002"/>
                  <a:gd name="T93" fmla="*/ 1201 h 4989"/>
                  <a:gd name="T94" fmla="*/ 2649 w 3002"/>
                  <a:gd name="T95" fmla="*/ 1201 h 4989"/>
                  <a:gd name="T96" fmla="*/ 2494 w 3002"/>
                  <a:gd name="T97" fmla="*/ 1207 h 4989"/>
                  <a:gd name="T98" fmla="*/ 2352 w 3002"/>
                  <a:gd name="T99" fmla="*/ 1217 h 4989"/>
                  <a:gd name="T100" fmla="*/ 2429 w 3002"/>
                  <a:gd name="T101" fmla="*/ 1154 h 4989"/>
                  <a:gd name="T102" fmla="*/ 2594 w 3002"/>
                  <a:gd name="T103" fmla="*/ 1095 h 4989"/>
                  <a:gd name="T104" fmla="*/ 2764 w 3002"/>
                  <a:gd name="T105" fmla="*/ 1056 h 4989"/>
                  <a:gd name="T106" fmla="*/ 2925 w 3002"/>
                  <a:gd name="T107" fmla="*/ 1015 h 4989"/>
                  <a:gd name="T108" fmla="*/ 3002 w 3002"/>
                  <a:gd name="T109" fmla="*/ 313 h 49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02"/>
                  <a:gd name="T166" fmla="*/ 0 h 4989"/>
                  <a:gd name="T167" fmla="*/ 3002 w 3002"/>
                  <a:gd name="T168" fmla="*/ 4989 h 49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02" h="4989">
                    <a:moveTo>
                      <a:pt x="2978" y="0"/>
                    </a:moveTo>
                    <a:lnTo>
                      <a:pt x="2792" y="56"/>
                    </a:lnTo>
                    <a:lnTo>
                      <a:pt x="2615" y="130"/>
                    </a:lnTo>
                    <a:lnTo>
                      <a:pt x="2445" y="217"/>
                    </a:lnTo>
                    <a:lnTo>
                      <a:pt x="2278" y="315"/>
                    </a:lnTo>
                    <a:lnTo>
                      <a:pt x="2120" y="427"/>
                    </a:lnTo>
                    <a:lnTo>
                      <a:pt x="1968" y="550"/>
                    </a:lnTo>
                    <a:lnTo>
                      <a:pt x="1823" y="684"/>
                    </a:lnTo>
                    <a:lnTo>
                      <a:pt x="1680" y="826"/>
                    </a:lnTo>
                    <a:lnTo>
                      <a:pt x="1547" y="978"/>
                    </a:lnTo>
                    <a:lnTo>
                      <a:pt x="1421" y="1136"/>
                    </a:lnTo>
                    <a:lnTo>
                      <a:pt x="1297" y="1299"/>
                    </a:lnTo>
                    <a:lnTo>
                      <a:pt x="1182" y="1467"/>
                    </a:lnTo>
                    <a:lnTo>
                      <a:pt x="1071" y="1640"/>
                    </a:lnTo>
                    <a:lnTo>
                      <a:pt x="966" y="1813"/>
                    </a:lnTo>
                    <a:lnTo>
                      <a:pt x="866" y="1990"/>
                    </a:lnTo>
                    <a:lnTo>
                      <a:pt x="774" y="2166"/>
                    </a:lnTo>
                    <a:lnTo>
                      <a:pt x="688" y="2346"/>
                    </a:lnTo>
                    <a:lnTo>
                      <a:pt x="604" y="2519"/>
                    </a:lnTo>
                    <a:lnTo>
                      <a:pt x="527" y="2693"/>
                    </a:lnTo>
                    <a:lnTo>
                      <a:pt x="455" y="2863"/>
                    </a:lnTo>
                    <a:lnTo>
                      <a:pt x="390" y="3027"/>
                    </a:lnTo>
                    <a:lnTo>
                      <a:pt x="328" y="3185"/>
                    </a:lnTo>
                    <a:lnTo>
                      <a:pt x="272" y="3340"/>
                    </a:lnTo>
                    <a:lnTo>
                      <a:pt x="223" y="3481"/>
                    </a:lnTo>
                    <a:lnTo>
                      <a:pt x="180" y="3618"/>
                    </a:lnTo>
                    <a:lnTo>
                      <a:pt x="139" y="3746"/>
                    </a:lnTo>
                    <a:lnTo>
                      <a:pt x="102" y="3860"/>
                    </a:lnTo>
                    <a:lnTo>
                      <a:pt x="71" y="3962"/>
                    </a:lnTo>
                    <a:lnTo>
                      <a:pt x="47" y="4052"/>
                    </a:lnTo>
                    <a:lnTo>
                      <a:pt x="27" y="4128"/>
                    </a:lnTo>
                    <a:lnTo>
                      <a:pt x="12" y="4191"/>
                    </a:lnTo>
                    <a:lnTo>
                      <a:pt x="0" y="4234"/>
                    </a:lnTo>
                    <a:lnTo>
                      <a:pt x="65" y="4340"/>
                    </a:lnTo>
                    <a:lnTo>
                      <a:pt x="115" y="4436"/>
                    </a:lnTo>
                    <a:lnTo>
                      <a:pt x="155" y="4528"/>
                    </a:lnTo>
                    <a:lnTo>
                      <a:pt x="182" y="4618"/>
                    </a:lnTo>
                    <a:lnTo>
                      <a:pt x="204" y="4705"/>
                    </a:lnTo>
                    <a:lnTo>
                      <a:pt x="226" y="4797"/>
                    </a:lnTo>
                    <a:lnTo>
                      <a:pt x="245" y="4891"/>
                    </a:lnTo>
                    <a:lnTo>
                      <a:pt x="266" y="4989"/>
                    </a:lnTo>
                    <a:lnTo>
                      <a:pt x="331" y="4807"/>
                    </a:lnTo>
                    <a:lnTo>
                      <a:pt x="396" y="4634"/>
                    </a:lnTo>
                    <a:lnTo>
                      <a:pt x="455" y="4469"/>
                    </a:lnTo>
                    <a:lnTo>
                      <a:pt x="511" y="4314"/>
                    </a:lnTo>
                    <a:lnTo>
                      <a:pt x="566" y="4163"/>
                    </a:lnTo>
                    <a:lnTo>
                      <a:pt x="619" y="4020"/>
                    </a:lnTo>
                    <a:lnTo>
                      <a:pt x="672" y="3885"/>
                    </a:lnTo>
                    <a:lnTo>
                      <a:pt x="721" y="3754"/>
                    </a:lnTo>
                    <a:lnTo>
                      <a:pt x="774" y="3630"/>
                    </a:lnTo>
                    <a:lnTo>
                      <a:pt x="820" y="3507"/>
                    </a:lnTo>
                    <a:lnTo>
                      <a:pt x="870" y="3389"/>
                    </a:lnTo>
                    <a:lnTo>
                      <a:pt x="919" y="3275"/>
                    </a:lnTo>
                    <a:lnTo>
                      <a:pt x="968" y="3163"/>
                    </a:lnTo>
                    <a:lnTo>
                      <a:pt x="1021" y="3055"/>
                    </a:lnTo>
                    <a:lnTo>
                      <a:pt x="1074" y="2946"/>
                    </a:lnTo>
                    <a:lnTo>
                      <a:pt x="1127" y="2838"/>
                    </a:lnTo>
                    <a:lnTo>
                      <a:pt x="1182" y="2730"/>
                    </a:lnTo>
                    <a:lnTo>
                      <a:pt x="1241" y="2622"/>
                    </a:lnTo>
                    <a:lnTo>
                      <a:pt x="1300" y="2510"/>
                    </a:lnTo>
                    <a:lnTo>
                      <a:pt x="1365" y="2399"/>
                    </a:lnTo>
                    <a:lnTo>
                      <a:pt x="1429" y="2287"/>
                    </a:lnTo>
                    <a:lnTo>
                      <a:pt x="1501" y="2170"/>
                    </a:lnTo>
                    <a:lnTo>
                      <a:pt x="1576" y="2048"/>
                    </a:lnTo>
                    <a:lnTo>
                      <a:pt x="1653" y="1925"/>
                    </a:lnTo>
                    <a:lnTo>
                      <a:pt x="1737" y="1799"/>
                    </a:lnTo>
                    <a:lnTo>
                      <a:pt x="1827" y="1665"/>
                    </a:lnTo>
                    <a:lnTo>
                      <a:pt x="1919" y="1523"/>
                    </a:lnTo>
                    <a:lnTo>
                      <a:pt x="2018" y="1377"/>
                    </a:lnTo>
                    <a:lnTo>
                      <a:pt x="2123" y="1226"/>
                    </a:lnTo>
                    <a:lnTo>
                      <a:pt x="2235" y="1062"/>
                    </a:lnTo>
                    <a:lnTo>
                      <a:pt x="2352" y="895"/>
                    </a:lnTo>
                    <a:lnTo>
                      <a:pt x="2480" y="715"/>
                    </a:lnTo>
                    <a:lnTo>
                      <a:pt x="2402" y="842"/>
                    </a:lnTo>
                    <a:lnTo>
                      <a:pt x="2327" y="966"/>
                    </a:lnTo>
                    <a:lnTo>
                      <a:pt x="2250" y="1095"/>
                    </a:lnTo>
                    <a:lnTo>
                      <a:pt x="2172" y="1223"/>
                    </a:lnTo>
                    <a:lnTo>
                      <a:pt x="2096" y="1352"/>
                    </a:lnTo>
                    <a:lnTo>
                      <a:pt x="2015" y="1483"/>
                    </a:lnTo>
                    <a:lnTo>
                      <a:pt x="1937" y="1613"/>
                    </a:lnTo>
                    <a:lnTo>
                      <a:pt x="1860" y="1742"/>
                    </a:lnTo>
                    <a:lnTo>
                      <a:pt x="1782" y="1876"/>
                    </a:lnTo>
                    <a:lnTo>
                      <a:pt x="1709" y="2009"/>
                    </a:lnTo>
                    <a:lnTo>
                      <a:pt x="1631" y="2142"/>
                    </a:lnTo>
                    <a:lnTo>
                      <a:pt x="1557" y="2275"/>
                    </a:lnTo>
                    <a:lnTo>
                      <a:pt x="1482" y="2408"/>
                    </a:lnTo>
                    <a:lnTo>
                      <a:pt x="1411" y="2540"/>
                    </a:lnTo>
                    <a:lnTo>
                      <a:pt x="1337" y="2677"/>
                    </a:lnTo>
                    <a:lnTo>
                      <a:pt x="1269" y="2813"/>
                    </a:lnTo>
                    <a:lnTo>
                      <a:pt x="1201" y="2950"/>
                    </a:lnTo>
                    <a:lnTo>
                      <a:pt x="1133" y="3083"/>
                    </a:lnTo>
                    <a:lnTo>
                      <a:pt x="1068" y="3219"/>
                    </a:lnTo>
                    <a:lnTo>
                      <a:pt x="1003" y="3355"/>
                    </a:lnTo>
                    <a:lnTo>
                      <a:pt x="944" y="3491"/>
                    </a:lnTo>
                    <a:lnTo>
                      <a:pt x="886" y="3628"/>
                    </a:lnTo>
                    <a:lnTo>
                      <a:pt x="827" y="3767"/>
                    </a:lnTo>
                    <a:lnTo>
                      <a:pt x="774" y="3903"/>
                    </a:lnTo>
                    <a:lnTo>
                      <a:pt x="721" y="4040"/>
                    </a:lnTo>
                    <a:lnTo>
                      <a:pt x="674" y="4175"/>
                    </a:lnTo>
                    <a:lnTo>
                      <a:pt x="629" y="4311"/>
                    </a:lnTo>
                    <a:lnTo>
                      <a:pt x="588" y="4448"/>
                    </a:lnTo>
                    <a:lnTo>
                      <a:pt x="548" y="4583"/>
                    </a:lnTo>
                    <a:lnTo>
                      <a:pt x="511" y="4720"/>
                    </a:lnTo>
                    <a:lnTo>
                      <a:pt x="480" y="4853"/>
                    </a:lnTo>
                    <a:lnTo>
                      <a:pt x="452" y="4989"/>
                    </a:lnTo>
                    <a:lnTo>
                      <a:pt x="490" y="4955"/>
                    </a:lnTo>
                    <a:lnTo>
                      <a:pt x="533" y="4921"/>
                    </a:lnTo>
                    <a:lnTo>
                      <a:pt x="576" y="4893"/>
                    </a:lnTo>
                    <a:lnTo>
                      <a:pt x="625" y="4871"/>
                    </a:lnTo>
                    <a:lnTo>
                      <a:pt x="678" y="4850"/>
                    </a:lnTo>
                    <a:lnTo>
                      <a:pt x="733" y="4834"/>
                    </a:lnTo>
                    <a:lnTo>
                      <a:pt x="790" y="4819"/>
                    </a:lnTo>
                    <a:lnTo>
                      <a:pt x="848" y="4807"/>
                    </a:lnTo>
                    <a:lnTo>
                      <a:pt x="904" y="4797"/>
                    </a:lnTo>
                    <a:lnTo>
                      <a:pt x="962" y="4791"/>
                    </a:lnTo>
                    <a:lnTo>
                      <a:pt x="1019" y="4785"/>
                    </a:lnTo>
                    <a:lnTo>
                      <a:pt x="1074" y="4781"/>
                    </a:lnTo>
                    <a:lnTo>
                      <a:pt x="1127" y="4779"/>
                    </a:lnTo>
                    <a:lnTo>
                      <a:pt x="1176" y="4775"/>
                    </a:lnTo>
                    <a:lnTo>
                      <a:pt x="1225" y="4775"/>
                    </a:lnTo>
                    <a:lnTo>
                      <a:pt x="1269" y="4775"/>
                    </a:lnTo>
                    <a:lnTo>
                      <a:pt x="1368" y="4630"/>
                    </a:lnTo>
                    <a:lnTo>
                      <a:pt x="1461" y="4487"/>
                    </a:lnTo>
                    <a:lnTo>
                      <a:pt x="1547" y="4342"/>
                    </a:lnTo>
                    <a:lnTo>
                      <a:pt x="1625" y="4200"/>
                    </a:lnTo>
                    <a:lnTo>
                      <a:pt x="1699" y="4061"/>
                    </a:lnTo>
                    <a:lnTo>
                      <a:pt x="1768" y="3922"/>
                    </a:lnTo>
                    <a:lnTo>
                      <a:pt x="1829" y="3782"/>
                    </a:lnTo>
                    <a:lnTo>
                      <a:pt x="1888" y="3650"/>
                    </a:lnTo>
                    <a:lnTo>
                      <a:pt x="1944" y="3516"/>
                    </a:lnTo>
                    <a:lnTo>
                      <a:pt x="2000" y="3385"/>
                    </a:lnTo>
                    <a:lnTo>
                      <a:pt x="2052" y="3262"/>
                    </a:lnTo>
                    <a:lnTo>
                      <a:pt x="2102" y="3138"/>
                    </a:lnTo>
                    <a:lnTo>
                      <a:pt x="2154" y="3018"/>
                    </a:lnTo>
                    <a:lnTo>
                      <a:pt x="2204" y="2903"/>
                    </a:lnTo>
                    <a:lnTo>
                      <a:pt x="2256" y="2791"/>
                    </a:lnTo>
                    <a:lnTo>
                      <a:pt x="2309" y="2687"/>
                    </a:lnTo>
                    <a:lnTo>
                      <a:pt x="2343" y="2622"/>
                    </a:lnTo>
                    <a:lnTo>
                      <a:pt x="2378" y="2554"/>
                    </a:lnTo>
                    <a:lnTo>
                      <a:pt x="2408" y="2476"/>
                    </a:lnTo>
                    <a:lnTo>
                      <a:pt x="2439" y="2399"/>
                    </a:lnTo>
                    <a:lnTo>
                      <a:pt x="2470" y="2321"/>
                    </a:lnTo>
                    <a:lnTo>
                      <a:pt x="2504" y="2244"/>
                    </a:lnTo>
                    <a:lnTo>
                      <a:pt x="2538" y="2176"/>
                    </a:lnTo>
                    <a:lnTo>
                      <a:pt x="2572" y="2111"/>
                    </a:lnTo>
                    <a:lnTo>
                      <a:pt x="2544" y="2107"/>
                    </a:lnTo>
                    <a:lnTo>
                      <a:pt x="2510" y="2101"/>
                    </a:lnTo>
                    <a:lnTo>
                      <a:pt x="2476" y="2093"/>
                    </a:lnTo>
                    <a:lnTo>
                      <a:pt x="2439" y="2080"/>
                    </a:lnTo>
                    <a:lnTo>
                      <a:pt x="2396" y="2068"/>
                    </a:lnTo>
                    <a:lnTo>
                      <a:pt x="2355" y="2052"/>
                    </a:lnTo>
                    <a:lnTo>
                      <a:pt x="2309" y="2036"/>
                    </a:lnTo>
                    <a:lnTo>
                      <a:pt x="2266" y="2021"/>
                    </a:lnTo>
                    <a:lnTo>
                      <a:pt x="2223" y="2005"/>
                    </a:lnTo>
                    <a:lnTo>
                      <a:pt x="2176" y="1993"/>
                    </a:lnTo>
                    <a:lnTo>
                      <a:pt x="2133" y="1984"/>
                    </a:lnTo>
                    <a:lnTo>
                      <a:pt x="2092" y="1978"/>
                    </a:lnTo>
                    <a:lnTo>
                      <a:pt x="2052" y="1972"/>
                    </a:lnTo>
                    <a:lnTo>
                      <a:pt x="2015" y="1972"/>
                    </a:lnTo>
                    <a:lnTo>
                      <a:pt x="1980" y="1978"/>
                    </a:lnTo>
                    <a:lnTo>
                      <a:pt x="1950" y="1990"/>
                    </a:lnTo>
                    <a:lnTo>
                      <a:pt x="1968" y="1962"/>
                    </a:lnTo>
                    <a:lnTo>
                      <a:pt x="1996" y="1940"/>
                    </a:lnTo>
                    <a:lnTo>
                      <a:pt x="2027" y="1922"/>
                    </a:lnTo>
                    <a:lnTo>
                      <a:pt x="2068" y="1909"/>
                    </a:lnTo>
                    <a:lnTo>
                      <a:pt x="2111" y="1901"/>
                    </a:lnTo>
                    <a:lnTo>
                      <a:pt x="2157" y="1895"/>
                    </a:lnTo>
                    <a:lnTo>
                      <a:pt x="2207" y="1891"/>
                    </a:lnTo>
                    <a:lnTo>
                      <a:pt x="2260" y="1888"/>
                    </a:lnTo>
                    <a:lnTo>
                      <a:pt x="2315" y="1885"/>
                    </a:lnTo>
                    <a:lnTo>
                      <a:pt x="2370" y="1885"/>
                    </a:lnTo>
                    <a:lnTo>
                      <a:pt x="2429" y="1882"/>
                    </a:lnTo>
                    <a:lnTo>
                      <a:pt x="2488" y="1879"/>
                    </a:lnTo>
                    <a:lnTo>
                      <a:pt x="2544" y="1872"/>
                    </a:lnTo>
                    <a:lnTo>
                      <a:pt x="2600" y="1864"/>
                    </a:lnTo>
                    <a:lnTo>
                      <a:pt x="2656" y="1850"/>
                    </a:lnTo>
                    <a:lnTo>
                      <a:pt x="2708" y="1836"/>
                    </a:lnTo>
                    <a:lnTo>
                      <a:pt x="2739" y="1770"/>
                    </a:lnTo>
                    <a:lnTo>
                      <a:pt x="2764" y="1703"/>
                    </a:lnTo>
                    <a:lnTo>
                      <a:pt x="2786" y="1631"/>
                    </a:lnTo>
                    <a:lnTo>
                      <a:pt x="2807" y="1556"/>
                    </a:lnTo>
                    <a:lnTo>
                      <a:pt x="2829" y="1479"/>
                    </a:lnTo>
                    <a:lnTo>
                      <a:pt x="2851" y="1393"/>
                    </a:lnTo>
                    <a:lnTo>
                      <a:pt x="2878" y="1299"/>
                    </a:lnTo>
                    <a:lnTo>
                      <a:pt x="2909" y="1201"/>
                    </a:lnTo>
                    <a:lnTo>
                      <a:pt x="2876" y="1201"/>
                    </a:lnTo>
                    <a:lnTo>
                      <a:pt x="2841" y="1201"/>
                    </a:lnTo>
                    <a:lnTo>
                      <a:pt x="2804" y="1201"/>
                    </a:lnTo>
                    <a:lnTo>
                      <a:pt x="2767" y="1201"/>
                    </a:lnTo>
                    <a:lnTo>
                      <a:pt x="2729" y="1201"/>
                    </a:lnTo>
                    <a:lnTo>
                      <a:pt x="2690" y="1201"/>
                    </a:lnTo>
                    <a:lnTo>
                      <a:pt x="2649" y="1201"/>
                    </a:lnTo>
                    <a:lnTo>
                      <a:pt x="2612" y="1201"/>
                    </a:lnTo>
                    <a:lnTo>
                      <a:pt x="2572" y="1205"/>
                    </a:lnTo>
                    <a:lnTo>
                      <a:pt x="2531" y="1205"/>
                    </a:lnTo>
                    <a:lnTo>
                      <a:pt x="2494" y="1207"/>
                    </a:lnTo>
                    <a:lnTo>
                      <a:pt x="2454" y="1207"/>
                    </a:lnTo>
                    <a:lnTo>
                      <a:pt x="2421" y="1211"/>
                    </a:lnTo>
                    <a:lnTo>
                      <a:pt x="2386" y="1213"/>
                    </a:lnTo>
                    <a:lnTo>
                      <a:pt x="2352" y="1217"/>
                    </a:lnTo>
                    <a:lnTo>
                      <a:pt x="2321" y="1219"/>
                    </a:lnTo>
                    <a:lnTo>
                      <a:pt x="2355" y="1195"/>
                    </a:lnTo>
                    <a:lnTo>
                      <a:pt x="2392" y="1173"/>
                    </a:lnTo>
                    <a:lnTo>
                      <a:pt x="2429" y="1154"/>
                    </a:lnTo>
                    <a:lnTo>
                      <a:pt x="2470" y="1136"/>
                    </a:lnTo>
                    <a:lnTo>
                      <a:pt x="2510" y="1121"/>
                    </a:lnTo>
                    <a:lnTo>
                      <a:pt x="2550" y="1109"/>
                    </a:lnTo>
                    <a:lnTo>
                      <a:pt x="2594" y="1095"/>
                    </a:lnTo>
                    <a:lnTo>
                      <a:pt x="2637" y="1083"/>
                    </a:lnTo>
                    <a:lnTo>
                      <a:pt x="2680" y="1074"/>
                    </a:lnTo>
                    <a:lnTo>
                      <a:pt x="2723" y="1064"/>
                    </a:lnTo>
                    <a:lnTo>
                      <a:pt x="2764" y="1056"/>
                    </a:lnTo>
                    <a:lnTo>
                      <a:pt x="2807" y="1046"/>
                    </a:lnTo>
                    <a:lnTo>
                      <a:pt x="2847" y="1037"/>
                    </a:lnTo>
                    <a:lnTo>
                      <a:pt x="2888" y="1028"/>
                    </a:lnTo>
                    <a:lnTo>
                      <a:pt x="2925" y="1015"/>
                    </a:lnTo>
                    <a:lnTo>
                      <a:pt x="2962" y="1005"/>
                    </a:lnTo>
                    <a:lnTo>
                      <a:pt x="2984" y="842"/>
                    </a:lnTo>
                    <a:lnTo>
                      <a:pt x="2999" y="603"/>
                    </a:lnTo>
                    <a:lnTo>
                      <a:pt x="3002" y="313"/>
                    </a:lnTo>
                    <a:lnTo>
                      <a:pt x="2978" y="0"/>
                    </a:lnTo>
                    <a:close/>
                  </a:path>
                </a:pathLst>
              </a:custGeom>
              <a:solidFill>
                <a:srgbClr val="FFFFFF">
                  <a:alpha val="50195"/>
                </a:srgbClr>
              </a:solidFill>
              <a:ln w="11113">
                <a:solidFill>
                  <a:srgbClr val="000000"/>
                </a:solidFill>
                <a:prstDash val="solid"/>
                <a:round/>
                <a:headEnd/>
                <a:tailEnd/>
              </a:ln>
            </p:spPr>
            <p:txBody>
              <a:bodyPr lIns="16" tIns="8" rIns="16" bIns="8">
                <a:spAutoFit/>
              </a:bodyPr>
              <a:lstStyle/>
              <a:p>
                <a:endParaRPr lang="ar-SA"/>
              </a:p>
            </p:txBody>
          </p:sp>
          <p:sp>
            <p:nvSpPr>
              <p:cNvPr id="5134" name="Freeform 16"/>
              <p:cNvSpPr>
                <a:spLocks/>
              </p:cNvSpPr>
              <p:nvPr/>
            </p:nvSpPr>
            <p:spPr bwMode="auto">
              <a:xfrm>
                <a:off x="4028" y="3883"/>
                <a:ext cx="207" cy="429"/>
              </a:xfrm>
              <a:custGeom>
                <a:avLst/>
                <a:gdLst>
                  <a:gd name="T0" fmla="*/ 375 w 623"/>
                  <a:gd name="T1" fmla="*/ 33 h 1288"/>
                  <a:gd name="T2" fmla="*/ 396 w 623"/>
                  <a:gd name="T3" fmla="*/ 55 h 1288"/>
                  <a:gd name="T4" fmla="*/ 418 w 623"/>
                  <a:gd name="T5" fmla="*/ 71 h 1288"/>
                  <a:gd name="T6" fmla="*/ 439 w 623"/>
                  <a:gd name="T7" fmla="*/ 86 h 1288"/>
                  <a:gd name="T8" fmla="*/ 465 w 623"/>
                  <a:gd name="T9" fmla="*/ 92 h 1288"/>
                  <a:gd name="T10" fmla="*/ 496 w 623"/>
                  <a:gd name="T11" fmla="*/ 90 h 1288"/>
                  <a:gd name="T12" fmla="*/ 530 w 623"/>
                  <a:gd name="T13" fmla="*/ 74 h 1288"/>
                  <a:gd name="T14" fmla="*/ 570 w 623"/>
                  <a:gd name="T15" fmla="*/ 47 h 1288"/>
                  <a:gd name="T16" fmla="*/ 616 w 623"/>
                  <a:gd name="T17" fmla="*/ 0 h 1288"/>
                  <a:gd name="T18" fmla="*/ 623 w 623"/>
                  <a:gd name="T19" fmla="*/ 9 h 1288"/>
                  <a:gd name="T20" fmla="*/ 623 w 623"/>
                  <a:gd name="T21" fmla="*/ 27 h 1288"/>
                  <a:gd name="T22" fmla="*/ 620 w 623"/>
                  <a:gd name="T23" fmla="*/ 59 h 1288"/>
                  <a:gd name="T24" fmla="*/ 610 w 623"/>
                  <a:gd name="T25" fmla="*/ 96 h 1288"/>
                  <a:gd name="T26" fmla="*/ 598 w 623"/>
                  <a:gd name="T27" fmla="*/ 145 h 1288"/>
                  <a:gd name="T28" fmla="*/ 582 w 623"/>
                  <a:gd name="T29" fmla="*/ 198 h 1288"/>
                  <a:gd name="T30" fmla="*/ 564 w 623"/>
                  <a:gd name="T31" fmla="*/ 257 h 1288"/>
                  <a:gd name="T32" fmla="*/ 545 w 623"/>
                  <a:gd name="T33" fmla="*/ 321 h 1288"/>
                  <a:gd name="T34" fmla="*/ 527 w 623"/>
                  <a:gd name="T35" fmla="*/ 362 h 1288"/>
                  <a:gd name="T36" fmla="*/ 486 w 623"/>
                  <a:gd name="T37" fmla="*/ 417 h 1288"/>
                  <a:gd name="T38" fmla="*/ 433 w 623"/>
                  <a:gd name="T39" fmla="*/ 486 h 1288"/>
                  <a:gd name="T40" fmla="*/ 372 w 623"/>
                  <a:gd name="T41" fmla="*/ 560 h 1288"/>
                  <a:gd name="T42" fmla="*/ 307 w 623"/>
                  <a:gd name="T43" fmla="*/ 637 h 1288"/>
                  <a:gd name="T44" fmla="*/ 241 w 623"/>
                  <a:gd name="T45" fmla="*/ 715 h 1288"/>
                  <a:gd name="T46" fmla="*/ 183 w 623"/>
                  <a:gd name="T47" fmla="*/ 790 h 1288"/>
                  <a:gd name="T48" fmla="*/ 133 w 623"/>
                  <a:gd name="T49" fmla="*/ 851 h 1288"/>
                  <a:gd name="T50" fmla="*/ 87 w 623"/>
                  <a:gd name="T51" fmla="*/ 947 h 1288"/>
                  <a:gd name="T52" fmla="*/ 78 w 623"/>
                  <a:gd name="T53" fmla="*/ 1024 h 1288"/>
                  <a:gd name="T54" fmla="*/ 94 w 623"/>
                  <a:gd name="T55" fmla="*/ 1080 h 1288"/>
                  <a:gd name="T56" fmla="*/ 118 w 623"/>
                  <a:gd name="T57" fmla="*/ 1127 h 1288"/>
                  <a:gd name="T58" fmla="*/ 143 w 623"/>
                  <a:gd name="T59" fmla="*/ 1164 h 1288"/>
                  <a:gd name="T60" fmla="*/ 159 w 623"/>
                  <a:gd name="T61" fmla="*/ 1200 h 1288"/>
                  <a:gd name="T62" fmla="*/ 149 w 623"/>
                  <a:gd name="T63" fmla="*/ 1237 h 1288"/>
                  <a:gd name="T64" fmla="*/ 102 w 623"/>
                  <a:gd name="T65" fmla="*/ 1284 h 1288"/>
                  <a:gd name="T66" fmla="*/ 72 w 623"/>
                  <a:gd name="T67" fmla="*/ 1288 h 1288"/>
                  <a:gd name="T68" fmla="*/ 47 w 623"/>
                  <a:gd name="T69" fmla="*/ 1288 h 1288"/>
                  <a:gd name="T70" fmla="*/ 28 w 623"/>
                  <a:gd name="T71" fmla="*/ 1278 h 1288"/>
                  <a:gd name="T72" fmla="*/ 16 w 623"/>
                  <a:gd name="T73" fmla="*/ 1268 h 1288"/>
                  <a:gd name="T74" fmla="*/ 6 w 623"/>
                  <a:gd name="T75" fmla="*/ 1253 h 1288"/>
                  <a:gd name="T76" fmla="*/ 0 w 623"/>
                  <a:gd name="T77" fmla="*/ 1237 h 1288"/>
                  <a:gd name="T78" fmla="*/ 0 w 623"/>
                  <a:gd name="T79" fmla="*/ 1223 h 1288"/>
                  <a:gd name="T80" fmla="*/ 0 w 623"/>
                  <a:gd name="T81" fmla="*/ 1204 h 1288"/>
                  <a:gd name="T82" fmla="*/ 10 w 623"/>
                  <a:gd name="T83" fmla="*/ 1135 h 1288"/>
                  <a:gd name="T84" fmla="*/ 22 w 623"/>
                  <a:gd name="T85" fmla="*/ 1076 h 1288"/>
                  <a:gd name="T86" fmla="*/ 43 w 623"/>
                  <a:gd name="T87" fmla="*/ 994 h 1288"/>
                  <a:gd name="T88" fmla="*/ 81 w 623"/>
                  <a:gd name="T89" fmla="*/ 847 h 1288"/>
                  <a:gd name="T90" fmla="*/ 115 w 623"/>
                  <a:gd name="T91" fmla="*/ 737 h 1288"/>
                  <a:gd name="T92" fmla="*/ 159 w 623"/>
                  <a:gd name="T93" fmla="*/ 606 h 1288"/>
                  <a:gd name="T94" fmla="*/ 202 w 623"/>
                  <a:gd name="T95" fmla="*/ 470 h 1288"/>
                  <a:gd name="T96" fmla="*/ 249 w 623"/>
                  <a:gd name="T97" fmla="*/ 333 h 1288"/>
                  <a:gd name="T98" fmla="*/ 292 w 623"/>
                  <a:gd name="T99" fmla="*/ 210 h 1288"/>
                  <a:gd name="T100" fmla="*/ 329 w 623"/>
                  <a:gd name="T101" fmla="*/ 111 h 1288"/>
                  <a:gd name="T102" fmla="*/ 357 w 623"/>
                  <a:gd name="T103" fmla="*/ 49 h 1288"/>
                  <a:gd name="T104" fmla="*/ 375 w 623"/>
                  <a:gd name="T105" fmla="*/ 33 h 12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3"/>
                  <a:gd name="T160" fmla="*/ 0 h 1288"/>
                  <a:gd name="T161" fmla="*/ 623 w 623"/>
                  <a:gd name="T162" fmla="*/ 1288 h 12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3" h="1288">
                    <a:moveTo>
                      <a:pt x="375" y="33"/>
                    </a:moveTo>
                    <a:lnTo>
                      <a:pt x="396" y="55"/>
                    </a:lnTo>
                    <a:lnTo>
                      <a:pt x="418" y="71"/>
                    </a:lnTo>
                    <a:lnTo>
                      <a:pt x="439" y="86"/>
                    </a:lnTo>
                    <a:lnTo>
                      <a:pt x="465" y="92"/>
                    </a:lnTo>
                    <a:lnTo>
                      <a:pt x="496" y="90"/>
                    </a:lnTo>
                    <a:lnTo>
                      <a:pt x="530" y="74"/>
                    </a:lnTo>
                    <a:lnTo>
                      <a:pt x="570" y="47"/>
                    </a:lnTo>
                    <a:lnTo>
                      <a:pt x="616" y="0"/>
                    </a:lnTo>
                    <a:lnTo>
                      <a:pt x="623" y="9"/>
                    </a:lnTo>
                    <a:lnTo>
                      <a:pt x="623" y="27"/>
                    </a:lnTo>
                    <a:lnTo>
                      <a:pt x="620" y="59"/>
                    </a:lnTo>
                    <a:lnTo>
                      <a:pt x="610" y="96"/>
                    </a:lnTo>
                    <a:lnTo>
                      <a:pt x="598" y="145"/>
                    </a:lnTo>
                    <a:lnTo>
                      <a:pt x="582" y="198"/>
                    </a:lnTo>
                    <a:lnTo>
                      <a:pt x="564" y="257"/>
                    </a:lnTo>
                    <a:lnTo>
                      <a:pt x="545" y="321"/>
                    </a:lnTo>
                    <a:lnTo>
                      <a:pt x="527" y="362"/>
                    </a:lnTo>
                    <a:lnTo>
                      <a:pt x="486" y="417"/>
                    </a:lnTo>
                    <a:lnTo>
                      <a:pt x="433" y="486"/>
                    </a:lnTo>
                    <a:lnTo>
                      <a:pt x="372" y="560"/>
                    </a:lnTo>
                    <a:lnTo>
                      <a:pt x="307" y="637"/>
                    </a:lnTo>
                    <a:lnTo>
                      <a:pt x="241" y="715"/>
                    </a:lnTo>
                    <a:lnTo>
                      <a:pt x="183" y="790"/>
                    </a:lnTo>
                    <a:lnTo>
                      <a:pt x="133" y="851"/>
                    </a:lnTo>
                    <a:lnTo>
                      <a:pt x="87" y="947"/>
                    </a:lnTo>
                    <a:lnTo>
                      <a:pt x="78" y="1024"/>
                    </a:lnTo>
                    <a:lnTo>
                      <a:pt x="94" y="1080"/>
                    </a:lnTo>
                    <a:lnTo>
                      <a:pt x="118" y="1127"/>
                    </a:lnTo>
                    <a:lnTo>
                      <a:pt x="143" y="1164"/>
                    </a:lnTo>
                    <a:lnTo>
                      <a:pt x="159" y="1200"/>
                    </a:lnTo>
                    <a:lnTo>
                      <a:pt x="149" y="1237"/>
                    </a:lnTo>
                    <a:lnTo>
                      <a:pt x="102" y="1284"/>
                    </a:lnTo>
                    <a:lnTo>
                      <a:pt x="72" y="1288"/>
                    </a:lnTo>
                    <a:lnTo>
                      <a:pt x="47" y="1288"/>
                    </a:lnTo>
                    <a:lnTo>
                      <a:pt x="28" y="1278"/>
                    </a:lnTo>
                    <a:lnTo>
                      <a:pt x="16" y="1268"/>
                    </a:lnTo>
                    <a:lnTo>
                      <a:pt x="6" y="1253"/>
                    </a:lnTo>
                    <a:lnTo>
                      <a:pt x="0" y="1237"/>
                    </a:lnTo>
                    <a:lnTo>
                      <a:pt x="0" y="1223"/>
                    </a:lnTo>
                    <a:lnTo>
                      <a:pt x="0" y="1204"/>
                    </a:lnTo>
                    <a:lnTo>
                      <a:pt x="10" y="1135"/>
                    </a:lnTo>
                    <a:lnTo>
                      <a:pt x="22" y="1076"/>
                    </a:lnTo>
                    <a:lnTo>
                      <a:pt x="43" y="994"/>
                    </a:lnTo>
                    <a:lnTo>
                      <a:pt x="81" y="847"/>
                    </a:lnTo>
                    <a:lnTo>
                      <a:pt x="115" y="737"/>
                    </a:lnTo>
                    <a:lnTo>
                      <a:pt x="159" y="606"/>
                    </a:lnTo>
                    <a:lnTo>
                      <a:pt x="202" y="470"/>
                    </a:lnTo>
                    <a:lnTo>
                      <a:pt x="249" y="333"/>
                    </a:lnTo>
                    <a:lnTo>
                      <a:pt x="292" y="210"/>
                    </a:lnTo>
                    <a:lnTo>
                      <a:pt x="329" y="111"/>
                    </a:lnTo>
                    <a:lnTo>
                      <a:pt x="357" y="49"/>
                    </a:lnTo>
                    <a:lnTo>
                      <a:pt x="375" y="33"/>
                    </a:lnTo>
                    <a:close/>
                  </a:path>
                </a:pathLst>
              </a:custGeom>
              <a:solidFill>
                <a:srgbClr val="000000">
                  <a:alpha val="50195"/>
                </a:srgbClr>
              </a:solidFill>
              <a:ln w="11113">
                <a:solidFill>
                  <a:srgbClr val="000000"/>
                </a:solidFill>
                <a:prstDash val="solid"/>
                <a:round/>
                <a:headEnd/>
                <a:tailEnd/>
              </a:ln>
            </p:spPr>
            <p:txBody>
              <a:bodyPr lIns="16" tIns="8" rIns="16" bIns="8">
                <a:spAutoFit/>
              </a:bodyPr>
              <a:lstStyle/>
              <a:p>
                <a:endParaRPr lang="ar-SA"/>
              </a:p>
            </p:txBody>
          </p:sp>
          <p:sp>
            <p:nvSpPr>
              <p:cNvPr id="5135" name="Freeform 17"/>
              <p:cNvSpPr>
                <a:spLocks/>
              </p:cNvSpPr>
              <p:nvPr/>
            </p:nvSpPr>
            <p:spPr bwMode="auto">
              <a:xfrm>
                <a:off x="4041" y="4259"/>
                <a:ext cx="8" cy="35"/>
              </a:xfrm>
              <a:custGeom>
                <a:avLst/>
                <a:gdLst>
                  <a:gd name="T0" fmla="*/ 10 w 24"/>
                  <a:gd name="T1" fmla="*/ 0 h 106"/>
                  <a:gd name="T2" fmla="*/ 2 w 24"/>
                  <a:gd name="T3" fmla="*/ 31 h 106"/>
                  <a:gd name="T4" fmla="*/ 0 w 24"/>
                  <a:gd name="T5" fmla="*/ 65 h 106"/>
                  <a:gd name="T6" fmla="*/ 0 w 24"/>
                  <a:gd name="T7" fmla="*/ 96 h 106"/>
                  <a:gd name="T8" fmla="*/ 12 w 24"/>
                  <a:gd name="T9" fmla="*/ 106 h 106"/>
                  <a:gd name="T10" fmla="*/ 24 w 24"/>
                  <a:gd name="T11" fmla="*/ 94 h 106"/>
                  <a:gd name="T12" fmla="*/ 24 w 24"/>
                  <a:gd name="T13" fmla="*/ 65 h 106"/>
                  <a:gd name="T14" fmla="*/ 18 w 24"/>
                  <a:gd name="T15" fmla="*/ 31 h 106"/>
                  <a:gd name="T16" fmla="*/ 10 w 24"/>
                  <a:gd name="T17" fmla="*/ 0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06"/>
                  <a:gd name="T29" fmla="*/ 24 w 24"/>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06">
                    <a:moveTo>
                      <a:pt x="10" y="0"/>
                    </a:moveTo>
                    <a:lnTo>
                      <a:pt x="2" y="31"/>
                    </a:lnTo>
                    <a:lnTo>
                      <a:pt x="0" y="65"/>
                    </a:lnTo>
                    <a:lnTo>
                      <a:pt x="0" y="96"/>
                    </a:lnTo>
                    <a:lnTo>
                      <a:pt x="12" y="106"/>
                    </a:lnTo>
                    <a:lnTo>
                      <a:pt x="24" y="94"/>
                    </a:lnTo>
                    <a:lnTo>
                      <a:pt x="24" y="65"/>
                    </a:lnTo>
                    <a:lnTo>
                      <a:pt x="18" y="31"/>
                    </a:lnTo>
                    <a:lnTo>
                      <a:pt x="10" y="0"/>
                    </a:lnTo>
                    <a:close/>
                  </a:path>
                </a:pathLst>
              </a:custGeom>
              <a:solidFill>
                <a:srgbClr val="FFFFFF">
                  <a:alpha val="50195"/>
                </a:srgbClr>
              </a:solidFill>
              <a:ln w="9525">
                <a:noFill/>
                <a:round/>
                <a:headEnd/>
                <a:tailEnd/>
              </a:ln>
            </p:spPr>
            <p:txBody>
              <a:bodyPr lIns="16" tIns="8" rIns="16" bIns="8">
                <a:spAutoFit/>
              </a:bodyPr>
              <a:lstStyle/>
              <a:p>
                <a:endParaRPr lang="ar-SA"/>
              </a:p>
            </p:txBody>
          </p:sp>
        </p:grpSp>
      </p:grpSp>
      <p:sp>
        <p:nvSpPr>
          <p:cNvPr id="19" name="مربع نص 18"/>
          <p:cNvSpPr txBox="1"/>
          <p:nvPr/>
        </p:nvSpPr>
        <p:spPr>
          <a:xfrm>
            <a:off x="2786050" y="2071678"/>
            <a:ext cx="5214974" cy="400110"/>
          </a:xfrm>
          <a:prstGeom prst="rect">
            <a:avLst/>
          </a:prstGeom>
          <a:noFill/>
        </p:spPr>
        <p:txBody>
          <a:bodyPr wrap="square" rtlCol="1">
            <a:spAutoFit/>
          </a:bodyPr>
          <a:lstStyle/>
          <a:p>
            <a:pPr marL="609600" indent="-609600"/>
            <a:endParaRPr lang="en-US" sz="2000" b="1" dirty="0"/>
          </a:p>
        </p:txBody>
      </p:sp>
      <p:sp>
        <p:nvSpPr>
          <p:cNvPr id="21" name="مستطيل 20"/>
          <p:cNvSpPr/>
          <p:nvPr/>
        </p:nvSpPr>
        <p:spPr>
          <a:xfrm>
            <a:off x="3929058" y="1142984"/>
            <a:ext cx="4357718" cy="369332"/>
          </a:xfrm>
          <a:prstGeom prst="rect">
            <a:avLst/>
          </a:prstGeom>
        </p:spPr>
        <p:txBody>
          <a:bodyPr wrap="square">
            <a:spAutoFit/>
          </a:bodyPr>
          <a:lstStyle/>
          <a:p>
            <a:pPr algn="ctr"/>
            <a:endParaRPr lang="ar-SA" dirty="0"/>
          </a:p>
        </p:txBody>
      </p:sp>
      <p:sp>
        <p:nvSpPr>
          <p:cNvPr id="22" name="مستطيل 21"/>
          <p:cNvSpPr/>
          <p:nvPr/>
        </p:nvSpPr>
        <p:spPr>
          <a:xfrm>
            <a:off x="2286000" y="571481"/>
            <a:ext cx="5072082" cy="400110"/>
          </a:xfrm>
          <a:prstGeom prst="rect">
            <a:avLst/>
          </a:prstGeom>
        </p:spPr>
        <p:txBody>
          <a:bodyPr wrap="square">
            <a:spAutoFit/>
          </a:bodyPr>
          <a:lstStyle/>
          <a:p>
            <a:pPr algn="ctr"/>
            <a:endParaRPr lang="ar-SA" sz="2000" dirty="0"/>
          </a:p>
        </p:txBody>
      </p:sp>
      <p:sp>
        <p:nvSpPr>
          <p:cNvPr id="24" name="مستطيل 23"/>
          <p:cNvSpPr/>
          <p:nvPr/>
        </p:nvSpPr>
        <p:spPr>
          <a:xfrm>
            <a:off x="1594262" y="500042"/>
            <a:ext cx="5263754" cy="461665"/>
          </a:xfrm>
          <a:prstGeom prst="rect">
            <a:avLst/>
          </a:prstGeom>
          <a:noFill/>
        </p:spPr>
        <p:txBody>
          <a:bodyPr wrap="square" lIns="91440" tIns="45720" rIns="91440" bIns="45720">
            <a:spAutoFit/>
          </a:bodyPr>
          <a:lstStyle/>
          <a:p>
            <a:endParaRPr lang="ar-SA"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3" name="مستطيل 22"/>
          <p:cNvSpPr/>
          <p:nvPr/>
        </p:nvSpPr>
        <p:spPr>
          <a:xfrm>
            <a:off x="3286116" y="1214423"/>
            <a:ext cx="4643470" cy="1384995"/>
          </a:xfrm>
          <a:prstGeom prst="rect">
            <a:avLst/>
          </a:prstGeom>
        </p:spPr>
        <p:txBody>
          <a:bodyPr wrap="square">
            <a:spAutoFit/>
          </a:bodyPr>
          <a:lstStyle/>
          <a:p>
            <a:endParaRPr lang="ar-SA" sz="2400" b="1" dirty="0" smtClean="0"/>
          </a:p>
          <a:p>
            <a:endParaRPr lang="ar-SA" sz="2400" b="1" dirty="0" smtClean="0"/>
          </a:p>
          <a:p>
            <a:r>
              <a:rPr lang="ar-SA" dirty="0" smtClean="0"/>
              <a:t/>
            </a:r>
            <a:br>
              <a:rPr lang="ar-SA" dirty="0" smtClean="0"/>
            </a:br>
            <a:endParaRPr lang="ar-SA" dirty="0"/>
          </a:p>
        </p:txBody>
      </p:sp>
      <p:sp>
        <p:nvSpPr>
          <p:cNvPr id="28" name="شريط إلى الأعلى 27"/>
          <p:cNvSpPr/>
          <p:nvPr/>
        </p:nvSpPr>
        <p:spPr>
          <a:xfrm>
            <a:off x="3500430" y="6286520"/>
            <a:ext cx="1857388" cy="428628"/>
          </a:xfrm>
          <a:prstGeom prst="ribbon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9" name="مخطط انسيابي: تخزين بالوصول التسلسلي 28"/>
          <p:cNvSpPr/>
          <p:nvPr/>
        </p:nvSpPr>
        <p:spPr>
          <a:xfrm>
            <a:off x="3571868" y="1000108"/>
            <a:ext cx="3929090" cy="1143008"/>
          </a:xfrm>
          <a:prstGeom prst="flowChartMagneticTape">
            <a:avLst/>
          </a:prstGeom>
          <a:gradFill>
            <a:gsLst>
              <a:gs pos="0">
                <a:srgbClr val="FFEFD1"/>
              </a:gs>
              <a:gs pos="64999">
                <a:srgbClr val="F0EBD5"/>
              </a:gs>
              <a:gs pos="100000">
                <a:srgbClr val="D1C39F"/>
              </a:gs>
            </a:gsLst>
            <a:lin ang="5400000" scaled="0"/>
          </a:gradFill>
        </p:spPr>
        <p:style>
          <a:lnRef idx="0">
            <a:schemeClr val="accent2"/>
          </a:lnRef>
          <a:fillRef idx="1002">
            <a:schemeClr val="dk2"/>
          </a:fillRef>
          <a:effectRef idx="3">
            <a:schemeClr val="accent2"/>
          </a:effectRef>
          <a:fontRef idx="minor">
            <a:schemeClr val="lt1"/>
          </a:fontRef>
        </p:style>
        <p:txBody>
          <a:bodyPr rtlCol="1"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تطبق الجودة في النظام التعليمي للأسباب التالية</a:t>
            </a:r>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b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ar-S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1" name="مربع نص 30"/>
          <p:cNvSpPr txBox="1"/>
          <p:nvPr/>
        </p:nvSpPr>
        <p:spPr>
          <a:xfrm>
            <a:off x="5357818" y="1071546"/>
            <a:ext cx="2071702" cy="646331"/>
          </a:xfrm>
          <a:prstGeom prst="rect">
            <a:avLst/>
          </a:prstGeom>
          <a:noFill/>
        </p:spPr>
        <p:txBody>
          <a:bodyPr wrap="square" rtlCol="1">
            <a:spAutoFit/>
          </a:bodyPr>
          <a:lstStyle/>
          <a:p>
            <a:r>
              <a:rPr lang="ar-SA" b="1" dirty="0" smtClean="0">
                <a:solidFill>
                  <a:schemeClr val="bg1"/>
                </a:solidFill>
              </a:rPr>
              <a:t>       </a:t>
            </a:r>
          </a:p>
          <a:p>
            <a:r>
              <a:rPr lang="ar-SA" b="1" dirty="0" smtClean="0">
                <a:solidFill>
                  <a:schemeClr val="bg1"/>
                </a:solidFill>
              </a:rPr>
              <a:t>   </a:t>
            </a:r>
            <a:endParaRPr lang="ar-SA" b="1" dirty="0">
              <a:solidFill>
                <a:schemeClr val="bg1"/>
              </a:solidFill>
            </a:endParaRPr>
          </a:p>
        </p:txBody>
      </p:sp>
      <p:sp>
        <p:nvSpPr>
          <p:cNvPr id="25" name="مربع نص 24"/>
          <p:cNvSpPr txBox="1"/>
          <p:nvPr/>
        </p:nvSpPr>
        <p:spPr>
          <a:xfrm>
            <a:off x="2571736" y="2143116"/>
            <a:ext cx="5429288" cy="4308872"/>
          </a:xfrm>
          <a:prstGeom prst="rect">
            <a:avLst/>
          </a:prstGeom>
          <a:noFill/>
        </p:spPr>
        <p:txBody>
          <a:bodyPr wrap="square" rtlCol="1">
            <a:spAutoFit/>
          </a:bodyPr>
          <a:lstStyle/>
          <a:p>
            <a:pPr>
              <a:buFont typeface="Wingdings" pitchFamily="2" charset="2"/>
              <a:buChar char="Ø"/>
              <a:defRPr/>
            </a:pPr>
            <a:r>
              <a:rPr lang="ar-SA" sz="2200" b="1" dirty="0" smtClean="0"/>
              <a:t>إن غالبية الدول النامية أخذت بإستراتيجية الكم لاستيعاب تدفق الأطفال من السكان إلى الجهاز التعليمي، إن هذه الإستراتيجية كانت على حساب نوعية العملية التربوية</a:t>
            </a:r>
            <a:r>
              <a:rPr lang="en-US" sz="2200" b="1" dirty="0" smtClean="0"/>
              <a:t>. </a:t>
            </a:r>
          </a:p>
          <a:p>
            <a:pPr>
              <a:buFont typeface="Wingdings" pitchFamily="2" charset="2"/>
              <a:buChar char="Ø"/>
              <a:defRPr/>
            </a:pPr>
            <a:endParaRPr lang="ar-SA" sz="2200" b="1" dirty="0" smtClean="0"/>
          </a:p>
          <a:p>
            <a:pPr>
              <a:buFont typeface="Wingdings" pitchFamily="2" charset="2"/>
              <a:buChar char="Ø"/>
              <a:defRPr/>
            </a:pPr>
            <a:r>
              <a:rPr lang="ar-SA" sz="2200" b="1" dirty="0" smtClean="0"/>
              <a:t>تحسين مخرجات العملية التربوية</a:t>
            </a:r>
            <a:r>
              <a:rPr lang="en-US" sz="2200" b="1" dirty="0" smtClean="0"/>
              <a:t> </a:t>
            </a:r>
            <a:r>
              <a:rPr lang="ar-SA" sz="2200" b="1" dirty="0" smtClean="0"/>
              <a:t>.</a:t>
            </a:r>
          </a:p>
          <a:p>
            <a:pPr>
              <a:buFont typeface="Wingdings" pitchFamily="2" charset="2"/>
              <a:buChar char="Ø"/>
              <a:defRPr/>
            </a:pPr>
            <a:endParaRPr lang="ar-SA" sz="2200" b="1" dirty="0" smtClean="0"/>
          </a:p>
          <a:p>
            <a:pPr>
              <a:buFont typeface="Wingdings" pitchFamily="2" charset="2"/>
              <a:buChar char="Ø"/>
              <a:defRPr/>
            </a:pPr>
            <a:r>
              <a:rPr lang="ar-SA" sz="2200" b="1" dirty="0" smtClean="0"/>
              <a:t>إن الثورة التكنولوجية الشاملة والقائمة على التدفق العلمي والمعرفي تمثل تحدياً للعقل البشري مما جعل المجتمعات تتنافس في الارتقاء بالمستوى النوعي لنظمها التربوية</a:t>
            </a:r>
            <a:r>
              <a:rPr lang="en-US" sz="2200" b="1" dirty="0" smtClean="0"/>
              <a:t> </a:t>
            </a:r>
            <a:r>
              <a:rPr lang="ar-SA" b="1" dirty="0" smtClean="0"/>
              <a:t>.</a:t>
            </a:r>
            <a:endParaRPr lang="en-US" b="1" dirty="0" smtClean="0"/>
          </a:p>
          <a:p>
            <a:pPr>
              <a:buFont typeface="Wingdings" pitchFamily="2" charset="2"/>
              <a:buChar char="Ø"/>
              <a:defRPr/>
            </a:pPr>
            <a:endParaRPr lang="en-US" dirty="0" smtClean="0"/>
          </a:p>
          <a:p>
            <a:pPr>
              <a:buFont typeface="Wingdings" pitchFamily="2" charset="2"/>
              <a:buChar char="Ø"/>
              <a:defRPr/>
            </a:pPr>
            <a:endParaRPr lang="ar-SA" dirty="0" smtClean="0"/>
          </a:p>
          <a:p>
            <a:pPr>
              <a:buFont typeface="Wingdings" pitchFamily="2" charset="2"/>
              <a:buChar char="Ø"/>
              <a:defRPr/>
            </a:pPr>
            <a:endParaRPr lang="en-US" dirty="0" smtClean="0"/>
          </a:p>
        </p:txBody>
      </p:sp>
      <p:sp>
        <p:nvSpPr>
          <p:cNvPr id="26" name="مربع نص 25"/>
          <p:cNvSpPr txBox="1"/>
          <p:nvPr/>
        </p:nvSpPr>
        <p:spPr>
          <a:xfrm>
            <a:off x="6516216" y="6500834"/>
            <a:ext cx="2556948" cy="338554"/>
          </a:xfrm>
          <a:prstGeom prst="rect">
            <a:avLst/>
          </a:prstGeom>
          <a:noFill/>
        </p:spPr>
        <p:txBody>
          <a:bodyPr wrap="square" rtlCol="1">
            <a:spAutoFit/>
          </a:bodyPr>
          <a:lstStyle/>
          <a:p>
            <a:r>
              <a:rPr lang="ar-SA" sz="1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د/ عبير عبد الصادق محمد بدوي</a:t>
            </a:r>
            <a:endParaRPr lang="ar-SA" sz="16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linds(horizontal)">
                                      <p:cBhvr>
                                        <p:cTn id="1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071538" y="500042"/>
            <a:ext cx="7704137" cy="5472112"/>
            <a:chOff x="384" y="672"/>
            <a:chExt cx="4956" cy="2928"/>
          </a:xfrm>
        </p:grpSpPr>
        <p:grpSp>
          <p:nvGrpSpPr>
            <p:cNvPr id="3" name="Group 4"/>
            <p:cNvGrpSpPr>
              <a:grpSpLocks/>
            </p:cNvGrpSpPr>
            <p:nvPr/>
          </p:nvGrpSpPr>
          <p:grpSpPr bwMode="auto">
            <a:xfrm>
              <a:off x="384" y="672"/>
              <a:ext cx="4956" cy="2928"/>
              <a:chOff x="3888" y="1296"/>
              <a:chExt cx="1960" cy="1488"/>
            </a:xfrm>
          </p:grpSpPr>
          <p:sp>
            <p:nvSpPr>
              <p:cNvPr id="5136" name="Freeform 5"/>
              <p:cNvSpPr>
                <a:spLocks/>
              </p:cNvSpPr>
              <p:nvPr/>
            </p:nvSpPr>
            <p:spPr bwMode="auto">
              <a:xfrm flipH="1">
                <a:off x="3996" y="1296"/>
                <a:ext cx="1852" cy="1488"/>
              </a:xfrm>
              <a:custGeom>
                <a:avLst/>
                <a:gdLst>
                  <a:gd name="T0" fmla="*/ 1070 w 9260"/>
                  <a:gd name="T1" fmla="*/ 13065 h 13198"/>
                  <a:gd name="T2" fmla="*/ 828 w 9260"/>
                  <a:gd name="T3" fmla="*/ 12749 h 13198"/>
                  <a:gd name="T4" fmla="*/ 719 w 9260"/>
                  <a:gd name="T5" fmla="*/ 12380 h 13198"/>
                  <a:gd name="T6" fmla="*/ 675 w 9260"/>
                  <a:gd name="T7" fmla="*/ 11969 h 13198"/>
                  <a:gd name="T8" fmla="*/ 636 w 9260"/>
                  <a:gd name="T9" fmla="*/ 11716 h 13198"/>
                  <a:gd name="T10" fmla="*/ 571 w 9260"/>
                  <a:gd name="T11" fmla="*/ 11691 h 13198"/>
                  <a:gd name="T12" fmla="*/ 488 w 9260"/>
                  <a:gd name="T13" fmla="*/ 11443 h 13198"/>
                  <a:gd name="T14" fmla="*/ 366 w 9260"/>
                  <a:gd name="T15" fmla="*/ 10502 h 13198"/>
                  <a:gd name="T16" fmla="*/ 231 w 9260"/>
                  <a:gd name="T17" fmla="*/ 9316 h 13198"/>
                  <a:gd name="T18" fmla="*/ 124 w 9260"/>
                  <a:gd name="T19" fmla="*/ 8300 h 13198"/>
                  <a:gd name="T20" fmla="*/ 109 w 9260"/>
                  <a:gd name="T21" fmla="*/ 7233 h 13198"/>
                  <a:gd name="T22" fmla="*/ 191 w 9260"/>
                  <a:gd name="T23" fmla="*/ 5960 h 13198"/>
                  <a:gd name="T24" fmla="*/ 59 w 9260"/>
                  <a:gd name="T25" fmla="*/ 5052 h 13198"/>
                  <a:gd name="T26" fmla="*/ 75 w 9260"/>
                  <a:gd name="T27" fmla="*/ 4394 h 13198"/>
                  <a:gd name="T28" fmla="*/ 142 w 9260"/>
                  <a:gd name="T29" fmla="*/ 4015 h 13198"/>
                  <a:gd name="T30" fmla="*/ 246 w 9260"/>
                  <a:gd name="T31" fmla="*/ 3914 h 13198"/>
                  <a:gd name="T32" fmla="*/ 343 w 9260"/>
                  <a:gd name="T33" fmla="*/ 3859 h 13198"/>
                  <a:gd name="T34" fmla="*/ 483 w 9260"/>
                  <a:gd name="T35" fmla="*/ 3823 h 13198"/>
                  <a:gd name="T36" fmla="*/ 560 w 9260"/>
                  <a:gd name="T37" fmla="*/ 3735 h 13198"/>
                  <a:gd name="T38" fmla="*/ 433 w 9260"/>
                  <a:gd name="T39" fmla="*/ 3688 h 13198"/>
                  <a:gd name="T40" fmla="*/ 265 w 9260"/>
                  <a:gd name="T41" fmla="*/ 3665 h 13198"/>
                  <a:gd name="T42" fmla="*/ 98 w 9260"/>
                  <a:gd name="T43" fmla="*/ 3655 h 13198"/>
                  <a:gd name="T44" fmla="*/ 88 w 9260"/>
                  <a:gd name="T45" fmla="*/ 3408 h 13198"/>
                  <a:gd name="T46" fmla="*/ 254 w 9260"/>
                  <a:gd name="T47" fmla="*/ 2587 h 13198"/>
                  <a:gd name="T48" fmla="*/ 246 w 9260"/>
                  <a:gd name="T49" fmla="*/ 1911 h 13198"/>
                  <a:gd name="T50" fmla="*/ 223 w 9260"/>
                  <a:gd name="T51" fmla="*/ 1242 h 13198"/>
                  <a:gd name="T52" fmla="*/ 272 w 9260"/>
                  <a:gd name="T53" fmla="*/ 585 h 13198"/>
                  <a:gd name="T54" fmla="*/ 270 w 9260"/>
                  <a:gd name="T55" fmla="*/ 237 h 13198"/>
                  <a:gd name="T56" fmla="*/ 8294 w 9260"/>
                  <a:gd name="T57" fmla="*/ 0 h 13198"/>
                  <a:gd name="T58" fmla="*/ 8029 w 9260"/>
                  <a:gd name="T59" fmla="*/ 712 h 13198"/>
                  <a:gd name="T60" fmla="*/ 7886 w 9260"/>
                  <a:gd name="T61" fmla="*/ 1880 h 13198"/>
                  <a:gd name="T62" fmla="*/ 7827 w 9260"/>
                  <a:gd name="T63" fmla="*/ 3083 h 13198"/>
                  <a:gd name="T64" fmla="*/ 7809 w 9260"/>
                  <a:gd name="T65" fmla="*/ 3898 h 13198"/>
                  <a:gd name="T66" fmla="*/ 7705 w 9260"/>
                  <a:gd name="T67" fmla="*/ 3945 h 13198"/>
                  <a:gd name="T68" fmla="*/ 7564 w 9260"/>
                  <a:gd name="T69" fmla="*/ 3994 h 13198"/>
                  <a:gd name="T70" fmla="*/ 7491 w 9260"/>
                  <a:gd name="T71" fmla="*/ 4093 h 13198"/>
                  <a:gd name="T72" fmla="*/ 7419 w 9260"/>
                  <a:gd name="T73" fmla="*/ 4190 h 13198"/>
                  <a:gd name="T74" fmla="*/ 7544 w 9260"/>
                  <a:gd name="T75" fmla="*/ 4221 h 13198"/>
                  <a:gd name="T76" fmla="*/ 7681 w 9260"/>
                  <a:gd name="T77" fmla="*/ 4285 h 13198"/>
                  <a:gd name="T78" fmla="*/ 7809 w 9260"/>
                  <a:gd name="T79" fmla="*/ 4353 h 13198"/>
                  <a:gd name="T80" fmla="*/ 7904 w 9260"/>
                  <a:gd name="T81" fmla="*/ 4384 h 13198"/>
                  <a:gd name="T82" fmla="*/ 7904 w 9260"/>
                  <a:gd name="T83" fmla="*/ 4968 h 13198"/>
                  <a:gd name="T84" fmla="*/ 8011 w 9260"/>
                  <a:gd name="T85" fmla="*/ 6007 h 13198"/>
                  <a:gd name="T86" fmla="*/ 8082 w 9260"/>
                  <a:gd name="T87" fmla="*/ 7636 h 13198"/>
                  <a:gd name="T88" fmla="*/ 8172 w 9260"/>
                  <a:gd name="T89" fmla="*/ 9269 h 13198"/>
                  <a:gd name="T90" fmla="*/ 8340 w 9260"/>
                  <a:gd name="T91" fmla="*/ 10326 h 13198"/>
                  <a:gd name="T92" fmla="*/ 8507 w 9260"/>
                  <a:gd name="T93" fmla="*/ 10864 h 13198"/>
                  <a:gd name="T94" fmla="*/ 8611 w 9260"/>
                  <a:gd name="T95" fmla="*/ 11390 h 13198"/>
                  <a:gd name="T96" fmla="*/ 8728 w 9260"/>
                  <a:gd name="T97" fmla="*/ 11923 h 13198"/>
                  <a:gd name="T98" fmla="*/ 8923 w 9260"/>
                  <a:gd name="T99" fmla="*/ 12468 h 131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260"/>
                  <a:gd name="T151" fmla="*/ 0 h 13198"/>
                  <a:gd name="T152" fmla="*/ 9260 w 9260"/>
                  <a:gd name="T153" fmla="*/ 13198 h 131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260" h="13198">
                    <a:moveTo>
                      <a:pt x="9260" y="13198"/>
                    </a:moveTo>
                    <a:lnTo>
                      <a:pt x="1259" y="13198"/>
                    </a:lnTo>
                    <a:lnTo>
                      <a:pt x="1159" y="13133"/>
                    </a:lnTo>
                    <a:lnTo>
                      <a:pt x="1070" y="13065"/>
                    </a:lnTo>
                    <a:lnTo>
                      <a:pt x="994" y="12993"/>
                    </a:lnTo>
                    <a:lnTo>
                      <a:pt x="930" y="12915"/>
                    </a:lnTo>
                    <a:lnTo>
                      <a:pt x="872" y="12834"/>
                    </a:lnTo>
                    <a:lnTo>
                      <a:pt x="828" y="12749"/>
                    </a:lnTo>
                    <a:lnTo>
                      <a:pt x="792" y="12663"/>
                    </a:lnTo>
                    <a:lnTo>
                      <a:pt x="761" y="12572"/>
                    </a:lnTo>
                    <a:lnTo>
                      <a:pt x="737" y="12476"/>
                    </a:lnTo>
                    <a:lnTo>
                      <a:pt x="719" y="12380"/>
                    </a:lnTo>
                    <a:lnTo>
                      <a:pt x="703" y="12282"/>
                    </a:lnTo>
                    <a:lnTo>
                      <a:pt x="693" y="12180"/>
                    </a:lnTo>
                    <a:lnTo>
                      <a:pt x="683" y="12076"/>
                    </a:lnTo>
                    <a:lnTo>
                      <a:pt x="675" y="11969"/>
                    </a:lnTo>
                    <a:lnTo>
                      <a:pt x="667" y="11861"/>
                    </a:lnTo>
                    <a:lnTo>
                      <a:pt x="659" y="11752"/>
                    </a:lnTo>
                    <a:lnTo>
                      <a:pt x="649" y="11731"/>
                    </a:lnTo>
                    <a:lnTo>
                      <a:pt x="636" y="11716"/>
                    </a:lnTo>
                    <a:lnTo>
                      <a:pt x="623" y="11704"/>
                    </a:lnTo>
                    <a:lnTo>
                      <a:pt x="607" y="11696"/>
                    </a:lnTo>
                    <a:lnTo>
                      <a:pt x="589" y="11694"/>
                    </a:lnTo>
                    <a:lnTo>
                      <a:pt x="571" y="11691"/>
                    </a:lnTo>
                    <a:lnTo>
                      <a:pt x="550" y="11691"/>
                    </a:lnTo>
                    <a:lnTo>
                      <a:pt x="532" y="11689"/>
                    </a:lnTo>
                    <a:lnTo>
                      <a:pt x="511" y="11591"/>
                    </a:lnTo>
                    <a:lnTo>
                      <a:pt x="488" y="11443"/>
                    </a:lnTo>
                    <a:lnTo>
                      <a:pt x="459" y="11253"/>
                    </a:lnTo>
                    <a:lnTo>
                      <a:pt x="431" y="11030"/>
                    </a:lnTo>
                    <a:lnTo>
                      <a:pt x="397" y="10778"/>
                    </a:lnTo>
                    <a:lnTo>
                      <a:pt x="366" y="10502"/>
                    </a:lnTo>
                    <a:lnTo>
                      <a:pt x="329" y="10212"/>
                    </a:lnTo>
                    <a:lnTo>
                      <a:pt x="295" y="9913"/>
                    </a:lnTo>
                    <a:lnTo>
                      <a:pt x="262" y="9612"/>
                    </a:lnTo>
                    <a:lnTo>
                      <a:pt x="231" y="9316"/>
                    </a:lnTo>
                    <a:lnTo>
                      <a:pt x="199" y="9028"/>
                    </a:lnTo>
                    <a:lnTo>
                      <a:pt x="171" y="8760"/>
                    </a:lnTo>
                    <a:lnTo>
                      <a:pt x="145" y="8516"/>
                    </a:lnTo>
                    <a:lnTo>
                      <a:pt x="124" y="8300"/>
                    </a:lnTo>
                    <a:lnTo>
                      <a:pt x="109" y="8123"/>
                    </a:lnTo>
                    <a:lnTo>
                      <a:pt x="96" y="7988"/>
                    </a:lnTo>
                    <a:lnTo>
                      <a:pt x="91" y="7591"/>
                    </a:lnTo>
                    <a:lnTo>
                      <a:pt x="109" y="7233"/>
                    </a:lnTo>
                    <a:lnTo>
                      <a:pt x="137" y="6903"/>
                    </a:lnTo>
                    <a:lnTo>
                      <a:pt x="168" y="6588"/>
                    </a:lnTo>
                    <a:lnTo>
                      <a:pt x="189" y="6277"/>
                    </a:lnTo>
                    <a:lnTo>
                      <a:pt x="191" y="5960"/>
                    </a:lnTo>
                    <a:lnTo>
                      <a:pt x="163" y="5626"/>
                    </a:lnTo>
                    <a:lnTo>
                      <a:pt x="96" y="5262"/>
                    </a:lnTo>
                    <a:lnTo>
                      <a:pt x="73" y="5173"/>
                    </a:lnTo>
                    <a:lnTo>
                      <a:pt x="59" y="5052"/>
                    </a:lnTo>
                    <a:lnTo>
                      <a:pt x="56" y="4904"/>
                    </a:lnTo>
                    <a:lnTo>
                      <a:pt x="61" y="4737"/>
                    </a:lnTo>
                    <a:lnTo>
                      <a:pt x="67" y="4566"/>
                    </a:lnTo>
                    <a:lnTo>
                      <a:pt x="75" y="4394"/>
                    </a:lnTo>
                    <a:lnTo>
                      <a:pt x="78" y="4234"/>
                    </a:lnTo>
                    <a:lnTo>
                      <a:pt x="73" y="4093"/>
                    </a:lnTo>
                    <a:lnTo>
                      <a:pt x="109" y="4052"/>
                    </a:lnTo>
                    <a:lnTo>
                      <a:pt x="142" y="4015"/>
                    </a:lnTo>
                    <a:lnTo>
                      <a:pt x="171" y="3984"/>
                    </a:lnTo>
                    <a:lnTo>
                      <a:pt x="196" y="3958"/>
                    </a:lnTo>
                    <a:lnTo>
                      <a:pt x="223" y="3935"/>
                    </a:lnTo>
                    <a:lnTo>
                      <a:pt x="246" y="3914"/>
                    </a:lnTo>
                    <a:lnTo>
                      <a:pt x="267" y="3895"/>
                    </a:lnTo>
                    <a:lnTo>
                      <a:pt x="293" y="3882"/>
                    </a:lnTo>
                    <a:lnTo>
                      <a:pt x="316" y="3870"/>
                    </a:lnTo>
                    <a:lnTo>
                      <a:pt x="343" y="3859"/>
                    </a:lnTo>
                    <a:lnTo>
                      <a:pt x="371" y="3849"/>
                    </a:lnTo>
                    <a:lnTo>
                      <a:pt x="405" y="3841"/>
                    </a:lnTo>
                    <a:lnTo>
                      <a:pt x="441" y="3831"/>
                    </a:lnTo>
                    <a:lnTo>
                      <a:pt x="483" y="3823"/>
                    </a:lnTo>
                    <a:lnTo>
                      <a:pt x="530" y="3813"/>
                    </a:lnTo>
                    <a:lnTo>
                      <a:pt x="581" y="3803"/>
                    </a:lnTo>
                    <a:lnTo>
                      <a:pt x="581" y="3753"/>
                    </a:lnTo>
                    <a:lnTo>
                      <a:pt x="560" y="3735"/>
                    </a:lnTo>
                    <a:lnTo>
                      <a:pt x="535" y="3722"/>
                    </a:lnTo>
                    <a:lnTo>
                      <a:pt x="504" y="3709"/>
                    </a:lnTo>
                    <a:lnTo>
                      <a:pt x="469" y="3696"/>
                    </a:lnTo>
                    <a:lnTo>
                      <a:pt x="433" y="3688"/>
                    </a:lnTo>
                    <a:lnTo>
                      <a:pt x="394" y="3680"/>
                    </a:lnTo>
                    <a:lnTo>
                      <a:pt x="353" y="3673"/>
                    </a:lnTo>
                    <a:lnTo>
                      <a:pt x="308" y="3667"/>
                    </a:lnTo>
                    <a:lnTo>
                      <a:pt x="265" y="3665"/>
                    </a:lnTo>
                    <a:lnTo>
                      <a:pt x="223" y="3660"/>
                    </a:lnTo>
                    <a:lnTo>
                      <a:pt x="178" y="3657"/>
                    </a:lnTo>
                    <a:lnTo>
                      <a:pt x="137" y="3657"/>
                    </a:lnTo>
                    <a:lnTo>
                      <a:pt x="98" y="3655"/>
                    </a:lnTo>
                    <a:lnTo>
                      <a:pt x="61" y="3655"/>
                    </a:lnTo>
                    <a:lnTo>
                      <a:pt x="28" y="3655"/>
                    </a:lnTo>
                    <a:lnTo>
                      <a:pt x="0" y="3655"/>
                    </a:lnTo>
                    <a:lnTo>
                      <a:pt x="88" y="3408"/>
                    </a:lnTo>
                    <a:lnTo>
                      <a:pt x="155" y="3181"/>
                    </a:lnTo>
                    <a:lnTo>
                      <a:pt x="205" y="2969"/>
                    </a:lnTo>
                    <a:lnTo>
                      <a:pt x="236" y="2772"/>
                    </a:lnTo>
                    <a:lnTo>
                      <a:pt x="254" y="2587"/>
                    </a:lnTo>
                    <a:lnTo>
                      <a:pt x="262" y="2408"/>
                    </a:lnTo>
                    <a:lnTo>
                      <a:pt x="262" y="2239"/>
                    </a:lnTo>
                    <a:lnTo>
                      <a:pt x="254" y="2073"/>
                    </a:lnTo>
                    <a:lnTo>
                      <a:pt x="246" y="1911"/>
                    </a:lnTo>
                    <a:lnTo>
                      <a:pt x="234" y="1750"/>
                    </a:lnTo>
                    <a:lnTo>
                      <a:pt x="226" y="1584"/>
                    </a:lnTo>
                    <a:lnTo>
                      <a:pt x="221" y="1418"/>
                    </a:lnTo>
                    <a:lnTo>
                      <a:pt x="223" y="1242"/>
                    </a:lnTo>
                    <a:lnTo>
                      <a:pt x="236" y="1060"/>
                    </a:lnTo>
                    <a:lnTo>
                      <a:pt x="259" y="865"/>
                    </a:lnTo>
                    <a:lnTo>
                      <a:pt x="298" y="658"/>
                    </a:lnTo>
                    <a:lnTo>
                      <a:pt x="272" y="585"/>
                    </a:lnTo>
                    <a:lnTo>
                      <a:pt x="254" y="502"/>
                    </a:lnTo>
                    <a:lnTo>
                      <a:pt x="246" y="416"/>
                    </a:lnTo>
                    <a:lnTo>
                      <a:pt x="252" y="325"/>
                    </a:lnTo>
                    <a:lnTo>
                      <a:pt x="270" y="237"/>
                    </a:lnTo>
                    <a:lnTo>
                      <a:pt x="298" y="154"/>
                    </a:lnTo>
                    <a:lnTo>
                      <a:pt x="343" y="76"/>
                    </a:lnTo>
                    <a:lnTo>
                      <a:pt x="402" y="11"/>
                    </a:lnTo>
                    <a:lnTo>
                      <a:pt x="8294" y="0"/>
                    </a:lnTo>
                    <a:lnTo>
                      <a:pt x="8213" y="112"/>
                    </a:lnTo>
                    <a:lnTo>
                      <a:pt x="8143" y="273"/>
                    </a:lnTo>
                    <a:lnTo>
                      <a:pt x="8082" y="475"/>
                    </a:lnTo>
                    <a:lnTo>
                      <a:pt x="8029" y="712"/>
                    </a:lnTo>
                    <a:lnTo>
                      <a:pt x="7983" y="977"/>
                    </a:lnTo>
                    <a:lnTo>
                      <a:pt x="7943" y="1265"/>
                    </a:lnTo>
                    <a:lnTo>
                      <a:pt x="7912" y="1569"/>
                    </a:lnTo>
                    <a:lnTo>
                      <a:pt x="7886" y="1880"/>
                    </a:lnTo>
                    <a:lnTo>
                      <a:pt x="7865" y="2194"/>
                    </a:lnTo>
                    <a:lnTo>
                      <a:pt x="7850" y="2504"/>
                    </a:lnTo>
                    <a:lnTo>
                      <a:pt x="7837" y="2803"/>
                    </a:lnTo>
                    <a:lnTo>
                      <a:pt x="7827" y="3083"/>
                    </a:lnTo>
                    <a:lnTo>
                      <a:pt x="7822" y="3341"/>
                    </a:lnTo>
                    <a:lnTo>
                      <a:pt x="7816" y="3566"/>
                    </a:lnTo>
                    <a:lnTo>
                      <a:pt x="7811" y="3753"/>
                    </a:lnTo>
                    <a:lnTo>
                      <a:pt x="7809" y="3898"/>
                    </a:lnTo>
                    <a:lnTo>
                      <a:pt x="7787" y="3904"/>
                    </a:lnTo>
                    <a:lnTo>
                      <a:pt x="7764" y="3914"/>
                    </a:lnTo>
                    <a:lnTo>
                      <a:pt x="7736" y="3930"/>
                    </a:lnTo>
                    <a:lnTo>
                      <a:pt x="7705" y="3945"/>
                    </a:lnTo>
                    <a:lnTo>
                      <a:pt x="7670" y="3963"/>
                    </a:lnTo>
                    <a:lnTo>
                      <a:pt x="7637" y="3979"/>
                    </a:lnTo>
                    <a:lnTo>
                      <a:pt x="7600" y="3989"/>
                    </a:lnTo>
                    <a:lnTo>
                      <a:pt x="7564" y="3994"/>
                    </a:lnTo>
                    <a:lnTo>
                      <a:pt x="7559" y="4028"/>
                    </a:lnTo>
                    <a:lnTo>
                      <a:pt x="7541" y="4055"/>
                    </a:lnTo>
                    <a:lnTo>
                      <a:pt x="7517" y="4075"/>
                    </a:lnTo>
                    <a:lnTo>
                      <a:pt x="7491" y="4093"/>
                    </a:lnTo>
                    <a:lnTo>
                      <a:pt x="7465" y="4111"/>
                    </a:lnTo>
                    <a:lnTo>
                      <a:pt x="7442" y="4132"/>
                    </a:lnTo>
                    <a:lnTo>
                      <a:pt x="7424" y="4158"/>
                    </a:lnTo>
                    <a:lnTo>
                      <a:pt x="7419" y="4190"/>
                    </a:lnTo>
                    <a:lnTo>
                      <a:pt x="7447" y="4192"/>
                    </a:lnTo>
                    <a:lnTo>
                      <a:pt x="7478" y="4198"/>
                    </a:lnTo>
                    <a:lnTo>
                      <a:pt x="7509" y="4208"/>
                    </a:lnTo>
                    <a:lnTo>
                      <a:pt x="7544" y="4221"/>
                    </a:lnTo>
                    <a:lnTo>
                      <a:pt x="7577" y="4234"/>
                    </a:lnTo>
                    <a:lnTo>
                      <a:pt x="7611" y="4252"/>
                    </a:lnTo>
                    <a:lnTo>
                      <a:pt x="7644" y="4270"/>
                    </a:lnTo>
                    <a:lnTo>
                      <a:pt x="7681" y="4285"/>
                    </a:lnTo>
                    <a:lnTo>
                      <a:pt x="7715" y="4303"/>
                    </a:lnTo>
                    <a:lnTo>
                      <a:pt x="7746" y="4321"/>
                    </a:lnTo>
                    <a:lnTo>
                      <a:pt x="7779" y="4340"/>
                    </a:lnTo>
                    <a:lnTo>
                      <a:pt x="7809" y="4353"/>
                    </a:lnTo>
                    <a:lnTo>
                      <a:pt x="7837" y="4366"/>
                    </a:lnTo>
                    <a:lnTo>
                      <a:pt x="7863" y="4376"/>
                    </a:lnTo>
                    <a:lnTo>
                      <a:pt x="7884" y="4382"/>
                    </a:lnTo>
                    <a:lnTo>
                      <a:pt x="7904" y="4384"/>
                    </a:lnTo>
                    <a:lnTo>
                      <a:pt x="7896" y="4530"/>
                    </a:lnTo>
                    <a:lnTo>
                      <a:pt x="7886" y="4675"/>
                    </a:lnTo>
                    <a:lnTo>
                      <a:pt x="7884" y="4823"/>
                    </a:lnTo>
                    <a:lnTo>
                      <a:pt x="7904" y="4968"/>
                    </a:lnTo>
                    <a:lnTo>
                      <a:pt x="7938" y="5140"/>
                    </a:lnTo>
                    <a:lnTo>
                      <a:pt x="7967" y="5379"/>
                    </a:lnTo>
                    <a:lnTo>
                      <a:pt x="7990" y="5670"/>
                    </a:lnTo>
                    <a:lnTo>
                      <a:pt x="8011" y="6007"/>
                    </a:lnTo>
                    <a:lnTo>
                      <a:pt x="8029" y="6381"/>
                    </a:lnTo>
                    <a:lnTo>
                      <a:pt x="8047" y="6784"/>
                    </a:lnTo>
                    <a:lnTo>
                      <a:pt x="8062" y="7205"/>
                    </a:lnTo>
                    <a:lnTo>
                      <a:pt x="8082" y="7636"/>
                    </a:lnTo>
                    <a:lnTo>
                      <a:pt x="8100" y="8064"/>
                    </a:lnTo>
                    <a:lnTo>
                      <a:pt x="8120" y="8487"/>
                    </a:lnTo>
                    <a:lnTo>
                      <a:pt x="8143" y="8893"/>
                    </a:lnTo>
                    <a:lnTo>
                      <a:pt x="8172" y="9269"/>
                    </a:lnTo>
                    <a:lnTo>
                      <a:pt x="8203" y="9609"/>
                    </a:lnTo>
                    <a:lnTo>
                      <a:pt x="8242" y="9905"/>
                    </a:lnTo>
                    <a:lnTo>
                      <a:pt x="8286" y="10146"/>
                    </a:lnTo>
                    <a:lnTo>
                      <a:pt x="8340" y="10326"/>
                    </a:lnTo>
                    <a:lnTo>
                      <a:pt x="8393" y="10461"/>
                    </a:lnTo>
                    <a:lnTo>
                      <a:pt x="8434" y="10596"/>
                    </a:lnTo>
                    <a:lnTo>
                      <a:pt x="8473" y="10731"/>
                    </a:lnTo>
                    <a:lnTo>
                      <a:pt x="8507" y="10864"/>
                    </a:lnTo>
                    <a:lnTo>
                      <a:pt x="8536" y="10995"/>
                    </a:lnTo>
                    <a:lnTo>
                      <a:pt x="8562" y="11128"/>
                    </a:lnTo>
                    <a:lnTo>
                      <a:pt x="8587" y="11260"/>
                    </a:lnTo>
                    <a:lnTo>
                      <a:pt x="8611" y="11390"/>
                    </a:lnTo>
                    <a:lnTo>
                      <a:pt x="8637" y="11523"/>
                    </a:lnTo>
                    <a:lnTo>
                      <a:pt x="8663" y="11655"/>
                    </a:lnTo>
                    <a:lnTo>
                      <a:pt x="8694" y="11788"/>
                    </a:lnTo>
                    <a:lnTo>
                      <a:pt x="8728" y="11923"/>
                    </a:lnTo>
                    <a:lnTo>
                      <a:pt x="8767" y="12055"/>
                    </a:lnTo>
                    <a:lnTo>
                      <a:pt x="8811" y="12193"/>
                    </a:lnTo>
                    <a:lnTo>
                      <a:pt x="8863" y="12331"/>
                    </a:lnTo>
                    <a:lnTo>
                      <a:pt x="8923" y="12468"/>
                    </a:lnTo>
                    <a:lnTo>
                      <a:pt x="9260" y="13198"/>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dirty="0"/>
              </a:p>
            </p:txBody>
          </p:sp>
          <p:sp>
            <p:nvSpPr>
              <p:cNvPr id="5137" name="Freeform 6"/>
              <p:cNvSpPr>
                <a:spLocks/>
              </p:cNvSpPr>
              <p:nvPr/>
            </p:nvSpPr>
            <p:spPr bwMode="auto">
              <a:xfrm flipH="1">
                <a:off x="4122" y="1297"/>
                <a:ext cx="1642" cy="125"/>
              </a:xfrm>
              <a:custGeom>
                <a:avLst/>
                <a:gdLst>
                  <a:gd name="T0" fmla="*/ 7963 w 8212"/>
                  <a:gd name="T1" fmla="*/ 10 h 1119"/>
                  <a:gd name="T2" fmla="*/ 8098 w 8212"/>
                  <a:gd name="T3" fmla="*/ 71 h 1119"/>
                  <a:gd name="T4" fmla="*/ 8162 w 8212"/>
                  <a:gd name="T5" fmla="*/ 182 h 1119"/>
                  <a:gd name="T6" fmla="*/ 8196 w 8212"/>
                  <a:gd name="T7" fmla="*/ 340 h 1119"/>
                  <a:gd name="T8" fmla="*/ 8212 w 8212"/>
                  <a:gd name="T9" fmla="*/ 875 h 1119"/>
                  <a:gd name="T10" fmla="*/ 8167 w 8212"/>
                  <a:gd name="T11" fmla="*/ 891 h 1119"/>
                  <a:gd name="T12" fmla="*/ 8121 w 8212"/>
                  <a:gd name="T13" fmla="*/ 930 h 1119"/>
                  <a:gd name="T14" fmla="*/ 8082 w 8212"/>
                  <a:gd name="T15" fmla="*/ 977 h 1119"/>
                  <a:gd name="T16" fmla="*/ 8066 w 8212"/>
                  <a:gd name="T17" fmla="*/ 1020 h 1119"/>
                  <a:gd name="T18" fmla="*/ 1983 w 8212"/>
                  <a:gd name="T19" fmla="*/ 1112 h 1119"/>
                  <a:gd name="T20" fmla="*/ 2003 w 8212"/>
                  <a:gd name="T21" fmla="*/ 1057 h 1119"/>
                  <a:gd name="T22" fmla="*/ 1985 w 8212"/>
                  <a:gd name="T23" fmla="*/ 1015 h 1119"/>
                  <a:gd name="T24" fmla="*/ 1948 w 8212"/>
                  <a:gd name="T25" fmla="*/ 974 h 1119"/>
                  <a:gd name="T26" fmla="*/ 1912 w 8212"/>
                  <a:gd name="T27" fmla="*/ 922 h 1119"/>
                  <a:gd name="T28" fmla="*/ 1876 w 8212"/>
                  <a:gd name="T29" fmla="*/ 880 h 1119"/>
                  <a:gd name="T30" fmla="*/ 1858 w 8212"/>
                  <a:gd name="T31" fmla="*/ 776 h 1119"/>
                  <a:gd name="T32" fmla="*/ 1665 w 8212"/>
                  <a:gd name="T33" fmla="*/ 1119 h 1119"/>
                  <a:gd name="T34" fmla="*/ 1520 w 8212"/>
                  <a:gd name="T35" fmla="*/ 1114 h 1119"/>
                  <a:gd name="T36" fmla="*/ 1419 w 8212"/>
                  <a:gd name="T37" fmla="*/ 1099 h 1119"/>
                  <a:gd name="T38" fmla="*/ 1336 w 8212"/>
                  <a:gd name="T39" fmla="*/ 1078 h 1119"/>
                  <a:gd name="T40" fmla="*/ 1250 w 8212"/>
                  <a:gd name="T41" fmla="*/ 1057 h 1119"/>
                  <a:gd name="T42" fmla="*/ 1140 w 8212"/>
                  <a:gd name="T43" fmla="*/ 1041 h 1119"/>
                  <a:gd name="T44" fmla="*/ 985 w 8212"/>
                  <a:gd name="T45" fmla="*/ 1036 h 1119"/>
                  <a:gd name="T46" fmla="*/ 764 w 8212"/>
                  <a:gd name="T47" fmla="*/ 1044 h 1119"/>
                  <a:gd name="T48" fmla="*/ 452 w 8212"/>
                  <a:gd name="T49" fmla="*/ 1070 h 1119"/>
                  <a:gd name="T50" fmla="*/ 574 w 8212"/>
                  <a:gd name="T51" fmla="*/ 925 h 1119"/>
                  <a:gd name="T52" fmla="*/ 614 w 8212"/>
                  <a:gd name="T53" fmla="*/ 766 h 1119"/>
                  <a:gd name="T54" fmla="*/ 579 w 8212"/>
                  <a:gd name="T55" fmla="*/ 610 h 1119"/>
                  <a:gd name="T56" fmla="*/ 476 w 8212"/>
                  <a:gd name="T57" fmla="*/ 480 h 1119"/>
                  <a:gd name="T58" fmla="*/ 408 w 8212"/>
                  <a:gd name="T59" fmla="*/ 387 h 1119"/>
                  <a:gd name="T60" fmla="*/ 359 w 8212"/>
                  <a:gd name="T61" fmla="*/ 301 h 1119"/>
                  <a:gd name="T62" fmla="*/ 317 w 8212"/>
                  <a:gd name="T63" fmla="*/ 224 h 1119"/>
                  <a:gd name="T64" fmla="*/ 278 w 8212"/>
                  <a:gd name="T65" fmla="*/ 156 h 1119"/>
                  <a:gd name="T66" fmla="*/ 234 w 8212"/>
                  <a:gd name="T67" fmla="*/ 102 h 1119"/>
                  <a:gd name="T68" fmla="*/ 177 w 8212"/>
                  <a:gd name="T69" fmla="*/ 57 h 1119"/>
                  <a:gd name="T70" fmla="*/ 102 w 8212"/>
                  <a:gd name="T71" fmla="*/ 26 h 1119"/>
                  <a:gd name="T72" fmla="*/ 0 w 8212"/>
                  <a:gd name="T73" fmla="*/ 10 h 11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12"/>
                  <a:gd name="T112" fmla="*/ 0 h 1119"/>
                  <a:gd name="T113" fmla="*/ 8212 w 8212"/>
                  <a:gd name="T114" fmla="*/ 1119 h 11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12" h="1119">
                    <a:moveTo>
                      <a:pt x="7858" y="0"/>
                    </a:moveTo>
                    <a:lnTo>
                      <a:pt x="7963" y="10"/>
                    </a:lnTo>
                    <a:lnTo>
                      <a:pt x="8040" y="34"/>
                    </a:lnTo>
                    <a:lnTo>
                      <a:pt x="8098" y="71"/>
                    </a:lnTo>
                    <a:lnTo>
                      <a:pt x="8136" y="120"/>
                    </a:lnTo>
                    <a:lnTo>
                      <a:pt x="8162" y="182"/>
                    </a:lnTo>
                    <a:lnTo>
                      <a:pt x="8180" y="255"/>
                    </a:lnTo>
                    <a:lnTo>
                      <a:pt x="8196" y="340"/>
                    </a:lnTo>
                    <a:lnTo>
                      <a:pt x="8212" y="436"/>
                    </a:lnTo>
                    <a:lnTo>
                      <a:pt x="8212" y="875"/>
                    </a:lnTo>
                    <a:lnTo>
                      <a:pt x="8191" y="880"/>
                    </a:lnTo>
                    <a:lnTo>
                      <a:pt x="8167" y="891"/>
                    </a:lnTo>
                    <a:lnTo>
                      <a:pt x="8144" y="909"/>
                    </a:lnTo>
                    <a:lnTo>
                      <a:pt x="8121" y="930"/>
                    </a:lnTo>
                    <a:lnTo>
                      <a:pt x="8100" y="953"/>
                    </a:lnTo>
                    <a:lnTo>
                      <a:pt x="8082" y="977"/>
                    </a:lnTo>
                    <a:lnTo>
                      <a:pt x="8072" y="1000"/>
                    </a:lnTo>
                    <a:lnTo>
                      <a:pt x="8066" y="1020"/>
                    </a:lnTo>
                    <a:lnTo>
                      <a:pt x="1957" y="1119"/>
                    </a:lnTo>
                    <a:lnTo>
                      <a:pt x="1983" y="1112"/>
                    </a:lnTo>
                    <a:lnTo>
                      <a:pt x="1998" y="1089"/>
                    </a:lnTo>
                    <a:lnTo>
                      <a:pt x="2003" y="1057"/>
                    </a:lnTo>
                    <a:lnTo>
                      <a:pt x="2003" y="1020"/>
                    </a:lnTo>
                    <a:lnTo>
                      <a:pt x="1985" y="1015"/>
                    </a:lnTo>
                    <a:lnTo>
                      <a:pt x="1967" y="997"/>
                    </a:lnTo>
                    <a:lnTo>
                      <a:pt x="1948" y="974"/>
                    </a:lnTo>
                    <a:lnTo>
                      <a:pt x="1930" y="948"/>
                    </a:lnTo>
                    <a:lnTo>
                      <a:pt x="1912" y="922"/>
                    </a:lnTo>
                    <a:lnTo>
                      <a:pt x="1894" y="898"/>
                    </a:lnTo>
                    <a:lnTo>
                      <a:pt x="1876" y="880"/>
                    </a:lnTo>
                    <a:lnTo>
                      <a:pt x="1858" y="875"/>
                    </a:lnTo>
                    <a:lnTo>
                      <a:pt x="1858" y="776"/>
                    </a:lnTo>
                    <a:lnTo>
                      <a:pt x="1759" y="763"/>
                    </a:lnTo>
                    <a:lnTo>
                      <a:pt x="1665" y="1119"/>
                    </a:lnTo>
                    <a:lnTo>
                      <a:pt x="1588" y="1117"/>
                    </a:lnTo>
                    <a:lnTo>
                      <a:pt x="1520" y="1114"/>
                    </a:lnTo>
                    <a:lnTo>
                      <a:pt x="1466" y="1107"/>
                    </a:lnTo>
                    <a:lnTo>
                      <a:pt x="1419" y="1099"/>
                    </a:lnTo>
                    <a:lnTo>
                      <a:pt x="1374" y="1089"/>
                    </a:lnTo>
                    <a:lnTo>
                      <a:pt x="1336" y="1078"/>
                    </a:lnTo>
                    <a:lnTo>
                      <a:pt x="1294" y="1068"/>
                    </a:lnTo>
                    <a:lnTo>
                      <a:pt x="1250" y="1057"/>
                    </a:lnTo>
                    <a:lnTo>
                      <a:pt x="1201" y="1049"/>
                    </a:lnTo>
                    <a:lnTo>
                      <a:pt x="1140" y="1041"/>
                    </a:lnTo>
                    <a:lnTo>
                      <a:pt x="1071" y="1036"/>
                    </a:lnTo>
                    <a:lnTo>
                      <a:pt x="985" y="1036"/>
                    </a:lnTo>
                    <a:lnTo>
                      <a:pt x="884" y="1036"/>
                    </a:lnTo>
                    <a:lnTo>
                      <a:pt x="764" y="1044"/>
                    </a:lnTo>
                    <a:lnTo>
                      <a:pt x="622" y="1054"/>
                    </a:lnTo>
                    <a:lnTo>
                      <a:pt x="452" y="1070"/>
                    </a:lnTo>
                    <a:lnTo>
                      <a:pt x="525" y="1000"/>
                    </a:lnTo>
                    <a:lnTo>
                      <a:pt x="574" y="925"/>
                    </a:lnTo>
                    <a:lnTo>
                      <a:pt x="603" y="847"/>
                    </a:lnTo>
                    <a:lnTo>
                      <a:pt x="614" y="766"/>
                    </a:lnTo>
                    <a:lnTo>
                      <a:pt x="606" y="686"/>
                    </a:lnTo>
                    <a:lnTo>
                      <a:pt x="579" y="610"/>
                    </a:lnTo>
                    <a:lnTo>
                      <a:pt x="535" y="543"/>
                    </a:lnTo>
                    <a:lnTo>
                      <a:pt x="476" y="480"/>
                    </a:lnTo>
                    <a:lnTo>
                      <a:pt x="439" y="434"/>
                    </a:lnTo>
                    <a:lnTo>
                      <a:pt x="408" y="387"/>
                    </a:lnTo>
                    <a:lnTo>
                      <a:pt x="382" y="342"/>
                    </a:lnTo>
                    <a:lnTo>
                      <a:pt x="359" y="301"/>
                    </a:lnTo>
                    <a:lnTo>
                      <a:pt x="336" y="263"/>
                    </a:lnTo>
                    <a:lnTo>
                      <a:pt x="317" y="224"/>
                    </a:lnTo>
                    <a:lnTo>
                      <a:pt x="296" y="189"/>
                    </a:lnTo>
                    <a:lnTo>
                      <a:pt x="278" y="156"/>
                    </a:lnTo>
                    <a:lnTo>
                      <a:pt x="255" y="127"/>
                    </a:lnTo>
                    <a:lnTo>
                      <a:pt x="234" y="102"/>
                    </a:lnTo>
                    <a:lnTo>
                      <a:pt x="209" y="78"/>
                    </a:lnTo>
                    <a:lnTo>
                      <a:pt x="177" y="57"/>
                    </a:lnTo>
                    <a:lnTo>
                      <a:pt x="143" y="39"/>
                    </a:lnTo>
                    <a:lnTo>
                      <a:pt x="102" y="26"/>
                    </a:lnTo>
                    <a:lnTo>
                      <a:pt x="54" y="16"/>
                    </a:lnTo>
                    <a:lnTo>
                      <a:pt x="0" y="10"/>
                    </a:lnTo>
                    <a:lnTo>
                      <a:pt x="7858" y="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sp>
            <p:nvSpPr>
              <p:cNvPr id="5138" name="Freeform 7"/>
              <p:cNvSpPr>
                <a:spLocks/>
              </p:cNvSpPr>
              <p:nvPr/>
            </p:nvSpPr>
            <p:spPr bwMode="auto">
              <a:xfrm flipH="1">
                <a:off x="3888" y="2663"/>
                <a:ext cx="1701" cy="121"/>
              </a:xfrm>
              <a:custGeom>
                <a:avLst/>
                <a:gdLst>
                  <a:gd name="T0" fmla="*/ 7917 w 8504"/>
                  <a:gd name="T1" fmla="*/ 1068 h 1068"/>
                  <a:gd name="T2" fmla="*/ 8032 w 8504"/>
                  <a:gd name="T3" fmla="*/ 1058 h 1068"/>
                  <a:gd name="T4" fmla="*/ 8137 w 8504"/>
                  <a:gd name="T5" fmla="*/ 1037 h 1068"/>
                  <a:gd name="T6" fmla="*/ 8236 w 8504"/>
                  <a:gd name="T7" fmla="*/ 1009 h 1068"/>
                  <a:gd name="T8" fmla="*/ 8325 w 8504"/>
                  <a:gd name="T9" fmla="*/ 966 h 1068"/>
                  <a:gd name="T10" fmla="*/ 8397 w 8504"/>
                  <a:gd name="T11" fmla="*/ 912 h 1068"/>
                  <a:gd name="T12" fmla="*/ 8455 w 8504"/>
                  <a:gd name="T13" fmla="*/ 844 h 1068"/>
                  <a:gd name="T14" fmla="*/ 8494 w 8504"/>
                  <a:gd name="T15" fmla="*/ 762 h 1068"/>
                  <a:gd name="T16" fmla="*/ 8211 w 8504"/>
                  <a:gd name="T17" fmla="*/ 196 h 1068"/>
                  <a:gd name="T18" fmla="*/ 8167 w 8504"/>
                  <a:gd name="T19" fmla="*/ 180 h 1068"/>
                  <a:gd name="T20" fmla="*/ 8119 w 8504"/>
                  <a:gd name="T21" fmla="*/ 140 h 1068"/>
                  <a:gd name="T22" fmla="*/ 8081 w 8504"/>
                  <a:gd name="T23" fmla="*/ 94 h 1068"/>
                  <a:gd name="T24" fmla="*/ 8065 w 8504"/>
                  <a:gd name="T25" fmla="*/ 50 h 1068"/>
                  <a:gd name="T26" fmla="*/ 5958 w 8504"/>
                  <a:gd name="T27" fmla="*/ 283 h 1068"/>
                  <a:gd name="T28" fmla="*/ 5980 w 8504"/>
                  <a:gd name="T29" fmla="*/ 338 h 1068"/>
                  <a:gd name="T30" fmla="*/ 5961 w 8504"/>
                  <a:gd name="T31" fmla="*/ 380 h 1068"/>
                  <a:gd name="T32" fmla="*/ 5924 w 8504"/>
                  <a:gd name="T33" fmla="*/ 421 h 1068"/>
                  <a:gd name="T34" fmla="*/ 5888 w 8504"/>
                  <a:gd name="T35" fmla="*/ 473 h 1068"/>
                  <a:gd name="T36" fmla="*/ 5852 w 8504"/>
                  <a:gd name="T37" fmla="*/ 515 h 1068"/>
                  <a:gd name="T38" fmla="*/ 5833 w 8504"/>
                  <a:gd name="T39" fmla="*/ 619 h 1068"/>
                  <a:gd name="T40" fmla="*/ 5641 w 8504"/>
                  <a:gd name="T41" fmla="*/ 275 h 1068"/>
                  <a:gd name="T42" fmla="*/ 5517 w 8504"/>
                  <a:gd name="T43" fmla="*/ 273 h 1068"/>
                  <a:gd name="T44" fmla="*/ 5327 w 8504"/>
                  <a:gd name="T45" fmla="*/ 268 h 1068"/>
                  <a:gd name="T46" fmla="*/ 5075 w 8504"/>
                  <a:gd name="T47" fmla="*/ 260 h 1068"/>
                  <a:gd name="T48" fmla="*/ 4774 w 8504"/>
                  <a:gd name="T49" fmla="*/ 247 h 1068"/>
                  <a:gd name="T50" fmla="*/ 4428 w 8504"/>
                  <a:gd name="T51" fmla="*/ 232 h 1068"/>
                  <a:gd name="T52" fmla="*/ 4051 w 8504"/>
                  <a:gd name="T53" fmla="*/ 216 h 1068"/>
                  <a:gd name="T54" fmla="*/ 3651 w 8504"/>
                  <a:gd name="T55" fmla="*/ 196 h 1068"/>
                  <a:gd name="T56" fmla="*/ 3238 w 8504"/>
                  <a:gd name="T57" fmla="*/ 177 h 1068"/>
                  <a:gd name="T58" fmla="*/ 2815 w 8504"/>
                  <a:gd name="T59" fmla="*/ 154 h 1068"/>
                  <a:gd name="T60" fmla="*/ 2397 w 8504"/>
                  <a:gd name="T61" fmla="*/ 133 h 1068"/>
                  <a:gd name="T62" fmla="*/ 1991 w 8504"/>
                  <a:gd name="T63" fmla="*/ 109 h 1068"/>
                  <a:gd name="T64" fmla="*/ 1607 w 8504"/>
                  <a:gd name="T65" fmla="*/ 86 h 1068"/>
                  <a:gd name="T66" fmla="*/ 1252 w 8504"/>
                  <a:gd name="T67" fmla="*/ 63 h 1068"/>
                  <a:gd name="T68" fmla="*/ 934 w 8504"/>
                  <a:gd name="T69" fmla="*/ 42 h 1068"/>
                  <a:gd name="T70" fmla="*/ 664 w 8504"/>
                  <a:gd name="T71" fmla="*/ 22 h 1068"/>
                  <a:gd name="T72" fmla="*/ 451 w 8504"/>
                  <a:gd name="T73" fmla="*/ 0 h 1068"/>
                  <a:gd name="T74" fmla="*/ 586 w 8504"/>
                  <a:gd name="T75" fmla="*/ 162 h 1068"/>
                  <a:gd name="T76" fmla="*/ 656 w 8504"/>
                  <a:gd name="T77" fmla="*/ 354 h 1068"/>
                  <a:gd name="T78" fmla="*/ 651 w 8504"/>
                  <a:gd name="T79" fmla="*/ 543 h 1068"/>
                  <a:gd name="T80" fmla="*/ 561 w 8504"/>
                  <a:gd name="T81" fmla="*/ 688 h 1068"/>
                  <a:gd name="T82" fmla="*/ 449 w 8504"/>
                  <a:gd name="T83" fmla="*/ 738 h 1068"/>
                  <a:gd name="T84" fmla="*/ 370 w 8504"/>
                  <a:gd name="T85" fmla="*/ 793 h 1068"/>
                  <a:gd name="T86" fmla="*/ 311 w 8504"/>
                  <a:gd name="T87" fmla="*/ 852 h 1068"/>
                  <a:gd name="T88" fmla="*/ 266 w 8504"/>
                  <a:gd name="T89" fmla="*/ 910 h 1068"/>
                  <a:gd name="T90" fmla="*/ 222 w 8504"/>
                  <a:gd name="T91" fmla="*/ 964 h 1068"/>
                  <a:gd name="T92" fmla="*/ 171 w 8504"/>
                  <a:gd name="T93" fmla="*/ 1009 h 1068"/>
                  <a:gd name="T94" fmla="*/ 98 w 8504"/>
                  <a:gd name="T95" fmla="*/ 1042 h 1068"/>
                  <a:gd name="T96" fmla="*/ 0 w 8504"/>
                  <a:gd name="T97" fmla="*/ 1060 h 10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504"/>
                  <a:gd name="T148" fmla="*/ 0 h 1068"/>
                  <a:gd name="T149" fmla="*/ 8504 w 8504"/>
                  <a:gd name="T150" fmla="*/ 1068 h 10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504" h="1068">
                    <a:moveTo>
                      <a:pt x="7857" y="1050"/>
                    </a:moveTo>
                    <a:lnTo>
                      <a:pt x="7917" y="1068"/>
                    </a:lnTo>
                    <a:lnTo>
                      <a:pt x="7974" y="1063"/>
                    </a:lnTo>
                    <a:lnTo>
                      <a:pt x="8032" y="1058"/>
                    </a:lnTo>
                    <a:lnTo>
                      <a:pt x="8086" y="1047"/>
                    </a:lnTo>
                    <a:lnTo>
                      <a:pt x="8137" y="1037"/>
                    </a:lnTo>
                    <a:lnTo>
                      <a:pt x="8190" y="1024"/>
                    </a:lnTo>
                    <a:lnTo>
                      <a:pt x="8236" y="1009"/>
                    </a:lnTo>
                    <a:lnTo>
                      <a:pt x="8284" y="987"/>
                    </a:lnTo>
                    <a:lnTo>
                      <a:pt x="8325" y="966"/>
                    </a:lnTo>
                    <a:lnTo>
                      <a:pt x="8361" y="941"/>
                    </a:lnTo>
                    <a:lnTo>
                      <a:pt x="8397" y="912"/>
                    </a:lnTo>
                    <a:lnTo>
                      <a:pt x="8429" y="881"/>
                    </a:lnTo>
                    <a:lnTo>
                      <a:pt x="8455" y="844"/>
                    </a:lnTo>
                    <a:lnTo>
                      <a:pt x="8476" y="805"/>
                    </a:lnTo>
                    <a:lnTo>
                      <a:pt x="8494" y="762"/>
                    </a:lnTo>
                    <a:lnTo>
                      <a:pt x="8504" y="712"/>
                    </a:lnTo>
                    <a:lnTo>
                      <a:pt x="8211" y="196"/>
                    </a:lnTo>
                    <a:lnTo>
                      <a:pt x="8190" y="190"/>
                    </a:lnTo>
                    <a:lnTo>
                      <a:pt x="8167" y="180"/>
                    </a:lnTo>
                    <a:lnTo>
                      <a:pt x="8143" y="162"/>
                    </a:lnTo>
                    <a:lnTo>
                      <a:pt x="8119" y="140"/>
                    </a:lnTo>
                    <a:lnTo>
                      <a:pt x="8099" y="117"/>
                    </a:lnTo>
                    <a:lnTo>
                      <a:pt x="8081" y="94"/>
                    </a:lnTo>
                    <a:lnTo>
                      <a:pt x="8070" y="71"/>
                    </a:lnTo>
                    <a:lnTo>
                      <a:pt x="8065" y="50"/>
                    </a:lnTo>
                    <a:lnTo>
                      <a:pt x="5932" y="275"/>
                    </a:lnTo>
                    <a:lnTo>
                      <a:pt x="5958" y="283"/>
                    </a:lnTo>
                    <a:lnTo>
                      <a:pt x="5974" y="307"/>
                    </a:lnTo>
                    <a:lnTo>
                      <a:pt x="5980" y="338"/>
                    </a:lnTo>
                    <a:lnTo>
                      <a:pt x="5980" y="374"/>
                    </a:lnTo>
                    <a:lnTo>
                      <a:pt x="5961" y="380"/>
                    </a:lnTo>
                    <a:lnTo>
                      <a:pt x="5942" y="398"/>
                    </a:lnTo>
                    <a:lnTo>
                      <a:pt x="5924" y="421"/>
                    </a:lnTo>
                    <a:lnTo>
                      <a:pt x="5906" y="448"/>
                    </a:lnTo>
                    <a:lnTo>
                      <a:pt x="5888" y="473"/>
                    </a:lnTo>
                    <a:lnTo>
                      <a:pt x="5870" y="497"/>
                    </a:lnTo>
                    <a:lnTo>
                      <a:pt x="5852" y="515"/>
                    </a:lnTo>
                    <a:lnTo>
                      <a:pt x="5833" y="520"/>
                    </a:lnTo>
                    <a:lnTo>
                      <a:pt x="5833" y="619"/>
                    </a:lnTo>
                    <a:lnTo>
                      <a:pt x="5735" y="632"/>
                    </a:lnTo>
                    <a:lnTo>
                      <a:pt x="5641" y="275"/>
                    </a:lnTo>
                    <a:lnTo>
                      <a:pt x="5590" y="275"/>
                    </a:lnTo>
                    <a:lnTo>
                      <a:pt x="5517" y="273"/>
                    </a:lnTo>
                    <a:lnTo>
                      <a:pt x="5431" y="270"/>
                    </a:lnTo>
                    <a:lnTo>
                      <a:pt x="5327" y="268"/>
                    </a:lnTo>
                    <a:lnTo>
                      <a:pt x="5208" y="263"/>
                    </a:lnTo>
                    <a:lnTo>
                      <a:pt x="5075" y="260"/>
                    </a:lnTo>
                    <a:lnTo>
                      <a:pt x="4930" y="252"/>
                    </a:lnTo>
                    <a:lnTo>
                      <a:pt x="4774" y="247"/>
                    </a:lnTo>
                    <a:lnTo>
                      <a:pt x="4604" y="239"/>
                    </a:lnTo>
                    <a:lnTo>
                      <a:pt x="4428" y="232"/>
                    </a:lnTo>
                    <a:lnTo>
                      <a:pt x="4244" y="224"/>
                    </a:lnTo>
                    <a:lnTo>
                      <a:pt x="4051" y="216"/>
                    </a:lnTo>
                    <a:lnTo>
                      <a:pt x="3854" y="206"/>
                    </a:lnTo>
                    <a:lnTo>
                      <a:pt x="3651" y="196"/>
                    </a:lnTo>
                    <a:lnTo>
                      <a:pt x="3446" y="188"/>
                    </a:lnTo>
                    <a:lnTo>
                      <a:pt x="3238" y="177"/>
                    </a:lnTo>
                    <a:lnTo>
                      <a:pt x="3028" y="167"/>
                    </a:lnTo>
                    <a:lnTo>
                      <a:pt x="2815" y="154"/>
                    </a:lnTo>
                    <a:lnTo>
                      <a:pt x="2608" y="143"/>
                    </a:lnTo>
                    <a:lnTo>
                      <a:pt x="2397" y="133"/>
                    </a:lnTo>
                    <a:lnTo>
                      <a:pt x="2192" y="120"/>
                    </a:lnTo>
                    <a:lnTo>
                      <a:pt x="1991" y="109"/>
                    </a:lnTo>
                    <a:lnTo>
                      <a:pt x="1797" y="97"/>
                    </a:lnTo>
                    <a:lnTo>
                      <a:pt x="1607" y="86"/>
                    </a:lnTo>
                    <a:lnTo>
                      <a:pt x="1425" y="76"/>
                    </a:lnTo>
                    <a:lnTo>
                      <a:pt x="1252" y="63"/>
                    </a:lnTo>
                    <a:lnTo>
                      <a:pt x="1088" y="53"/>
                    </a:lnTo>
                    <a:lnTo>
                      <a:pt x="934" y="42"/>
                    </a:lnTo>
                    <a:lnTo>
                      <a:pt x="791" y="32"/>
                    </a:lnTo>
                    <a:lnTo>
                      <a:pt x="664" y="22"/>
                    </a:lnTo>
                    <a:lnTo>
                      <a:pt x="550" y="11"/>
                    </a:lnTo>
                    <a:lnTo>
                      <a:pt x="451" y="0"/>
                    </a:lnTo>
                    <a:lnTo>
                      <a:pt x="526" y="76"/>
                    </a:lnTo>
                    <a:lnTo>
                      <a:pt x="586" y="162"/>
                    </a:lnTo>
                    <a:lnTo>
                      <a:pt x="630" y="255"/>
                    </a:lnTo>
                    <a:lnTo>
                      <a:pt x="656" y="354"/>
                    </a:lnTo>
                    <a:lnTo>
                      <a:pt x="661" y="453"/>
                    </a:lnTo>
                    <a:lnTo>
                      <a:pt x="651" y="543"/>
                    </a:lnTo>
                    <a:lnTo>
                      <a:pt x="615" y="624"/>
                    </a:lnTo>
                    <a:lnTo>
                      <a:pt x="561" y="688"/>
                    </a:lnTo>
                    <a:lnTo>
                      <a:pt x="500" y="712"/>
                    </a:lnTo>
                    <a:lnTo>
                      <a:pt x="449" y="738"/>
                    </a:lnTo>
                    <a:lnTo>
                      <a:pt x="407" y="764"/>
                    </a:lnTo>
                    <a:lnTo>
                      <a:pt x="370" y="793"/>
                    </a:lnTo>
                    <a:lnTo>
                      <a:pt x="339" y="821"/>
                    </a:lnTo>
                    <a:lnTo>
                      <a:pt x="311" y="852"/>
                    </a:lnTo>
                    <a:lnTo>
                      <a:pt x="288" y="881"/>
                    </a:lnTo>
                    <a:lnTo>
                      <a:pt x="266" y="910"/>
                    </a:lnTo>
                    <a:lnTo>
                      <a:pt x="243" y="938"/>
                    </a:lnTo>
                    <a:lnTo>
                      <a:pt x="222" y="964"/>
                    </a:lnTo>
                    <a:lnTo>
                      <a:pt x="197" y="987"/>
                    </a:lnTo>
                    <a:lnTo>
                      <a:pt x="171" y="1009"/>
                    </a:lnTo>
                    <a:lnTo>
                      <a:pt x="137" y="1027"/>
                    </a:lnTo>
                    <a:lnTo>
                      <a:pt x="98" y="1042"/>
                    </a:lnTo>
                    <a:lnTo>
                      <a:pt x="54" y="1052"/>
                    </a:lnTo>
                    <a:lnTo>
                      <a:pt x="0" y="1060"/>
                    </a:lnTo>
                    <a:lnTo>
                      <a:pt x="7857" y="105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grpSp>
        <p:grpSp>
          <p:nvGrpSpPr>
            <p:cNvPr id="4" name="Group 8"/>
            <p:cNvGrpSpPr>
              <a:grpSpLocks/>
            </p:cNvGrpSpPr>
            <p:nvPr/>
          </p:nvGrpSpPr>
          <p:grpSpPr bwMode="auto">
            <a:xfrm flipH="1">
              <a:off x="432" y="1824"/>
              <a:ext cx="804" cy="1496"/>
              <a:chOff x="4028" y="2018"/>
              <a:chExt cx="1104" cy="2294"/>
            </a:xfrm>
          </p:grpSpPr>
          <p:sp>
            <p:nvSpPr>
              <p:cNvPr id="5127" name="Freeform 9"/>
              <p:cNvSpPr>
                <a:spLocks/>
              </p:cNvSpPr>
              <p:nvPr/>
            </p:nvSpPr>
            <p:spPr bwMode="auto">
              <a:xfrm>
                <a:off x="4072" y="2266"/>
                <a:ext cx="879" cy="1880"/>
              </a:xfrm>
              <a:custGeom>
                <a:avLst/>
                <a:gdLst>
                  <a:gd name="T0" fmla="*/ 459 w 2637"/>
                  <a:gd name="T1" fmla="*/ 4235 h 5641"/>
                  <a:gd name="T2" fmla="*/ 505 w 2637"/>
                  <a:gd name="T3" fmla="*/ 4086 h 5641"/>
                  <a:gd name="T4" fmla="*/ 549 w 2637"/>
                  <a:gd name="T5" fmla="*/ 3941 h 5641"/>
                  <a:gd name="T6" fmla="*/ 595 w 2637"/>
                  <a:gd name="T7" fmla="*/ 3802 h 5641"/>
                  <a:gd name="T8" fmla="*/ 641 w 2637"/>
                  <a:gd name="T9" fmla="*/ 3663 h 5641"/>
                  <a:gd name="T10" fmla="*/ 688 w 2637"/>
                  <a:gd name="T11" fmla="*/ 3526 h 5641"/>
                  <a:gd name="T12" fmla="*/ 737 w 2637"/>
                  <a:gd name="T13" fmla="*/ 3390 h 5641"/>
                  <a:gd name="T14" fmla="*/ 784 w 2637"/>
                  <a:gd name="T15" fmla="*/ 3260 h 5641"/>
                  <a:gd name="T16" fmla="*/ 836 w 2637"/>
                  <a:gd name="T17" fmla="*/ 3130 h 5641"/>
                  <a:gd name="T18" fmla="*/ 886 w 2637"/>
                  <a:gd name="T19" fmla="*/ 3004 h 5641"/>
                  <a:gd name="T20" fmla="*/ 938 w 2637"/>
                  <a:gd name="T21" fmla="*/ 2876 h 5641"/>
                  <a:gd name="T22" fmla="*/ 991 w 2637"/>
                  <a:gd name="T23" fmla="*/ 2749 h 5641"/>
                  <a:gd name="T24" fmla="*/ 1047 w 2637"/>
                  <a:gd name="T25" fmla="*/ 2625 h 5641"/>
                  <a:gd name="T26" fmla="*/ 1102 w 2637"/>
                  <a:gd name="T27" fmla="*/ 2502 h 5641"/>
                  <a:gd name="T28" fmla="*/ 1161 w 2637"/>
                  <a:gd name="T29" fmla="*/ 2378 h 5641"/>
                  <a:gd name="T30" fmla="*/ 1220 w 2637"/>
                  <a:gd name="T31" fmla="*/ 2257 h 5641"/>
                  <a:gd name="T32" fmla="*/ 1285 w 2637"/>
                  <a:gd name="T33" fmla="*/ 2133 h 5641"/>
                  <a:gd name="T34" fmla="*/ 1347 w 2637"/>
                  <a:gd name="T35" fmla="*/ 2010 h 5641"/>
                  <a:gd name="T36" fmla="*/ 1416 w 2637"/>
                  <a:gd name="T37" fmla="*/ 1886 h 5641"/>
                  <a:gd name="T38" fmla="*/ 1483 w 2637"/>
                  <a:gd name="T39" fmla="*/ 1762 h 5641"/>
                  <a:gd name="T40" fmla="*/ 1555 w 2637"/>
                  <a:gd name="T41" fmla="*/ 1638 h 5641"/>
                  <a:gd name="T42" fmla="*/ 1629 w 2637"/>
                  <a:gd name="T43" fmla="*/ 1514 h 5641"/>
                  <a:gd name="T44" fmla="*/ 1702 w 2637"/>
                  <a:gd name="T45" fmla="*/ 1388 h 5641"/>
                  <a:gd name="T46" fmla="*/ 1783 w 2637"/>
                  <a:gd name="T47" fmla="*/ 1257 h 5641"/>
                  <a:gd name="T48" fmla="*/ 1863 w 2637"/>
                  <a:gd name="T49" fmla="*/ 1128 h 5641"/>
                  <a:gd name="T50" fmla="*/ 1951 w 2637"/>
                  <a:gd name="T51" fmla="*/ 998 h 5641"/>
                  <a:gd name="T52" fmla="*/ 2037 w 2637"/>
                  <a:gd name="T53" fmla="*/ 861 h 5641"/>
                  <a:gd name="T54" fmla="*/ 2130 w 2637"/>
                  <a:gd name="T55" fmla="*/ 725 h 5641"/>
                  <a:gd name="T56" fmla="*/ 2223 w 2637"/>
                  <a:gd name="T57" fmla="*/ 586 h 5641"/>
                  <a:gd name="T58" fmla="*/ 2322 w 2637"/>
                  <a:gd name="T59" fmla="*/ 447 h 5641"/>
                  <a:gd name="T60" fmla="*/ 2424 w 2637"/>
                  <a:gd name="T61" fmla="*/ 301 h 5641"/>
                  <a:gd name="T62" fmla="*/ 2529 w 2637"/>
                  <a:gd name="T63" fmla="*/ 153 h 5641"/>
                  <a:gd name="T64" fmla="*/ 2637 w 2637"/>
                  <a:gd name="T65" fmla="*/ 0 h 5641"/>
                  <a:gd name="T66" fmla="*/ 2492 w 2637"/>
                  <a:gd name="T67" fmla="*/ 242 h 5641"/>
                  <a:gd name="T68" fmla="*/ 2343 w 2637"/>
                  <a:gd name="T69" fmla="*/ 487 h 5641"/>
                  <a:gd name="T70" fmla="*/ 2192 w 2637"/>
                  <a:gd name="T71" fmla="*/ 737 h 5641"/>
                  <a:gd name="T72" fmla="*/ 2040 w 2637"/>
                  <a:gd name="T73" fmla="*/ 994 h 5641"/>
                  <a:gd name="T74" fmla="*/ 1888 w 2637"/>
                  <a:gd name="T75" fmla="*/ 1255 h 5641"/>
                  <a:gd name="T76" fmla="*/ 1740 w 2637"/>
                  <a:gd name="T77" fmla="*/ 1518 h 5641"/>
                  <a:gd name="T78" fmla="*/ 1594 w 2637"/>
                  <a:gd name="T79" fmla="*/ 1784 h 5641"/>
                  <a:gd name="T80" fmla="*/ 1453 w 2637"/>
                  <a:gd name="T81" fmla="*/ 2049 h 5641"/>
                  <a:gd name="T82" fmla="*/ 1316 w 2637"/>
                  <a:gd name="T83" fmla="*/ 2319 h 5641"/>
                  <a:gd name="T84" fmla="*/ 1189 w 2637"/>
                  <a:gd name="T85" fmla="*/ 2588 h 5641"/>
                  <a:gd name="T86" fmla="*/ 1069 w 2637"/>
                  <a:gd name="T87" fmla="*/ 2855 h 5641"/>
                  <a:gd name="T88" fmla="*/ 961 w 2637"/>
                  <a:gd name="T89" fmla="*/ 3124 h 5641"/>
                  <a:gd name="T90" fmla="*/ 861 w 2637"/>
                  <a:gd name="T91" fmla="*/ 3390 h 5641"/>
                  <a:gd name="T92" fmla="*/ 775 w 2637"/>
                  <a:gd name="T93" fmla="*/ 3653 h 5641"/>
                  <a:gd name="T94" fmla="*/ 700 w 2637"/>
                  <a:gd name="T95" fmla="*/ 3916 h 5641"/>
                  <a:gd name="T96" fmla="*/ 641 w 2637"/>
                  <a:gd name="T97" fmla="*/ 4173 h 5641"/>
                  <a:gd name="T98" fmla="*/ 418 w 2637"/>
                  <a:gd name="T99" fmla="*/ 5111 h 5641"/>
                  <a:gd name="T100" fmla="*/ 0 w 2637"/>
                  <a:gd name="T101" fmla="*/ 5641 h 5641"/>
                  <a:gd name="T102" fmla="*/ 459 w 2637"/>
                  <a:gd name="T103" fmla="*/ 4235 h 56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37"/>
                  <a:gd name="T157" fmla="*/ 0 h 5641"/>
                  <a:gd name="T158" fmla="*/ 2637 w 2637"/>
                  <a:gd name="T159" fmla="*/ 5641 h 564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37" h="5641">
                    <a:moveTo>
                      <a:pt x="459" y="4235"/>
                    </a:moveTo>
                    <a:lnTo>
                      <a:pt x="505" y="4086"/>
                    </a:lnTo>
                    <a:lnTo>
                      <a:pt x="549" y="3941"/>
                    </a:lnTo>
                    <a:lnTo>
                      <a:pt x="595" y="3802"/>
                    </a:lnTo>
                    <a:lnTo>
                      <a:pt x="641" y="3663"/>
                    </a:lnTo>
                    <a:lnTo>
                      <a:pt x="688" y="3526"/>
                    </a:lnTo>
                    <a:lnTo>
                      <a:pt x="737" y="3390"/>
                    </a:lnTo>
                    <a:lnTo>
                      <a:pt x="784" y="3260"/>
                    </a:lnTo>
                    <a:lnTo>
                      <a:pt x="836" y="3130"/>
                    </a:lnTo>
                    <a:lnTo>
                      <a:pt x="886" y="3004"/>
                    </a:lnTo>
                    <a:lnTo>
                      <a:pt x="938" y="2876"/>
                    </a:lnTo>
                    <a:lnTo>
                      <a:pt x="991" y="2749"/>
                    </a:lnTo>
                    <a:lnTo>
                      <a:pt x="1047" y="2625"/>
                    </a:lnTo>
                    <a:lnTo>
                      <a:pt x="1102" y="2502"/>
                    </a:lnTo>
                    <a:lnTo>
                      <a:pt x="1161" y="2378"/>
                    </a:lnTo>
                    <a:lnTo>
                      <a:pt x="1220" y="2257"/>
                    </a:lnTo>
                    <a:lnTo>
                      <a:pt x="1285" y="2133"/>
                    </a:lnTo>
                    <a:lnTo>
                      <a:pt x="1347" y="2010"/>
                    </a:lnTo>
                    <a:lnTo>
                      <a:pt x="1416" y="1886"/>
                    </a:lnTo>
                    <a:lnTo>
                      <a:pt x="1483" y="1762"/>
                    </a:lnTo>
                    <a:lnTo>
                      <a:pt x="1555" y="1638"/>
                    </a:lnTo>
                    <a:lnTo>
                      <a:pt x="1629" y="1514"/>
                    </a:lnTo>
                    <a:lnTo>
                      <a:pt x="1702" y="1388"/>
                    </a:lnTo>
                    <a:lnTo>
                      <a:pt x="1783" y="1257"/>
                    </a:lnTo>
                    <a:lnTo>
                      <a:pt x="1863" y="1128"/>
                    </a:lnTo>
                    <a:lnTo>
                      <a:pt x="1951" y="998"/>
                    </a:lnTo>
                    <a:lnTo>
                      <a:pt x="2037" y="861"/>
                    </a:lnTo>
                    <a:lnTo>
                      <a:pt x="2130" y="725"/>
                    </a:lnTo>
                    <a:lnTo>
                      <a:pt x="2223" y="586"/>
                    </a:lnTo>
                    <a:lnTo>
                      <a:pt x="2322" y="447"/>
                    </a:lnTo>
                    <a:lnTo>
                      <a:pt x="2424" y="301"/>
                    </a:lnTo>
                    <a:lnTo>
                      <a:pt x="2529" y="153"/>
                    </a:lnTo>
                    <a:lnTo>
                      <a:pt x="2637" y="0"/>
                    </a:lnTo>
                    <a:lnTo>
                      <a:pt x="2492" y="242"/>
                    </a:lnTo>
                    <a:lnTo>
                      <a:pt x="2343" y="487"/>
                    </a:lnTo>
                    <a:lnTo>
                      <a:pt x="2192" y="737"/>
                    </a:lnTo>
                    <a:lnTo>
                      <a:pt x="2040" y="994"/>
                    </a:lnTo>
                    <a:lnTo>
                      <a:pt x="1888" y="1255"/>
                    </a:lnTo>
                    <a:lnTo>
                      <a:pt x="1740" y="1518"/>
                    </a:lnTo>
                    <a:lnTo>
                      <a:pt x="1594" y="1784"/>
                    </a:lnTo>
                    <a:lnTo>
                      <a:pt x="1453" y="2049"/>
                    </a:lnTo>
                    <a:lnTo>
                      <a:pt x="1316" y="2319"/>
                    </a:lnTo>
                    <a:lnTo>
                      <a:pt x="1189" y="2588"/>
                    </a:lnTo>
                    <a:lnTo>
                      <a:pt x="1069" y="2855"/>
                    </a:lnTo>
                    <a:lnTo>
                      <a:pt x="961" y="3124"/>
                    </a:lnTo>
                    <a:lnTo>
                      <a:pt x="861" y="3390"/>
                    </a:lnTo>
                    <a:lnTo>
                      <a:pt x="775" y="3653"/>
                    </a:lnTo>
                    <a:lnTo>
                      <a:pt x="700" y="3916"/>
                    </a:lnTo>
                    <a:lnTo>
                      <a:pt x="641" y="4173"/>
                    </a:lnTo>
                    <a:lnTo>
                      <a:pt x="418" y="5111"/>
                    </a:lnTo>
                    <a:lnTo>
                      <a:pt x="0" y="5641"/>
                    </a:lnTo>
                    <a:lnTo>
                      <a:pt x="459" y="4235"/>
                    </a:lnTo>
                    <a:close/>
                  </a:path>
                </a:pathLst>
              </a:custGeom>
              <a:solidFill>
                <a:srgbClr val="FFFFFF">
                  <a:alpha val="50195"/>
                </a:srgbClr>
              </a:solidFill>
              <a:ln w="9525">
                <a:noFill/>
                <a:round/>
                <a:headEnd/>
                <a:tailEnd/>
              </a:ln>
            </p:spPr>
            <p:txBody>
              <a:bodyPr lIns="16" tIns="8" rIns="16" bIns="8">
                <a:spAutoFit/>
              </a:bodyPr>
              <a:lstStyle/>
              <a:p>
                <a:endParaRPr lang="ar-SA"/>
              </a:p>
            </p:txBody>
          </p:sp>
          <p:sp>
            <p:nvSpPr>
              <p:cNvPr id="5128" name="Freeform 10"/>
              <p:cNvSpPr>
                <a:spLocks/>
              </p:cNvSpPr>
              <p:nvPr/>
            </p:nvSpPr>
            <p:spPr bwMode="auto">
              <a:xfrm>
                <a:off x="4222" y="2264"/>
                <a:ext cx="732" cy="1414"/>
              </a:xfrm>
              <a:custGeom>
                <a:avLst/>
                <a:gdLst>
                  <a:gd name="T0" fmla="*/ 2179 w 2198"/>
                  <a:gd name="T1" fmla="*/ 0 h 4243"/>
                  <a:gd name="T2" fmla="*/ 1965 w 2198"/>
                  <a:gd name="T3" fmla="*/ 301 h 4243"/>
                  <a:gd name="T4" fmla="*/ 1765 w 2198"/>
                  <a:gd name="T5" fmla="*/ 586 h 4243"/>
                  <a:gd name="T6" fmla="*/ 1579 w 2198"/>
                  <a:gd name="T7" fmla="*/ 861 h 4243"/>
                  <a:gd name="T8" fmla="*/ 1406 w 2198"/>
                  <a:gd name="T9" fmla="*/ 1128 h 4243"/>
                  <a:gd name="T10" fmla="*/ 1245 w 2198"/>
                  <a:gd name="T11" fmla="*/ 1387 h 4243"/>
                  <a:gd name="T12" fmla="*/ 1096 w 2198"/>
                  <a:gd name="T13" fmla="*/ 1638 h 4243"/>
                  <a:gd name="T14" fmla="*/ 957 w 2198"/>
                  <a:gd name="T15" fmla="*/ 1889 h 4243"/>
                  <a:gd name="T16" fmla="*/ 827 w 2198"/>
                  <a:gd name="T17" fmla="*/ 2136 h 4243"/>
                  <a:gd name="T18" fmla="*/ 702 w 2198"/>
                  <a:gd name="T19" fmla="*/ 2381 h 4243"/>
                  <a:gd name="T20" fmla="*/ 588 w 2198"/>
                  <a:gd name="T21" fmla="*/ 2628 h 4243"/>
                  <a:gd name="T22" fmla="*/ 480 w 2198"/>
                  <a:gd name="T23" fmla="*/ 2879 h 4243"/>
                  <a:gd name="T24" fmla="*/ 378 w 2198"/>
                  <a:gd name="T25" fmla="*/ 3133 h 4243"/>
                  <a:gd name="T26" fmla="*/ 279 w 2198"/>
                  <a:gd name="T27" fmla="*/ 3392 h 4243"/>
                  <a:gd name="T28" fmla="*/ 183 w 2198"/>
                  <a:gd name="T29" fmla="*/ 3665 h 4243"/>
                  <a:gd name="T30" fmla="*/ 90 w 2198"/>
                  <a:gd name="T31" fmla="*/ 3943 h 4243"/>
                  <a:gd name="T32" fmla="*/ 0 w 2198"/>
                  <a:gd name="T33" fmla="*/ 4237 h 4243"/>
                  <a:gd name="T34" fmla="*/ 65 w 2198"/>
                  <a:gd name="T35" fmla="*/ 4096 h 4243"/>
                  <a:gd name="T36" fmla="*/ 155 w 2198"/>
                  <a:gd name="T37" fmla="*/ 3810 h 4243"/>
                  <a:gd name="T38" fmla="*/ 248 w 2198"/>
                  <a:gd name="T39" fmla="*/ 3535 h 4243"/>
                  <a:gd name="T40" fmla="*/ 344 w 2198"/>
                  <a:gd name="T41" fmla="*/ 3269 h 4243"/>
                  <a:gd name="T42" fmla="*/ 446 w 2198"/>
                  <a:gd name="T43" fmla="*/ 3012 h 4243"/>
                  <a:gd name="T44" fmla="*/ 551 w 2198"/>
                  <a:gd name="T45" fmla="*/ 2759 h 4243"/>
                  <a:gd name="T46" fmla="*/ 663 w 2198"/>
                  <a:gd name="T47" fmla="*/ 2510 h 4243"/>
                  <a:gd name="T48" fmla="*/ 781 w 2198"/>
                  <a:gd name="T49" fmla="*/ 2267 h 4243"/>
                  <a:gd name="T50" fmla="*/ 908 w 2198"/>
                  <a:gd name="T51" fmla="*/ 2018 h 4243"/>
                  <a:gd name="T52" fmla="*/ 1043 w 2198"/>
                  <a:gd name="T53" fmla="*/ 1771 h 4243"/>
                  <a:gd name="T54" fmla="*/ 1189 w 2198"/>
                  <a:gd name="T55" fmla="*/ 1526 h 4243"/>
                  <a:gd name="T56" fmla="*/ 1343 w 2198"/>
                  <a:gd name="T57" fmla="*/ 1269 h 4243"/>
                  <a:gd name="T58" fmla="*/ 1510 w 2198"/>
                  <a:gd name="T59" fmla="*/ 1010 h 4243"/>
                  <a:gd name="T60" fmla="*/ 1690 w 2198"/>
                  <a:gd name="T61" fmla="*/ 737 h 4243"/>
                  <a:gd name="T62" fmla="*/ 1882 w 2198"/>
                  <a:gd name="T63" fmla="*/ 459 h 4243"/>
                  <a:gd name="T64" fmla="*/ 2090 w 2198"/>
                  <a:gd name="T65" fmla="*/ 165 h 4243"/>
                  <a:gd name="T66" fmla="*/ 2179 w 2198"/>
                  <a:gd name="T67" fmla="*/ 0 h 4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98"/>
                  <a:gd name="T103" fmla="*/ 0 h 4243"/>
                  <a:gd name="T104" fmla="*/ 2198 w 2198"/>
                  <a:gd name="T105" fmla="*/ 4243 h 4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98" h="4243">
                    <a:moveTo>
                      <a:pt x="2198" y="12"/>
                    </a:moveTo>
                    <a:lnTo>
                      <a:pt x="2179" y="0"/>
                    </a:lnTo>
                    <a:lnTo>
                      <a:pt x="2071" y="152"/>
                    </a:lnTo>
                    <a:lnTo>
                      <a:pt x="1965" y="301"/>
                    </a:lnTo>
                    <a:lnTo>
                      <a:pt x="1863" y="446"/>
                    </a:lnTo>
                    <a:lnTo>
                      <a:pt x="1765" y="586"/>
                    </a:lnTo>
                    <a:lnTo>
                      <a:pt x="1672" y="725"/>
                    </a:lnTo>
                    <a:lnTo>
                      <a:pt x="1579" y="861"/>
                    </a:lnTo>
                    <a:lnTo>
                      <a:pt x="1492" y="997"/>
                    </a:lnTo>
                    <a:lnTo>
                      <a:pt x="1406" y="1128"/>
                    </a:lnTo>
                    <a:lnTo>
                      <a:pt x="1325" y="1257"/>
                    </a:lnTo>
                    <a:lnTo>
                      <a:pt x="1245" y="1387"/>
                    </a:lnTo>
                    <a:lnTo>
                      <a:pt x="1171" y="1514"/>
                    </a:lnTo>
                    <a:lnTo>
                      <a:pt x="1096" y="1638"/>
                    </a:lnTo>
                    <a:lnTo>
                      <a:pt x="1025" y="1765"/>
                    </a:lnTo>
                    <a:lnTo>
                      <a:pt x="957" y="1889"/>
                    </a:lnTo>
                    <a:lnTo>
                      <a:pt x="889" y="2012"/>
                    </a:lnTo>
                    <a:lnTo>
                      <a:pt x="827" y="2136"/>
                    </a:lnTo>
                    <a:lnTo>
                      <a:pt x="761" y="2261"/>
                    </a:lnTo>
                    <a:lnTo>
                      <a:pt x="702" y="2381"/>
                    </a:lnTo>
                    <a:lnTo>
                      <a:pt x="644" y="2504"/>
                    </a:lnTo>
                    <a:lnTo>
                      <a:pt x="588" y="2628"/>
                    </a:lnTo>
                    <a:lnTo>
                      <a:pt x="533" y="2753"/>
                    </a:lnTo>
                    <a:lnTo>
                      <a:pt x="480" y="2879"/>
                    </a:lnTo>
                    <a:lnTo>
                      <a:pt x="428" y="3006"/>
                    </a:lnTo>
                    <a:lnTo>
                      <a:pt x="378" y="3133"/>
                    </a:lnTo>
                    <a:lnTo>
                      <a:pt x="326" y="3263"/>
                    </a:lnTo>
                    <a:lnTo>
                      <a:pt x="279" y="3392"/>
                    </a:lnTo>
                    <a:lnTo>
                      <a:pt x="230" y="3529"/>
                    </a:lnTo>
                    <a:lnTo>
                      <a:pt x="183" y="3665"/>
                    </a:lnTo>
                    <a:lnTo>
                      <a:pt x="137" y="3804"/>
                    </a:lnTo>
                    <a:lnTo>
                      <a:pt x="90" y="3943"/>
                    </a:lnTo>
                    <a:lnTo>
                      <a:pt x="47" y="4089"/>
                    </a:lnTo>
                    <a:lnTo>
                      <a:pt x="0" y="4237"/>
                    </a:lnTo>
                    <a:lnTo>
                      <a:pt x="20" y="4243"/>
                    </a:lnTo>
                    <a:lnTo>
                      <a:pt x="65" y="4096"/>
                    </a:lnTo>
                    <a:lnTo>
                      <a:pt x="108" y="3949"/>
                    </a:lnTo>
                    <a:lnTo>
                      <a:pt x="155" y="3810"/>
                    </a:lnTo>
                    <a:lnTo>
                      <a:pt x="202" y="3671"/>
                    </a:lnTo>
                    <a:lnTo>
                      <a:pt x="248" y="3535"/>
                    </a:lnTo>
                    <a:lnTo>
                      <a:pt x="298" y="3398"/>
                    </a:lnTo>
                    <a:lnTo>
                      <a:pt x="344" y="3269"/>
                    </a:lnTo>
                    <a:lnTo>
                      <a:pt x="396" y="3139"/>
                    </a:lnTo>
                    <a:lnTo>
                      <a:pt x="446" y="3012"/>
                    </a:lnTo>
                    <a:lnTo>
                      <a:pt x="498" y="2885"/>
                    </a:lnTo>
                    <a:lnTo>
                      <a:pt x="551" y="2759"/>
                    </a:lnTo>
                    <a:lnTo>
                      <a:pt x="606" y="2635"/>
                    </a:lnTo>
                    <a:lnTo>
                      <a:pt x="663" y="2510"/>
                    </a:lnTo>
                    <a:lnTo>
                      <a:pt x="722" y="2387"/>
                    </a:lnTo>
                    <a:lnTo>
                      <a:pt x="781" y="2267"/>
                    </a:lnTo>
                    <a:lnTo>
                      <a:pt x="845" y="2143"/>
                    </a:lnTo>
                    <a:lnTo>
                      <a:pt x="908" y="2018"/>
                    </a:lnTo>
                    <a:lnTo>
                      <a:pt x="975" y="1895"/>
                    </a:lnTo>
                    <a:lnTo>
                      <a:pt x="1043" y="1771"/>
                    </a:lnTo>
                    <a:lnTo>
                      <a:pt x="1114" y="1651"/>
                    </a:lnTo>
                    <a:lnTo>
                      <a:pt x="1189" y="1526"/>
                    </a:lnTo>
                    <a:lnTo>
                      <a:pt x="1263" y="1400"/>
                    </a:lnTo>
                    <a:lnTo>
                      <a:pt x="1343" y="1269"/>
                    </a:lnTo>
                    <a:lnTo>
                      <a:pt x="1424" y="1140"/>
                    </a:lnTo>
                    <a:lnTo>
                      <a:pt x="1510" y="1010"/>
                    </a:lnTo>
                    <a:lnTo>
                      <a:pt x="1598" y="873"/>
                    </a:lnTo>
                    <a:lnTo>
                      <a:pt x="1690" y="737"/>
                    </a:lnTo>
                    <a:lnTo>
                      <a:pt x="1783" y="598"/>
                    </a:lnTo>
                    <a:lnTo>
                      <a:pt x="1882" y="459"/>
                    </a:lnTo>
                    <a:lnTo>
                      <a:pt x="1984" y="314"/>
                    </a:lnTo>
                    <a:lnTo>
                      <a:pt x="2090" y="165"/>
                    </a:lnTo>
                    <a:lnTo>
                      <a:pt x="2198" y="12"/>
                    </a:lnTo>
                    <a:lnTo>
                      <a:pt x="2179" y="0"/>
                    </a:lnTo>
                    <a:lnTo>
                      <a:pt x="2198" y="12"/>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29" name="Freeform 11"/>
              <p:cNvSpPr>
                <a:spLocks/>
              </p:cNvSpPr>
              <p:nvPr/>
            </p:nvSpPr>
            <p:spPr bwMode="auto">
              <a:xfrm>
                <a:off x="4283" y="2264"/>
                <a:ext cx="671" cy="1393"/>
              </a:xfrm>
              <a:custGeom>
                <a:avLst/>
                <a:gdLst>
                  <a:gd name="T0" fmla="*/ 19 w 2015"/>
                  <a:gd name="T1" fmla="*/ 4179 h 4179"/>
                  <a:gd name="T2" fmla="*/ 78 w 2015"/>
                  <a:gd name="T3" fmla="*/ 3922 h 4179"/>
                  <a:gd name="T4" fmla="*/ 152 w 2015"/>
                  <a:gd name="T5" fmla="*/ 3663 h 4179"/>
                  <a:gd name="T6" fmla="*/ 239 w 2015"/>
                  <a:gd name="T7" fmla="*/ 3398 h 4179"/>
                  <a:gd name="T8" fmla="*/ 337 w 2015"/>
                  <a:gd name="T9" fmla="*/ 3133 h 4179"/>
                  <a:gd name="T10" fmla="*/ 446 w 2015"/>
                  <a:gd name="T11" fmla="*/ 2863 h 4179"/>
                  <a:gd name="T12" fmla="*/ 566 w 2015"/>
                  <a:gd name="T13" fmla="*/ 2598 h 4179"/>
                  <a:gd name="T14" fmla="*/ 694 w 2015"/>
                  <a:gd name="T15" fmla="*/ 2328 h 4179"/>
                  <a:gd name="T16" fmla="*/ 829 w 2015"/>
                  <a:gd name="T17" fmla="*/ 2059 h 4179"/>
                  <a:gd name="T18" fmla="*/ 972 w 2015"/>
                  <a:gd name="T19" fmla="*/ 1792 h 4179"/>
                  <a:gd name="T20" fmla="*/ 1117 w 2015"/>
                  <a:gd name="T21" fmla="*/ 1526 h 4179"/>
                  <a:gd name="T22" fmla="*/ 1266 w 2015"/>
                  <a:gd name="T23" fmla="*/ 1263 h 4179"/>
                  <a:gd name="T24" fmla="*/ 1417 w 2015"/>
                  <a:gd name="T25" fmla="*/ 1006 h 4179"/>
                  <a:gd name="T26" fmla="*/ 1570 w 2015"/>
                  <a:gd name="T27" fmla="*/ 749 h 4179"/>
                  <a:gd name="T28" fmla="*/ 1721 w 2015"/>
                  <a:gd name="T29" fmla="*/ 499 h 4179"/>
                  <a:gd name="T30" fmla="*/ 1870 w 2015"/>
                  <a:gd name="T31" fmla="*/ 255 h 4179"/>
                  <a:gd name="T32" fmla="*/ 2015 w 2015"/>
                  <a:gd name="T33" fmla="*/ 12 h 4179"/>
                  <a:gd name="T34" fmla="*/ 1996 w 2015"/>
                  <a:gd name="T35" fmla="*/ 0 h 4179"/>
                  <a:gd name="T36" fmla="*/ 1851 w 2015"/>
                  <a:gd name="T37" fmla="*/ 242 h 4179"/>
                  <a:gd name="T38" fmla="*/ 1702 w 2015"/>
                  <a:gd name="T39" fmla="*/ 487 h 4179"/>
                  <a:gd name="T40" fmla="*/ 1551 w 2015"/>
                  <a:gd name="T41" fmla="*/ 737 h 4179"/>
                  <a:gd name="T42" fmla="*/ 1399 w 2015"/>
                  <a:gd name="T43" fmla="*/ 994 h 4179"/>
                  <a:gd name="T44" fmla="*/ 1247 w 2015"/>
                  <a:gd name="T45" fmla="*/ 1257 h 4179"/>
                  <a:gd name="T46" fmla="*/ 1099 w 2015"/>
                  <a:gd name="T47" fmla="*/ 1520 h 4179"/>
                  <a:gd name="T48" fmla="*/ 953 w 2015"/>
                  <a:gd name="T49" fmla="*/ 1786 h 4179"/>
                  <a:gd name="T50" fmla="*/ 811 w 2015"/>
                  <a:gd name="T51" fmla="*/ 2053 h 4179"/>
                  <a:gd name="T52" fmla="*/ 674 w 2015"/>
                  <a:gd name="T53" fmla="*/ 2322 h 4179"/>
                  <a:gd name="T54" fmla="*/ 548 w 2015"/>
                  <a:gd name="T55" fmla="*/ 2591 h 4179"/>
                  <a:gd name="T56" fmla="*/ 427 w 2015"/>
                  <a:gd name="T57" fmla="*/ 2857 h 4179"/>
                  <a:gd name="T58" fmla="*/ 319 w 2015"/>
                  <a:gd name="T59" fmla="*/ 3127 h 4179"/>
                  <a:gd name="T60" fmla="*/ 219 w 2015"/>
                  <a:gd name="T61" fmla="*/ 3392 h 4179"/>
                  <a:gd name="T62" fmla="*/ 133 w 2015"/>
                  <a:gd name="T63" fmla="*/ 3655 h 4179"/>
                  <a:gd name="T64" fmla="*/ 59 w 2015"/>
                  <a:gd name="T65" fmla="*/ 3922 h 4179"/>
                  <a:gd name="T66" fmla="*/ 0 w 2015"/>
                  <a:gd name="T67" fmla="*/ 4179 h 4179"/>
                  <a:gd name="T68" fmla="*/ 19 w 2015"/>
                  <a:gd name="T69" fmla="*/ 4179 h 41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15"/>
                  <a:gd name="T106" fmla="*/ 0 h 4179"/>
                  <a:gd name="T107" fmla="*/ 2015 w 2015"/>
                  <a:gd name="T108" fmla="*/ 4179 h 41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15" h="4179">
                    <a:moveTo>
                      <a:pt x="19" y="4179"/>
                    </a:moveTo>
                    <a:lnTo>
                      <a:pt x="78" y="3922"/>
                    </a:lnTo>
                    <a:lnTo>
                      <a:pt x="152" y="3663"/>
                    </a:lnTo>
                    <a:lnTo>
                      <a:pt x="239" y="3398"/>
                    </a:lnTo>
                    <a:lnTo>
                      <a:pt x="337" y="3133"/>
                    </a:lnTo>
                    <a:lnTo>
                      <a:pt x="446" y="2863"/>
                    </a:lnTo>
                    <a:lnTo>
                      <a:pt x="566" y="2598"/>
                    </a:lnTo>
                    <a:lnTo>
                      <a:pt x="694" y="2328"/>
                    </a:lnTo>
                    <a:lnTo>
                      <a:pt x="829" y="2059"/>
                    </a:lnTo>
                    <a:lnTo>
                      <a:pt x="972" y="1792"/>
                    </a:lnTo>
                    <a:lnTo>
                      <a:pt x="1117" y="1526"/>
                    </a:lnTo>
                    <a:lnTo>
                      <a:pt x="1266" y="1263"/>
                    </a:lnTo>
                    <a:lnTo>
                      <a:pt x="1417" y="1006"/>
                    </a:lnTo>
                    <a:lnTo>
                      <a:pt x="1570" y="749"/>
                    </a:lnTo>
                    <a:lnTo>
                      <a:pt x="1721" y="499"/>
                    </a:lnTo>
                    <a:lnTo>
                      <a:pt x="1870" y="255"/>
                    </a:lnTo>
                    <a:lnTo>
                      <a:pt x="2015" y="12"/>
                    </a:lnTo>
                    <a:lnTo>
                      <a:pt x="1996" y="0"/>
                    </a:lnTo>
                    <a:lnTo>
                      <a:pt x="1851" y="242"/>
                    </a:lnTo>
                    <a:lnTo>
                      <a:pt x="1702" y="487"/>
                    </a:lnTo>
                    <a:lnTo>
                      <a:pt x="1551" y="737"/>
                    </a:lnTo>
                    <a:lnTo>
                      <a:pt x="1399" y="994"/>
                    </a:lnTo>
                    <a:lnTo>
                      <a:pt x="1247" y="1257"/>
                    </a:lnTo>
                    <a:lnTo>
                      <a:pt x="1099" y="1520"/>
                    </a:lnTo>
                    <a:lnTo>
                      <a:pt x="953" y="1786"/>
                    </a:lnTo>
                    <a:lnTo>
                      <a:pt x="811" y="2053"/>
                    </a:lnTo>
                    <a:lnTo>
                      <a:pt x="674" y="2322"/>
                    </a:lnTo>
                    <a:lnTo>
                      <a:pt x="548" y="2591"/>
                    </a:lnTo>
                    <a:lnTo>
                      <a:pt x="427" y="2857"/>
                    </a:lnTo>
                    <a:lnTo>
                      <a:pt x="319" y="3127"/>
                    </a:lnTo>
                    <a:lnTo>
                      <a:pt x="219" y="3392"/>
                    </a:lnTo>
                    <a:lnTo>
                      <a:pt x="133" y="3655"/>
                    </a:lnTo>
                    <a:lnTo>
                      <a:pt x="59" y="3922"/>
                    </a:lnTo>
                    <a:lnTo>
                      <a:pt x="0" y="4179"/>
                    </a:lnTo>
                    <a:lnTo>
                      <a:pt x="19" y="4179"/>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0" name="Freeform 12"/>
              <p:cNvSpPr>
                <a:spLocks/>
              </p:cNvSpPr>
              <p:nvPr/>
            </p:nvSpPr>
            <p:spPr bwMode="auto">
              <a:xfrm>
                <a:off x="4209" y="3657"/>
                <a:ext cx="80" cy="314"/>
              </a:xfrm>
              <a:custGeom>
                <a:avLst/>
                <a:gdLst>
                  <a:gd name="T0" fmla="*/ 18 w 241"/>
                  <a:gd name="T1" fmla="*/ 944 h 944"/>
                  <a:gd name="T2" fmla="*/ 18 w 241"/>
                  <a:gd name="T3" fmla="*/ 938 h 944"/>
                  <a:gd name="T4" fmla="*/ 241 w 241"/>
                  <a:gd name="T5" fmla="*/ 0 h 944"/>
                  <a:gd name="T6" fmla="*/ 222 w 241"/>
                  <a:gd name="T7" fmla="*/ 0 h 944"/>
                  <a:gd name="T8" fmla="*/ 0 w 241"/>
                  <a:gd name="T9" fmla="*/ 938 h 944"/>
                  <a:gd name="T10" fmla="*/ 0 w 241"/>
                  <a:gd name="T11" fmla="*/ 931 h 944"/>
                  <a:gd name="T12" fmla="*/ 18 w 241"/>
                  <a:gd name="T13" fmla="*/ 944 h 944"/>
                  <a:gd name="T14" fmla="*/ 18 w 241"/>
                  <a:gd name="T15" fmla="*/ 941 h 944"/>
                  <a:gd name="T16" fmla="*/ 18 w 241"/>
                  <a:gd name="T17" fmla="*/ 938 h 944"/>
                  <a:gd name="T18" fmla="*/ 18 w 241"/>
                  <a:gd name="T19" fmla="*/ 944 h 9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1"/>
                  <a:gd name="T31" fmla="*/ 0 h 944"/>
                  <a:gd name="T32" fmla="*/ 241 w 241"/>
                  <a:gd name="T33" fmla="*/ 944 h 9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1" h="944">
                    <a:moveTo>
                      <a:pt x="18" y="944"/>
                    </a:moveTo>
                    <a:lnTo>
                      <a:pt x="18" y="938"/>
                    </a:lnTo>
                    <a:lnTo>
                      <a:pt x="241" y="0"/>
                    </a:lnTo>
                    <a:lnTo>
                      <a:pt x="222" y="0"/>
                    </a:lnTo>
                    <a:lnTo>
                      <a:pt x="0" y="938"/>
                    </a:lnTo>
                    <a:lnTo>
                      <a:pt x="0" y="931"/>
                    </a:lnTo>
                    <a:lnTo>
                      <a:pt x="18" y="944"/>
                    </a:lnTo>
                    <a:lnTo>
                      <a:pt x="18" y="941"/>
                    </a:lnTo>
                    <a:lnTo>
                      <a:pt x="18" y="938"/>
                    </a:lnTo>
                    <a:lnTo>
                      <a:pt x="18" y="944"/>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1" name="Freeform 13"/>
              <p:cNvSpPr>
                <a:spLocks/>
              </p:cNvSpPr>
              <p:nvPr/>
            </p:nvSpPr>
            <p:spPr bwMode="auto">
              <a:xfrm>
                <a:off x="4063" y="3967"/>
                <a:ext cx="152" cy="197"/>
              </a:xfrm>
              <a:custGeom>
                <a:avLst/>
                <a:gdLst>
                  <a:gd name="T0" fmla="*/ 18 w 455"/>
                  <a:gd name="T1" fmla="*/ 533 h 592"/>
                  <a:gd name="T2" fmla="*/ 37 w 455"/>
                  <a:gd name="T3" fmla="*/ 543 h 592"/>
                  <a:gd name="T4" fmla="*/ 455 w 455"/>
                  <a:gd name="T5" fmla="*/ 13 h 592"/>
                  <a:gd name="T6" fmla="*/ 437 w 455"/>
                  <a:gd name="T7" fmla="*/ 0 h 592"/>
                  <a:gd name="T8" fmla="*/ 18 w 455"/>
                  <a:gd name="T9" fmla="*/ 529 h 592"/>
                  <a:gd name="T10" fmla="*/ 37 w 455"/>
                  <a:gd name="T11" fmla="*/ 539 h 592"/>
                  <a:gd name="T12" fmla="*/ 18 w 455"/>
                  <a:gd name="T13" fmla="*/ 533 h 592"/>
                  <a:gd name="T14" fmla="*/ 0 w 455"/>
                  <a:gd name="T15" fmla="*/ 592 h 592"/>
                  <a:gd name="T16" fmla="*/ 37 w 455"/>
                  <a:gd name="T17" fmla="*/ 543 h 592"/>
                  <a:gd name="T18" fmla="*/ 18 w 455"/>
                  <a:gd name="T19" fmla="*/ 533 h 5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5"/>
                  <a:gd name="T31" fmla="*/ 0 h 592"/>
                  <a:gd name="T32" fmla="*/ 455 w 455"/>
                  <a:gd name="T33" fmla="*/ 592 h 5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5" h="592">
                    <a:moveTo>
                      <a:pt x="18" y="533"/>
                    </a:moveTo>
                    <a:lnTo>
                      <a:pt x="37" y="543"/>
                    </a:lnTo>
                    <a:lnTo>
                      <a:pt x="455" y="13"/>
                    </a:lnTo>
                    <a:lnTo>
                      <a:pt x="437" y="0"/>
                    </a:lnTo>
                    <a:lnTo>
                      <a:pt x="18" y="529"/>
                    </a:lnTo>
                    <a:lnTo>
                      <a:pt x="37" y="539"/>
                    </a:lnTo>
                    <a:lnTo>
                      <a:pt x="18" y="533"/>
                    </a:lnTo>
                    <a:lnTo>
                      <a:pt x="0" y="592"/>
                    </a:lnTo>
                    <a:lnTo>
                      <a:pt x="37" y="543"/>
                    </a:lnTo>
                    <a:lnTo>
                      <a:pt x="18" y="533"/>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2" name="Freeform 14"/>
              <p:cNvSpPr>
                <a:spLocks/>
              </p:cNvSpPr>
              <p:nvPr/>
            </p:nvSpPr>
            <p:spPr bwMode="auto">
              <a:xfrm>
                <a:off x="4069" y="3676"/>
                <a:ext cx="159" cy="471"/>
              </a:xfrm>
              <a:custGeom>
                <a:avLst/>
                <a:gdLst>
                  <a:gd name="T0" fmla="*/ 458 w 478"/>
                  <a:gd name="T1" fmla="*/ 0 h 1412"/>
                  <a:gd name="T2" fmla="*/ 0 w 478"/>
                  <a:gd name="T3" fmla="*/ 1406 h 1412"/>
                  <a:gd name="T4" fmla="*/ 19 w 478"/>
                  <a:gd name="T5" fmla="*/ 1412 h 1412"/>
                  <a:gd name="T6" fmla="*/ 478 w 478"/>
                  <a:gd name="T7" fmla="*/ 6 h 1412"/>
                  <a:gd name="T8" fmla="*/ 458 w 478"/>
                  <a:gd name="T9" fmla="*/ 0 h 1412"/>
                  <a:gd name="T10" fmla="*/ 0 60000 65536"/>
                  <a:gd name="T11" fmla="*/ 0 60000 65536"/>
                  <a:gd name="T12" fmla="*/ 0 60000 65536"/>
                  <a:gd name="T13" fmla="*/ 0 60000 65536"/>
                  <a:gd name="T14" fmla="*/ 0 60000 65536"/>
                  <a:gd name="T15" fmla="*/ 0 w 478"/>
                  <a:gd name="T16" fmla="*/ 0 h 1412"/>
                  <a:gd name="T17" fmla="*/ 478 w 478"/>
                  <a:gd name="T18" fmla="*/ 1412 h 1412"/>
                </a:gdLst>
                <a:ahLst/>
                <a:cxnLst>
                  <a:cxn ang="T10">
                    <a:pos x="T0" y="T1"/>
                  </a:cxn>
                  <a:cxn ang="T11">
                    <a:pos x="T2" y="T3"/>
                  </a:cxn>
                  <a:cxn ang="T12">
                    <a:pos x="T4" y="T5"/>
                  </a:cxn>
                  <a:cxn ang="T13">
                    <a:pos x="T6" y="T7"/>
                  </a:cxn>
                  <a:cxn ang="T14">
                    <a:pos x="T8" y="T9"/>
                  </a:cxn>
                </a:cxnLst>
                <a:rect l="T15" t="T16" r="T17" b="T18"/>
                <a:pathLst>
                  <a:path w="478" h="1412">
                    <a:moveTo>
                      <a:pt x="458" y="0"/>
                    </a:moveTo>
                    <a:lnTo>
                      <a:pt x="0" y="1406"/>
                    </a:lnTo>
                    <a:lnTo>
                      <a:pt x="19" y="1412"/>
                    </a:lnTo>
                    <a:lnTo>
                      <a:pt x="478" y="6"/>
                    </a:lnTo>
                    <a:lnTo>
                      <a:pt x="458" y="0"/>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3" name="Freeform 15"/>
              <p:cNvSpPr>
                <a:spLocks/>
              </p:cNvSpPr>
              <p:nvPr/>
            </p:nvSpPr>
            <p:spPr bwMode="auto">
              <a:xfrm>
                <a:off x="4131" y="2018"/>
                <a:ext cx="1001" cy="1663"/>
              </a:xfrm>
              <a:custGeom>
                <a:avLst/>
                <a:gdLst>
                  <a:gd name="T0" fmla="*/ 2445 w 3002"/>
                  <a:gd name="T1" fmla="*/ 217 h 4989"/>
                  <a:gd name="T2" fmla="*/ 1823 w 3002"/>
                  <a:gd name="T3" fmla="*/ 684 h 4989"/>
                  <a:gd name="T4" fmla="*/ 1297 w 3002"/>
                  <a:gd name="T5" fmla="*/ 1299 h 4989"/>
                  <a:gd name="T6" fmla="*/ 866 w 3002"/>
                  <a:gd name="T7" fmla="*/ 1990 h 4989"/>
                  <a:gd name="T8" fmla="*/ 527 w 3002"/>
                  <a:gd name="T9" fmla="*/ 2693 h 4989"/>
                  <a:gd name="T10" fmla="*/ 272 w 3002"/>
                  <a:gd name="T11" fmla="*/ 3340 h 4989"/>
                  <a:gd name="T12" fmla="*/ 102 w 3002"/>
                  <a:gd name="T13" fmla="*/ 3860 h 4989"/>
                  <a:gd name="T14" fmla="*/ 12 w 3002"/>
                  <a:gd name="T15" fmla="*/ 4191 h 4989"/>
                  <a:gd name="T16" fmla="*/ 155 w 3002"/>
                  <a:gd name="T17" fmla="*/ 4528 h 4989"/>
                  <a:gd name="T18" fmla="*/ 245 w 3002"/>
                  <a:gd name="T19" fmla="*/ 4891 h 4989"/>
                  <a:gd name="T20" fmla="*/ 455 w 3002"/>
                  <a:gd name="T21" fmla="*/ 4469 h 4989"/>
                  <a:gd name="T22" fmla="*/ 672 w 3002"/>
                  <a:gd name="T23" fmla="*/ 3885 h 4989"/>
                  <a:gd name="T24" fmla="*/ 870 w 3002"/>
                  <a:gd name="T25" fmla="*/ 3389 h 4989"/>
                  <a:gd name="T26" fmla="*/ 1074 w 3002"/>
                  <a:gd name="T27" fmla="*/ 2946 h 4989"/>
                  <a:gd name="T28" fmla="*/ 1300 w 3002"/>
                  <a:gd name="T29" fmla="*/ 2510 h 4989"/>
                  <a:gd name="T30" fmla="*/ 1576 w 3002"/>
                  <a:gd name="T31" fmla="*/ 2048 h 4989"/>
                  <a:gd name="T32" fmla="*/ 1919 w 3002"/>
                  <a:gd name="T33" fmla="*/ 1523 h 4989"/>
                  <a:gd name="T34" fmla="*/ 2352 w 3002"/>
                  <a:gd name="T35" fmla="*/ 895 h 4989"/>
                  <a:gd name="T36" fmla="*/ 2250 w 3002"/>
                  <a:gd name="T37" fmla="*/ 1095 h 4989"/>
                  <a:gd name="T38" fmla="*/ 1937 w 3002"/>
                  <a:gd name="T39" fmla="*/ 1613 h 4989"/>
                  <a:gd name="T40" fmla="*/ 1631 w 3002"/>
                  <a:gd name="T41" fmla="*/ 2142 h 4989"/>
                  <a:gd name="T42" fmla="*/ 1337 w 3002"/>
                  <a:gd name="T43" fmla="*/ 2677 h 4989"/>
                  <a:gd name="T44" fmla="*/ 1068 w 3002"/>
                  <a:gd name="T45" fmla="*/ 3219 h 4989"/>
                  <a:gd name="T46" fmla="*/ 827 w 3002"/>
                  <a:gd name="T47" fmla="*/ 3767 h 4989"/>
                  <a:gd name="T48" fmla="*/ 629 w 3002"/>
                  <a:gd name="T49" fmla="*/ 4311 h 4989"/>
                  <a:gd name="T50" fmla="*/ 480 w 3002"/>
                  <a:gd name="T51" fmla="*/ 4853 h 4989"/>
                  <a:gd name="T52" fmla="*/ 576 w 3002"/>
                  <a:gd name="T53" fmla="*/ 4893 h 4989"/>
                  <a:gd name="T54" fmla="*/ 790 w 3002"/>
                  <a:gd name="T55" fmla="*/ 4819 h 4989"/>
                  <a:gd name="T56" fmla="*/ 1019 w 3002"/>
                  <a:gd name="T57" fmla="*/ 4785 h 4989"/>
                  <a:gd name="T58" fmla="*/ 1225 w 3002"/>
                  <a:gd name="T59" fmla="*/ 4775 h 4989"/>
                  <a:gd name="T60" fmla="*/ 1547 w 3002"/>
                  <a:gd name="T61" fmla="*/ 4342 h 4989"/>
                  <a:gd name="T62" fmla="*/ 1829 w 3002"/>
                  <a:gd name="T63" fmla="*/ 3782 h 4989"/>
                  <a:gd name="T64" fmla="*/ 2052 w 3002"/>
                  <a:gd name="T65" fmla="*/ 3262 h 4989"/>
                  <a:gd name="T66" fmla="*/ 2256 w 3002"/>
                  <a:gd name="T67" fmla="*/ 2791 h 4989"/>
                  <a:gd name="T68" fmla="*/ 2408 w 3002"/>
                  <a:gd name="T69" fmla="*/ 2476 h 4989"/>
                  <a:gd name="T70" fmla="*/ 2538 w 3002"/>
                  <a:gd name="T71" fmla="*/ 2176 h 4989"/>
                  <a:gd name="T72" fmla="*/ 2476 w 3002"/>
                  <a:gd name="T73" fmla="*/ 2093 h 4989"/>
                  <a:gd name="T74" fmla="*/ 2309 w 3002"/>
                  <a:gd name="T75" fmla="*/ 2036 h 4989"/>
                  <a:gd name="T76" fmla="*/ 2133 w 3002"/>
                  <a:gd name="T77" fmla="*/ 1984 h 4989"/>
                  <a:gd name="T78" fmla="*/ 1980 w 3002"/>
                  <a:gd name="T79" fmla="*/ 1978 h 4989"/>
                  <a:gd name="T80" fmla="*/ 2027 w 3002"/>
                  <a:gd name="T81" fmla="*/ 1922 h 4989"/>
                  <a:gd name="T82" fmla="*/ 2207 w 3002"/>
                  <a:gd name="T83" fmla="*/ 1891 h 4989"/>
                  <a:gd name="T84" fmla="*/ 2429 w 3002"/>
                  <a:gd name="T85" fmla="*/ 1882 h 4989"/>
                  <a:gd name="T86" fmla="*/ 2656 w 3002"/>
                  <a:gd name="T87" fmla="*/ 1850 h 4989"/>
                  <a:gd name="T88" fmla="*/ 2786 w 3002"/>
                  <a:gd name="T89" fmla="*/ 1631 h 4989"/>
                  <a:gd name="T90" fmla="*/ 2878 w 3002"/>
                  <a:gd name="T91" fmla="*/ 1299 h 4989"/>
                  <a:gd name="T92" fmla="*/ 2804 w 3002"/>
                  <a:gd name="T93" fmla="*/ 1201 h 4989"/>
                  <a:gd name="T94" fmla="*/ 2649 w 3002"/>
                  <a:gd name="T95" fmla="*/ 1201 h 4989"/>
                  <a:gd name="T96" fmla="*/ 2494 w 3002"/>
                  <a:gd name="T97" fmla="*/ 1207 h 4989"/>
                  <a:gd name="T98" fmla="*/ 2352 w 3002"/>
                  <a:gd name="T99" fmla="*/ 1217 h 4989"/>
                  <a:gd name="T100" fmla="*/ 2429 w 3002"/>
                  <a:gd name="T101" fmla="*/ 1154 h 4989"/>
                  <a:gd name="T102" fmla="*/ 2594 w 3002"/>
                  <a:gd name="T103" fmla="*/ 1095 h 4989"/>
                  <a:gd name="T104" fmla="*/ 2764 w 3002"/>
                  <a:gd name="T105" fmla="*/ 1056 h 4989"/>
                  <a:gd name="T106" fmla="*/ 2925 w 3002"/>
                  <a:gd name="T107" fmla="*/ 1015 h 4989"/>
                  <a:gd name="T108" fmla="*/ 3002 w 3002"/>
                  <a:gd name="T109" fmla="*/ 313 h 49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02"/>
                  <a:gd name="T166" fmla="*/ 0 h 4989"/>
                  <a:gd name="T167" fmla="*/ 3002 w 3002"/>
                  <a:gd name="T168" fmla="*/ 4989 h 49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02" h="4989">
                    <a:moveTo>
                      <a:pt x="2978" y="0"/>
                    </a:moveTo>
                    <a:lnTo>
                      <a:pt x="2792" y="56"/>
                    </a:lnTo>
                    <a:lnTo>
                      <a:pt x="2615" y="130"/>
                    </a:lnTo>
                    <a:lnTo>
                      <a:pt x="2445" y="217"/>
                    </a:lnTo>
                    <a:lnTo>
                      <a:pt x="2278" y="315"/>
                    </a:lnTo>
                    <a:lnTo>
                      <a:pt x="2120" y="427"/>
                    </a:lnTo>
                    <a:lnTo>
                      <a:pt x="1968" y="550"/>
                    </a:lnTo>
                    <a:lnTo>
                      <a:pt x="1823" y="684"/>
                    </a:lnTo>
                    <a:lnTo>
                      <a:pt x="1680" y="826"/>
                    </a:lnTo>
                    <a:lnTo>
                      <a:pt x="1547" y="978"/>
                    </a:lnTo>
                    <a:lnTo>
                      <a:pt x="1421" y="1136"/>
                    </a:lnTo>
                    <a:lnTo>
                      <a:pt x="1297" y="1299"/>
                    </a:lnTo>
                    <a:lnTo>
                      <a:pt x="1182" y="1467"/>
                    </a:lnTo>
                    <a:lnTo>
                      <a:pt x="1071" y="1640"/>
                    </a:lnTo>
                    <a:lnTo>
                      <a:pt x="966" y="1813"/>
                    </a:lnTo>
                    <a:lnTo>
                      <a:pt x="866" y="1990"/>
                    </a:lnTo>
                    <a:lnTo>
                      <a:pt x="774" y="2166"/>
                    </a:lnTo>
                    <a:lnTo>
                      <a:pt x="688" y="2346"/>
                    </a:lnTo>
                    <a:lnTo>
                      <a:pt x="604" y="2519"/>
                    </a:lnTo>
                    <a:lnTo>
                      <a:pt x="527" y="2693"/>
                    </a:lnTo>
                    <a:lnTo>
                      <a:pt x="455" y="2863"/>
                    </a:lnTo>
                    <a:lnTo>
                      <a:pt x="390" y="3027"/>
                    </a:lnTo>
                    <a:lnTo>
                      <a:pt x="328" y="3185"/>
                    </a:lnTo>
                    <a:lnTo>
                      <a:pt x="272" y="3340"/>
                    </a:lnTo>
                    <a:lnTo>
                      <a:pt x="223" y="3481"/>
                    </a:lnTo>
                    <a:lnTo>
                      <a:pt x="180" y="3618"/>
                    </a:lnTo>
                    <a:lnTo>
                      <a:pt x="139" y="3746"/>
                    </a:lnTo>
                    <a:lnTo>
                      <a:pt x="102" y="3860"/>
                    </a:lnTo>
                    <a:lnTo>
                      <a:pt x="71" y="3962"/>
                    </a:lnTo>
                    <a:lnTo>
                      <a:pt x="47" y="4052"/>
                    </a:lnTo>
                    <a:lnTo>
                      <a:pt x="27" y="4128"/>
                    </a:lnTo>
                    <a:lnTo>
                      <a:pt x="12" y="4191"/>
                    </a:lnTo>
                    <a:lnTo>
                      <a:pt x="0" y="4234"/>
                    </a:lnTo>
                    <a:lnTo>
                      <a:pt x="65" y="4340"/>
                    </a:lnTo>
                    <a:lnTo>
                      <a:pt x="115" y="4436"/>
                    </a:lnTo>
                    <a:lnTo>
                      <a:pt x="155" y="4528"/>
                    </a:lnTo>
                    <a:lnTo>
                      <a:pt x="182" y="4618"/>
                    </a:lnTo>
                    <a:lnTo>
                      <a:pt x="204" y="4705"/>
                    </a:lnTo>
                    <a:lnTo>
                      <a:pt x="226" y="4797"/>
                    </a:lnTo>
                    <a:lnTo>
                      <a:pt x="245" y="4891"/>
                    </a:lnTo>
                    <a:lnTo>
                      <a:pt x="266" y="4989"/>
                    </a:lnTo>
                    <a:lnTo>
                      <a:pt x="331" y="4807"/>
                    </a:lnTo>
                    <a:lnTo>
                      <a:pt x="396" y="4634"/>
                    </a:lnTo>
                    <a:lnTo>
                      <a:pt x="455" y="4469"/>
                    </a:lnTo>
                    <a:lnTo>
                      <a:pt x="511" y="4314"/>
                    </a:lnTo>
                    <a:lnTo>
                      <a:pt x="566" y="4163"/>
                    </a:lnTo>
                    <a:lnTo>
                      <a:pt x="619" y="4020"/>
                    </a:lnTo>
                    <a:lnTo>
                      <a:pt x="672" y="3885"/>
                    </a:lnTo>
                    <a:lnTo>
                      <a:pt x="721" y="3754"/>
                    </a:lnTo>
                    <a:lnTo>
                      <a:pt x="774" y="3630"/>
                    </a:lnTo>
                    <a:lnTo>
                      <a:pt x="820" y="3507"/>
                    </a:lnTo>
                    <a:lnTo>
                      <a:pt x="870" y="3389"/>
                    </a:lnTo>
                    <a:lnTo>
                      <a:pt x="919" y="3275"/>
                    </a:lnTo>
                    <a:lnTo>
                      <a:pt x="968" y="3163"/>
                    </a:lnTo>
                    <a:lnTo>
                      <a:pt x="1021" y="3055"/>
                    </a:lnTo>
                    <a:lnTo>
                      <a:pt x="1074" y="2946"/>
                    </a:lnTo>
                    <a:lnTo>
                      <a:pt x="1127" y="2838"/>
                    </a:lnTo>
                    <a:lnTo>
                      <a:pt x="1182" y="2730"/>
                    </a:lnTo>
                    <a:lnTo>
                      <a:pt x="1241" y="2622"/>
                    </a:lnTo>
                    <a:lnTo>
                      <a:pt x="1300" y="2510"/>
                    </a:lnTo>
                    <a:lnTo>
                      <a:pt x="1365" y="2399"/>
                    </a:lnTo>
                    <a:lnTo>
                      <a:pt x="1429" y="2287"/>
                    </a:lnTo>
                    <a:lnTo>
                      <a:pt x="1501" y="2170"/>
                    </a:lnTo>
                    <a:lnTo>
                      <a:pt x="1576" y="2048"/>
                    </a:lnTo>
                    <a:lnTo>
                      <a:pt x="1653" y="1925"/>
                    </a:lnTo>
                    <a:lnTo>
                      <a:pt x="1737" y="1799"/>
                    </a:lnTo>
                    <a:lnTo>
                      <a:pt x="1827" y="1665"/>
                    </a:lnTo>
                    <a:lnTo>
                      <a:pt x="1919" y="1523"/>
                    </a:lnTo>
                    <a:lnTo>
                      <a:pt x="2018" y="1377"/>
                    </a:lnTo>
                    <a:lnTo>
                      <a:pt x="2123" y="1226"/>
                    </a:lnTo>
                    <a:lnTo>
                      <a:pt x="2235" y="1062"/>
                    </a:lnTo>
                    <a:lnTo>
                      <a:pt x="2352" y="895"/>
                    </a:lnTo>
                    <a:lnTo>
                      <a:pt x="2480" y="715"/>
                    </a:lnTo>
                    <a:lnTo>
                      <a:pt x="2402" y="842"/>
                    </a:lnTo>
                    <a:lnTo>
                      <a:pt x="2327" y="966"/>
                    </a:lnTo>
                    <a:lnTo>
                      <a:pt x="2250" y="1095"/>
                    </a:lnTo>
                    <a:lnTo>
                      <a:pt x="2172" y="1223"/>
                    </a:lnTo>
                    <a:lnTo>
                      <a:pt x="2096" y="1352"/>
                    </a:lnTo>
                    <a:lnTo>
                      <a:pt x="2015" y="1483"/>
                    </a:lnTo>
                    <a:lnTo>
                      <a:pt x="1937" y="1613"/>
                    </a:lnTo>
                    <a:lnTo>
                      <a:pt x="1860" y="1742"/>
                    </a:lnTo>
                    <a:lnTo>
                      <a:pt x="1782" y="1876"/>
                    </a:lnTo>
                    <a:lnTo>
                      <a:pt x="1709" y="2009"/>
                    </a:lnTo>
                    <a:lnTo>
                      <a:pt x="1631" y="2142"/>
                    </a:lnTo>
                    <a:lnTo>
                      <a:pt x="1557" y="2275"/>
                    </a:lnTo>
                    <a:lnTo>
                      <a:pt x="1482" y="2408"/>
                    </a:lnTo>
                    <a:lnTo>
                      <a:pt x="1411" y="2540"/>
                    </a:lnTo>
                    <a:lnTo>
                      <a:pt x="1337" y="2677"/>
                    </a:lnTo>
                    <a:lnTo>
                      <a:pt x="1269" y="2813"/>
                    </a:lnTo>
                    <a:lnTo>
                      <a:pt x="1201" y="2950"/>
                    </a:lnTo>
                    <a:lnTo>
                      <a:pt x="1133" y="3083"/>
                    </a:lnTo>
                    <a:lnTo>
                      <a:pt x="1068" y="3219"/>
                    </a:lnTo>
                    <a:lnTo>
                      <a:pt x="1003" y="3355"/>
                    </a:lnTo>
                    <a:lnTo>
                      <a:pt x="944" y="3491"/>
                    </a:lnTo>
                    <a:lnTo>
                      <a:pt x="886" y="3628"/>
                    </a:lnTo>
                    <a:lnTo>
                      <a:pt x="827" y="3767"/>
                    </a:lnTo>
                    <a:lnTo>
                      <a:pt x="774" y="3903"/>
                    </a:lnTo>
                    <a:lnTo>
                      <a:pt x="721" y="4040"/>
                    </a:lnTo>
                    <a:lnTo>
                      <a:pt x="674" y="4175"/>
                    </a:lnTo>
                    <a:lnTo>
                      <a:pt x="629" y="4311"/>
                    </a:lnTo>
                    <a:lnTo>
                      <a:pt x="588" y="4448"/>
                    </a:lnTo>
                    <a:lnTo>
                      <a:pt x="548" y="4583"/>
                    </a:lnTo>
                    <a:lnTo>
                      <a:pt x="511" y="4720"/>
                    </a:lnTo>
                    <a:lnTo>
                      <a:pt x="480" y="4853"/>
                    </a:lnTo>
                    <a:lnTo>
                      <a:pt x="452" y="4989"/>
                    </a:lnTo>
                    <a:lnTo>
                      <a:pt x="490" y="4955"/>
                    </a:lnTo>
                    <a:lnTo>
                      <a:pt x="533" y="4921"/>
                    </a:lnTo>
                    <a:lnTo>
                      <a:pt x="576" y="4893"/>
                    </a:lnTo>
                    <a:lnTo>
                      <a:pt x="625" y="4871"/>
                    </a:lnTo>
                    <a:lnTo>
                      <a:pt x="678" y="4850"/>
                    </a:lnTo>
                    <a:lnTo>
                      <a:pt x="733" y="4834"/>
                    </a:lnTo>
                    <a:lnTo>
                      <a:pt x="790" y="4819"/>
                    </a:lnTo>
                    <a:lnTo>
                      <a:pt x="848" y="4807"/>
                    </a:lnTo>
                    <a:lnTo>
                      <a:pt x="904" y="4797"/>
                    </a:lnTo>
                    <a:lnTo>
                      <a:pt x="962" y="4791"/>
                    </a:lnTo>
                    <a:lnTo>
                      <a:pt x="1019" y="4785"/>
                    </a:lnTo>
                    <a:lnTo>
                      <a:pt x="1074" y="4781"/>
                    </a:lnTo>
                    <a:lnTo>
                      <a:pt x="1127" y="4779"/>
                    </a:lnTo>
                    <a:lnTo>
                      <a:pt x="1176" y="4775"/>
                    </a:lnTo>
                    <a:lnTo>
                      <a:pt x="1225" y="4775"/>
                    </a:lnTo>
                    <a:lnTo>
                      <a:pt x="1269" y="4775"/>
                    </a:lnTo>
                    <a:lnTo>
                      <a:pt x="1368" y="4630"/>
                    </a:lnTo>
                    <a:lnTo>
                      <a:pt x="1461" y="4487"/>
                    </a:lnTo>
                    <a:lnTo>
                      <a:pt x="1547" y="4342"/>
                    </a:lnTo>
                    <a:lnTo>
                      <a:pt x="1625" y="4200"/>
                    </a:lnTo>
                    <a:lnTo>
                      <a:pt x="1699" y="4061"/>
                    </a:lnTo>
                    <a:lnTo>
                      <a:pt x="1768" y="3922"/>
                    </a:lnTo>
                    <a:lnTo>
                      <a:pt x="1829" y="3782"/>
                    </a:lnTo>
                    <a:lnTo>
                      <a:pt x="1888" y="3650"/>
                    </a:lnTo>
                    <a:lnTo>
                      <a:pt x="1944" y="3516"/>
                    </a:lnTo>
                    <a:lnTo>
                      <a:pt x="2000" y="3385"/>
                    </a:lnTo>
                    <a:lnTo>
                      <a:pt x="2052" y="3262"/>
                    </a:lnTo>
                    <a:lnTo>
                      <a:pt x="2102" y="3138"/>
                    </a:lnTo>
                    <a:lnTo>
                      <a:pt x="2154" y="3018"/>
                    </a:lnTo>
                    <a:lnTo>
                      <a:pt x="2204" y="2903"/>
                    </a:lnTo>
                    <a:lnTo>
                      <a:pt x="2256" y="2791"/>
                    </a:lnTo>
                    <a:lnTo>
                      <a:pt x="2309" y="2687"/>
                    </a:lnTo>
                    <a:lnTo>
                      <a:pt x="2343" y="2622"/>
                    </a:lnTo>
                    <a:lnTo>
                      <a:pt x="2378" y="2554"/>
                    </a:lnTo>
                    <a:lnTo>
                      <a:pt x="2408" y="2476"/>
                    </a:lnTo>
                    <a:lnTo>
                      <a:pt x="2439" y="2399"/>
                    </a:lnTo>
                    <a:lnTo>
                      <a:pt x="2470" y="2321"/>
                    </a:lnTo>
                    <a:lnTo>
                      <a:pt x="2504" y="2244"/>
                    </a:lnTo>
                    <a:lnTo>
                      <a:pt x="2538" y="2176"/>
                    </a:lnTo>
                    <a:lnTo>
                      <a:pt x="2572" y="2111"/>
                    </a:lnTo>
                    <a:lnTo>
                      <a:pt x="2544" y="2107"/>
                    </a:lnTo>
                    <a:lnTo>
                      <a:pt x="2510" y="2101"/>
                    </a:lnTo>
                    <a:lnTo>
                      <a:pt x="2476" y="2093"/>
                    </a:lnTo>
                    <a:lnTo>
                      <a:pt x="2439" y="2080"/>
                    </a:lnTo>
                    <a:lnTo>
                      <a:pt x="2396" y="2068"/>
                    </a:lnTo>
                    <a:lnTo>
                      <a:pt x="2355" y="2052"/>
                    </a:lnTo>
                    <a:lnTo>
                      <a:pt x="2309" y="2036"/>
                    </a:lnTo>
                    <a:lnTo>
                      <a:pt x="2266" y="2021"/>
                    </a:lnTo>
                    <a:lnTo>
                      <a:pt x="2223" y="2005"/>
                    </a:lnTo>
                    <a:lnTo>
                      <a:pt x="2176" y="1993"/>
                    </a:lnTo>
                    <a:lnTo>
                      <a:pt x="2133" y="1984"/>
                    </a:lnTo>
                    <a:lnTo>
                      <a:pt x="2092" y="1978"/>
                    </a:lnTo>
                    <a:lnTo>
                      <a:pt x="2052" y="1972"/>
                    </a:lnTo>
                    <a:lnTo>
                      <a:pt x="2015" y="1972"/>
                    </a:lnTo>
                    <a:lnTo>
                      <a:pt x="1980" y="1978"/>
                    </a:lnTo>
                    <a:lnTo>
                      <a:pt x="1950" y="1990"/>
                    </a:lnTo>
                    <a:lnTo>
                      <a:pt x="1968" y="1962"/>
                    </a:lnTo>
                    <a:lnTo>
                      <a:pt x="1996" y="1940"/>
                    </a:lnTo>
                    <a:lnTo>
                      <a:pt x="2027" y="1922"/>
                    </a:lnTo>
                    <a:lnTo>
                      <a:pt x="2068" y="1909"/>
                    </a:lnTo>
                    <a:lnTo>
                      <a:pt x="2111" y="1901"/>
                    </a:lnTo>
                    <a:lnTo>
                      <a:pt x="2157" y="1895"/>
                    </a:lnTo>
                    <a:lnTo>
                      <a:pt x="2207" y="1891"/>
                    </a:lnTo>
                    <a:lnTo>
                      <a:pt x="2260" y="1888"/>
                    </a:lnTo>
                    <a:lnTo>
                      <a:pt x="2315" y="1885"/>
                    </a:lnTo>
                    <a:lnTo>
                      <a:pt x="2370" y="1885"/>
                    </a:lnTo>
                    <a:lnTo>
                      <a:pt x="2429" y="1882"/>
                    </a:lnTo>
                    <a:lnTo>
                      <a:pt x="2488" y="1879"/>
                    </a:lnTo>
                    <a:lnTo>
                      <a:pt x="2544" y="1872"/>
                    </a:lnTo>
                    <a:lnTo>
                      <a:pt x="2600" y="1864"/>
                    </a:lnTo>
                    <a:lnTo>
                      <a:pt x="2656" y="1850"/>
                    </a:lnTo>
                    <a:lnTo>
                      <a:pt x="2708" y="1836"/>
                    </a:lnTo>
                    <a:lnTo>
                      <a:pt x="2739" y="1770"/>
                    </a:lnTo>
                    <a:lnTo>
                      <a:pt x="2764" y="1703"/>
                    </a:lnTo>
                    <a:lnTo>
                      <a:pt x="2786" y="1631"/>
                    </a:lnTo>
                    <a:lnTo>
                      <a:pt x="2807" y="1556"/>
                    </a:lnTo>
                    <a:lnTo>
                      <a:pt x="2829" y="1479"/>
                    </a:lnTo>
                    <a:lnTo>
                      <a:pt x="2851" y="1393"/>
                    </a:lnTo>
                    <a:lnTo>
                      <a:pt x="2878" y="1299"/>
                    </a:lnTo>
                    <a:lnTo>
                      <a:pt x="2909" y="1201"/>
                    </a:lnTo>
                    <a:lnTo>
                      <a:pt x="2876" y="1201"/>
                    </a:lnTo>
                    <a:lnTo>
                      <a:pt x="2841" y="1201"/>
                    </a:lnTo>
                    <a:lnTo>
                      <a:pt x="2804" y="1201"/>
                    </a:lnTo>
                    <a:lnTo>
                      <a:pt x="2767" y="1201"/>
                    </a:lnTo>
                    <a:lnTo>
                      <a:pt x="2729" y="1201"/>
                    </a:lnTo>
                    <a:lnTo>
                      <a:pt x="2690" y="1201"/>
                    </a:lnTo>
                    <a:lnTo>
                      <a:pt x="2649" y="1201"/>
                    </a:lnTo>
                    <a:lnTo>
                      <a:pt x="2612" y="1201"/>
                    </a:lnTo>
                    <a:lnTo>
                      <a:pt x="2572" y="1205"/>
                    </a:lnTo>
                    <a:lnTo>
                      <a:pt x="2531" y="1205"/>
                    </a:lnTo>
                    <a:lnTo>
                      <a:pt x="2494" y="1207"/>
                    </a:lnTo>
                    <a:lnTo>
                      <a:pt x="2454" y="1207"/>
                    </a:lnTo>
                    <a:lnTo>
                      <a:pt x="2421" y="1211"/>
                    </a:lnTo>
                    <a:lnTo>
                      <a:pt x="2386" y="1213"/>
                    </a:lnTo>
                    <a:lnTo>
                      <a:pt x="2352" y="1217"/>
                    </a:lnTo>
                    <a:lnTo>
                      <a:pt x="2321" y="1219"/>
                    </a:lnTo>
                    <a:lnTo>
                      <a:pt x="2355" y="1195"/>
                    </a:lnTo>
                    <a:lnTo>
                      <a:pt x="2392" y="1173"/>
                    </a:lnTo>
                    <a:lnTo>
                      <a:pt x="2429" y="1154"/>
                    </a:lnTo>
                    <a:lnTo>
                      <a:pt x="2470" y="1136"/>
                    </a:lnTo>
                    <a:lnTo>
                      <a:pt x="2510" y="1121"/>
                    </a:lnTo>
                    <a:lnTo>
                      <a:pt x="2550" y="1109"/>
                    </a:lnTo>
                    <a:lnTo>
                      <a:pt x="2594" y="1095"/>
                    </a:lnTo>
                    <a:lnTo>
                      <a:pt x="2637" y="1083"/>
                    </a:lnTo>
                    <a:lnTo>
                      <a:pt x="2680" y="1074"/>
                    </a:lnTo>
                    <a:lnTo>
                      <a:pt x="2723" y="1064"/>
                    </a:lnTo>
                    <a:lnTo>
                      <a:pt x="2764" y="1056"/>
                    </a:lnTo>
                    <a:lnTo>
                      <a:pt x="2807" y="1046"/>
                    </a:lnTo>
                    <a:lnTo>
                      <a:pt x="2847" y="1037"/>
                    </a:lnTo>
                    <a:lnTo>
                      <a:pt x="2888" y="1028"/>
                    </a:lnTo>
                    <a:lnTo>
                      <a:pt x="2925" y="1015"/>
                    </a:lnTo>
                    <a:lnTo>
                      <a:pt x="2962" y="1005"/>
                    </a:lnTo>
                    <a:lnTo>
                      <a:pt x="2984" y="842"/>
                    </a:lnTo>
                    <a:lnTo>
                      <a:pt x="2999" y="603"/>
                    </a:lnTo>
                    <a:lnTo>
                      <a:pt x="3002" y="313"/>
                    </a:lnTo>
                    <a:lnTo>
                      <a:pt x="2978" y="0"/>
                    </a:lnTo>
                    <a:close/>
                  </a:path>
                </a:pathLst>
              </a:custGeom>
              <a:solidFill>
                <a:srgbClr val="FFFFFF">
                  <a:alpha val="50195"/>
                </a:srgbClr>
              </a:solidFill>
              <a:ln w="11113">
                <a:solidFill>
                  <a:srgbClr val="000000"/>
                </a:solidFill>
                <a:prstDash val="solid"/>
                <a:round/>
                <a:headEnd/>
                <a:tailEnd/>
              </a:ln>
            </p:spPr>
            <p:txBody>
              <a:bodyPr lIns="16" tIns="8" rIns="16" bIns="8">
                <a:spAutoFit/>
              </a:bodyPr>
              <a:lstStyle/>
              <a:p>
                <a:endParaRPr lang="ar-SA"/>
              </a:p>
            </p:txBody>
          </p:sp>
          <p:sp>
            <p:nvSpPr>
              <p:cNvPr id="5134" name="Freeform 16"/>
              <p:cNvSpPr>
                <a:spLocks/>
              </p:cNvSpPr>
              <p:nvPr/>
            </p:nvSpPr>
            <p:spPr bwMode="auto">
              <a:xfrm>
                <a:off x="4028" y="3883"/>
                <a:ext cx="207" cy="429"/>
              </a:xfrm>
              <a:custGeom>
                <a:avLst/>
                <a:gdLst>
                  <a:gd name="T0" fmla="*/ 375 w 623"/>
                  <a:gd name="T1" fmla="*/ 33 h 1288"/>
                  <a:gd name="T2" fmla="*/ 396 w 623"/>
                  <a:gd name="T3" fmla="*/ 55 h 1288"/>
                  <a:gd name="T4" fmla="*/ 418 w 623"/>
                  <a:gd name="T5" fmla="*/ 71 h 1288"/>
                  <a:gd name="T6" fmla="*/ 439 w 623"/>
                  <a:gd name="T7" fmla="*/ 86 h 1288"/>
                  <a:gd name="T8" fmla="*/ 465 w 623"/>
                  <a:gd name="T9" fmla="*/ 92 h 1288"/>
                  <a:gd name="T10" fmla="*/ 496 w 623"/>
                  <a:gd name="T11" fmla="*/ 90 h 1288"/>
                  <a:gd name="T12" fmla="*/ 530 w 623"/>
                  <a:gd name="T13" fmla="*/ 74 h 1288"/>
                  <a:gd name="T14" fmla="*/ 570 w 623"/>
                  <a:gd name="T15" fmla="*/ 47 h 1288"/>
                  <a:gd name="T16" fmla="*/ 616 w 623"/>
                  <a:gd name="T17" fmla="*/ 0 h 1288"/>
                  <a:gd name="T18" fmla="*/ 623 w 623"/>
                  <a:gd name="T19" fmla="*/ 9 h 1288"/>
                  <a:gd name="T20" fmla="*/ 623 w 623"/>
                  <a:gd name="T21" fmla="*/ 27 h 1288"/>
                  <a:gd name="T22" fmla="*/ 620 w 623"/>
                  <a:gd name="T23" fmla="*/ 59 h 1288"/>
                  <a:gd name="T24" fmla="*/ 610 w 623"/>
                  <a:gd name="T25" fmla="*/ 96 h 1288"/>
                  <a:gd name="T26" fmla="*/ 598 w 623"/>
                  <a:gd name="T27" fmla="*/ 145 h 1288"/>
                  <a:gd name="T28" fmla="*/ 582 w 623"/>
                  <a:gd name="T29" fmla="*/ 198 h 1288"/>
                  <a:gd name="T30" fmla="*/ 564 w 623"/>
                  <a:gd name="T31" fmla="*/ 257 h 1288"/>
                  <a:gd name="T32" fmla="*/ 545 w 623"/>
                  <a:gd name="T33" fmla="*/ 321 h 1288"/>
                  <a:gd name="T34" fmla="*/ 527 w 623"/>
                  <a:gd name="T35" fmla="*/ 362 h 1288"/>
                  <a:gd name="T36" fmla="*/ 486 w 623"/>
                  <a:gd name="T37" fmla="*/ 417 h 1288"/>
                  <a:gd name="T38" fmla="*/ 433 w 623"/>
                  <a:gd name="T39" fmla="*/ 486 h 1288"/>
                  <a:gd name="T40" fmla="*/ 372 w 623"/>
                  <a:gd name="T41" fmla="*/ 560 h 1288"/>
                  <a:gd name="T42" fmla="*/ 307 w 623"/>
                  <a:gd name="T43" fmla="*/ 637 h 1288"/>
                  <a:gd name="T44" fmla="*/ 241 w 623"/>
                  <a:gd name="T45" fmla="*/ 715 h 1288"/>
                  <a:gd name="T46" fmla="*/ 183 w 623"/>
                  <a:gd name="T47" fmla="*/ 790 h 1288"/>
                  <a:gd name="T48" fmla="*/ 133 w 623"/>
                  <a:gd name="T49" fmla="*/ 851 h 1288"/>
                  <a:gd name="T50" fmla="*/ 87 w 623"/>
                  <a:gd name="T51" fmla="*/ 947 h 1288"/>
                  <a:gd name="T52" fmla="*/ 78 w 623"/>
                  <a:gd name="T53" fmla="*/ 1024 h 1288"/>
                  <a:gd name="T54" fmla="*/ 94 w 623"/>
                  <a:gd name="T55" fmla="*/ 1080 h 1288"/>
                  <a:gd name="T56" fmla="*/ 118 w 623"/>
                  <a:gd name="T57" fmla="*/ 1127 h 1288"/>
                  <a:gd name="T58" fmla="*/ 143 w 623"/>
                  <a:gd name="T59" fmla="*/ 1164 h 1288"/>
                  <a:gd name="T60" fmla="*/ 159 w 623"/>
                  <a:gd name="T61" fmla="*/ 1200 h 1288"/>
                  <a:gd name="T62" fmla="*/ 149 w 623"/>
                  <a:gd name="T63" fmla="*/ 1237 h 1288"/>
                  <a:gd name="T64" fmla="*/ 102 w 623"/>
                  <a:gd name="T65" fmla="*/ 1284 h 1288"/>
                  <a:gd name="T66" fmla="*/ 72 w 623"/>
                  <a:gd name="T67" fmla="*/ 1288 h 1288"/>
                  <a:gd name="T68" fmla="*/ 47 w 623"/>
                  <a:gd name="T69" fmla="*/ 1288 h 1288"/>
                  <a:gd name="T70" fmla="*/ 28 w 623"/>
                  <a:gd name="T71" fmla="*/ 1278 h 1288"/>
                  <a:gd name="T72" fmla="*/ 16 w 623"/>
                  <a:gd name="T73" fmla="*/ 1268 h 1288"/>
                  <a:gd name="T74" fmla="*/ 6 w 623"/>
                  <a:gd name="T75" fmla="*/ 1253 h 1288"/>
                  <a:gd name="T76" fmla="*/ 0 w 623"/>
                  <a:gd name="T77" fmla="*/ 1237 h 1288"/>
                  <a:gd name="T78" fmla="*/ 0 w 623"/>
                  <a:gd name="T79" fmla="*/ 1223 h 1288"/>
                  <a:gd name="T80" fmla="*/ 0 w 623"/>
                  <a:gd name="T81" fmla="*/ 1204 h 1288"/>
                  <a:gd name="T82" fmla="*/ 10 w 623"/>
                  <a:gd name="T83" fmla="*/ 1135 h 1288"/>
                  <a:gd name="T84" fmla="*/ 22 w 623"/>
                  <a:gd name="T85" fmla="*/ 1076 h 1288"/>
                  <a:gd name="T86" fmla="*/ 43 w 623"/>
                  <a:gd name="T87" fmla="*/ 994 h 1288"/>
                  <a:gd name="T88" fmla="*/ 81 w 623"/>
                  <a:gd name="T89" fmla="*/ 847 h 1288"/>
                  <a:gd name="T90" fmla="*/ 115 w 623"/>
                  <a:gd name="T91" fmla="*/ 737 h 1288"/>
                  <a:gd name="T92" fmla="*/ 159 w 623"/>
                  <a:gd name="T93" fmla="*/ 606 h 1288"/>
                  <a:gd name="T94" fmla="*/ 202 w 623"/>
                  <a:gd name="T95" fmla="*/ 470 h 1288"/>
                  <a:gd name="T96" fmla="*/ 249 w 623"/>
                  <a:gd name="T97" fmla="*/ 333 h 1288"/>
                  <a:gd name="T98" fmla="*/ 292 w 623"/>
                  <a:gd name="T99" fmla="*/ 210 h 1288"/>
                  <a:gd name="T100" fmla="*/ 329 w 623"/>
                  <a:gd name="T101" fmla="*/ 111 h 1288"/>
                  <a:gd name="T102" fmla="*/ 357 w 623"/>
                  <a:gd name="T103" fmla="*/ 49 h 1288"/>
                  <a:gd name="T104" fmla="*/ 375 w 623"/>
                  <a:gd name="T105" fmla="*/ 33 h 12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3"/>
                  <a:gd name="T160" fmla="*/ 0 h 1288"/>
                  <a:gd name="T161" fmla="*/ 623 w 623"/>
                  <a:gd name="T162" fmla="*/ 1288 h 12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3" h="1288">
                    <a:moveTo>
                      <a:pt x="375" y="33"/>
                    </a:moveTo>
                    <a:lnTo>
                      <a:pt x="396" y="55"/>
                    </a:lnTo>
                    <a:lnTo>
                      <a:pt x="418" y="71"/>
                    </a:lnTo>
                    <a:lnTo>
                      <a:pt x="439" y="86"/>
                    </a:lnTo>
                    <a:lnTo>
                      <a:pt x="465" y="92"/>
                    </a:lnTo>
                    <a:lnTo>
                      <a:pt x="496" y="90"/>
                    </a:lnTo>
                    <a:lnTo>
                      <a:pt x="530" y="74"/>
                    </a:lnTo>
                    <a:lnTo>
                      <a:pt x="570" y="47"/>
                    </a:lnTo>
                    <a:lnTo>
                      <a:pt x="616" y="0"/>
                    </a:lnTo>
                    <a:lnTo>
                      <a:pt x="623" y="9"/>
                    </a:lnTo>
                    <a:lnTo>
                      <a:pt x="623" y="27"/>
                    </a:lnTo>
                    <a:lnTo>
                      <a:pt x="620" y="59"/>
                    </a:lnTo>
                    <a:lnTo>
                      <a:pt x="610" y="96"/>
                    </a:lnTo>
                    <a:lnTo>
                      <a:pt x="598" y="145"/>
                    </a:lnTo>
                    <a:lnTo>
                      <a:pt x="582" y="198"/>
                    </a:lnTo>
                    <a:lnTo>
                      <a:pt x="564" y="257"/>
                    </a:lnTo>
                    <a:lnTo>
                      <a:pt x="545" y="321"/>
                    </a:lnTo>
                    <a:lnTo>
                      <a:pt x="527" y="362"/>
                    </a:lnTo>
                    <a:lnTo>
                      <a:pt x="486" y="417"/>
                    </a:lnTo>
                    <a:lnTo>
                      <a:pt x="433" y="486"/>
                    </a:lnTo>
                    <a:lnTo>
                      <a:pt x="372" y="560"/>
                    </a:lnTo>
                    <a:lnTo>
                      <a:pt x="307" y="637"/>
                    </a:lnTo>
                    <a:lnTo>
                      <a:pt x="241" y="715"/>
                    </a:lnTo>
                    <a:lnTo>
                      <a:pt x="183" y="790"/>
                    </a:lnTo>
                    <a:lnTo>
                      <a:pt x="133" y="851"/>
                    </a:lnTo>
                    <a:lnTo>
                      <a:pt x="87" y="947"/>
                    </a:lnTo>
                    <a:lnTo>
                      <a:pt x="78" y="1024"/>
                    </a:lnTo>
                    <a:lnTo>
                      <a:pt x="94" y="1080"/>
                    </a:lnTo>
                    <a:lnTo>
                      <a:pt x="118" y="1127"/>
                    </a:lnTo>
                    <a:lnTo>
                      <a:pt x="143" y="1164"/>
                    </a:lnTo>
                    <a:lnTo>
                      <a:pt x="159" y="1200"/>
                    </a:lnTo>
                    <a:lnTo>
                      <a:pt x="149" y="1237"/>
                    </a:lnTo>
                    <a:lnTo>
                      <a:pt x="102" y="1284"/>
                    </a:lnTo>
                    <a:lnTo>
                      <a:pt x="72" y="1288"/>
                    </a:lnTo>
                    <a:lnTo>
                      <a:pt x="47" y="1288"/>
                    </a:lnTo>
                    <a:lnTo>
                      <a:pt x="28" y="1278"/>
                    </a:lnTo>
                    <a:lnTo>
                      <a:pt x="16" y="1268"/>
                    </a:lnTo>
                    <a:lnTo>
                      <a:pt x="6" y="1253"/>
                    </a:lnTo>
                    <a:lnTo>
                      <a:pt x="0" y="1237"/>
                    </a:lnTo>
                    <a:lnTo>
                      <a:pt x="0" y="1223"/>
                    </a:lnTo>
                    <a:lnTo>
                      <a:pt x="0" y="1204"/>
                    </a:lnTo>
                    <a:lnTo>
                      <a:pt x="10" y="1135"/>
                    </a:lnTo>
                    <a:lnTo>
                      <a:pt x="22" y="1076"/>
                    </a:lnTo>
                    <a:lnTo>
                      <a:pt x="43" y="994"/>
                    </a:lnTo>
                    <a:lnTo>
                      <a:pt x="81" y="847"/>
                    </a:lnTo>
                    <a:lnTo>
                      <a:pt x="115" y="737"/>
                    </a:lnTo>
                    <a:lnTo>
                      <a:pt x="159" y="606"/>
                    </a:lnTo>
                    <a:lnTo>
                      <a:pt x="202" y="470"/>
                    </a:lnTo>
                    <a:lnTo>
                      <a:pt x="249" y="333"/>
                    </a:lnTo>
                    <a:lnTo>
                      <a:pt x="292" y="210"/>
                    </a:lnTo>
                    <a:lnTo>
                      <a:pt x="329" y="111"/>
                    </a:lnTo>
                    <a:lnTo>
                      <a:pt x="357" y="49"/>
                    </a:lnTo>
                    <a:lnTo>
                      <a:pt x="375" y="33"/>
                    </a:lnTo>
                    <a:close/>
                  </a:path>
                </a:pathLst>
              </a:custGeom>
              <a:solidFill>
                <a:srgbClr val="000000">
                  <a:alpha val="50195"/>
                </a:srgbClr>
              </a:solidFill>
              <a:ln w="11113">
                <a:solidFill>
                  <a:srgbClr val="000000"/>
                </a:solidFill>
                <a:prstDash val="solid"/>
                <a:round/>
                <a:headEnd/>
                <a:tailEnd/>
              </a:ln>
            </p:spPr>
            <p:txBody>
              <a:bodyPr lIns="16" tIns="8" rIns="16" bIns="8">
                <a:spAutoFit/>
              </a:bodyPr>
              <a:lstStyle/>
              <a:p>
                <a:endParaRPr lang="ar-SA"/>
              </a:p>
            </p:txBody>
          </p:sp>
          <p:sp>
            <p:nvSpPr>
              <p:cNvPr id="5135" name="Freeform 17"/>
              <p:cNvSpPr>
                <a:spLocks/>
              </p:cNvSpPr>
              <p:nvPr/>
            </p:nvSpPr>
            <p:spPr bwMode="auto">
              <a:xfrm>
                <a:off x="4041" y="4259"/>
                <a:ext cx="8" cy="35"/>
              </a:xfrm>
              <a:custGeom>
                <a:avLst/>
                <a:gdLst>
                  <a:gd name="T0" fmla="*/ 10 w 24"/>
                  <a:gd name="T1" fmla="*/ 0 h 106"/>
                  <a:gd name="T2" fmla="*/ 2 w 24"/>
                  <a:gd name="T3" fmla="*/ 31 h 106"/>
                  <a:gd name="T4" fmla="*/ 0 w 24"/>
                  <a:gd name="T5" fmla="*/ 65 h 106"/>
                  <a:gd name="T6" fmla="*/ 0 w 24"/>
                  <a:gd name="T7" fmla="*/ 96 h 106"/>
                  <a:gd name="T8" fmla="*/ 12 w 24"/>
                  <a:gd name="T9" fmla="*/ 106 h 106"/>
                  <a:gd name="T10" fmla="*/ 24 w 24"/>
                  <a:gd name="T11" fmla="*/ 94 h 106"/>
                  <a:gd name="T12" fmla="*/ 24 w 24"/>
                  <a:gd name="T13" fmla="*/ 65 h 106"/>
                  <a:gd name="T14" fmla="*/ 18 w 24"/>
                  <a:gd name="T15" fmla="*/ 31 h 106"/>
                  <a:gd name="T16" fmla="*/ 10 w 24"/>
                  <a:gd name="T17" fmla="*/ 0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06"/>
                  <a:gd name="T29" fmla="*/ 24 w 24"/>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06">
                    <a:moveTo>
                      <a:pt x="10" y="0"/>
                    </a:moveTo>
                    <a:lnTo>
                      <a:pt x="2" y="31"/>
                    </a:lnTo>
                    <a:lnTo>
                      <a:pt x="0" y="65"/>
                    </a:lnTo>
                    <a:lnTo>
                      <a:pt x="0" y="96"/>
                    </a:lnTo>
                    <a:lnTo>
                      <a:pt x="12" y="106"/>
                    </a:lnTo>
                    <a:lnTo>
                      <a:pt x="24" y="94"/>
                    </a:lnTo>
                    <a:lnTo>
                      <a:pt x="24" y="65"/>
                    </a:lnTo>
                    <a:lnTo>
                      <a:pt x="18" y="31"/>
                    </a:lnTo>
                    <a:lnTo>
                      <a:pt x="10" y="0"/>
                    </a:lnTo>
                    <a:close/>
                  </a:path>
                </a:pathLst>
              </a:custGeom>
              <a:solidFill>
                <a:srgbClr val="FFFFFF">
                  <a:alpha val="50195"/>
                </a:srgbClr>
              </a:solidFill>
              <a:ln w="9525">
                <a:noFill/>
                <a:round/>
                <a:headEnd/>
                <a:tailEnd/>
              </a:ln>
            </p:spPr>
            <p:txBody>
              <a:bodyPr lIns="16" tIns="8" rIns="16" bIns="8">
                <a:spAutoFit/>
              </a:bodyPr>
              <a:lstStyle/>
              <a:p>
                <a:endParaRPr lang="ar-SA"/>
              </a:p>
            </p:txBody>
          </p:sp>
        </p:grpSp>
      </p:grpSp>
      <p:sp>
        <p:nvSpPr>
          <p:cNvPr id="19" name="مربع نص 18"/>
          <p:cNvSpPr txBox="1"/>
          <p:nvPr/>
        </p:nvSpPr>
        <p:spPr>
          <a:xfrm>
            <a:off x="2786050" y="2071678"/>
            <a:ext cx="5214974" cy="400110"/>
          </a:xfrm>
          <a:prstGeom prst="rect">
            <a:avLst/>
          </a:prstGeom>
          <a:noFill/>
        </p:spPr>
        <p:txBody>
          <a:bodyPr wrap="square" rtlCol="1">
            <a:spAutoFit/>
          </a:bodyPr>
          <a:lstStyle/>
          <a:p>
            <a:pPr marL="609600" indent="-609600"/>
            <a:endParaRPr lang="en-US" sz="2000" b="1" dirty="0"/>
          </a:p>
        </p:txBody>
      </p:sp>
      <p:sp>
        <p:nvSpPr>
          <p:cNvPr id="21" name="مستطيل 20"/>
          <p:cNvSpPr/>
          <p:nvPr/>
        </p:nvSpPr>
        <p:spPr>
          <a:xfrm>
            <a:off x="3929058" y="1142984"/>
            <a:ext cx="4357718" cy="369332"/>
          </a:xfrm>
          <a:prstGeom prst="rect">
            <a:avLst/>
          </a:prstGeom>
        </p:spPr>
        <p:txBody>
          <a:bodyPr wrap="square">
            <a:spAutoFit/>
          </a:bodyPr>
          <a:lstStyle/>
          <a:p>
            <a:pPr algn="ctr"/>
            <a:endParaRPr lang="ar-SA" dirty="0"/>
          </a:p>
        </p:txBody>
      </p:sp>
      <p:sp>
        <p:nvSpPr>
          <p:cNvPr id="22" name="مستطيل 21"/>
          <p:cNvSpPr/>
          <p:nvPr/>
        </p:nvSpPr>
        <p:spPr>
          <a:xfrm>
            <a:off x="2286000" y="571481"/>
            <a:ext cx="5072082" cy="400110"/>
          </a:xfrm>
          <a:prstGeom prst="rect">
            <a:avLst/>
          </a:prstGeom>
        </p:spPr>
        <p:txBody>
          <a:bodyPr wrap="square">
            <a:spAutoFit/>
          </a:bodyPr>
          <a:lstStyle/>
          <a:p>
            <a:pPr algn="ctr"/>
            <a:endParaRPr lang="ar-SA" sz="2000" dirty="0"/>
          </a:p>
        </p:txBody>
      </p:sp>
      <p:sp>
        <p:nvSpPr>
          <p:cNvPr id="24" name="مستطيل 23"/>
          <p:cNvSpPr/>
          <p:nvPr/>
        </p:nvSpPr>
        <p:spPr>
          <a:xfrm>
            <a:off x="1594262" y="500042"/>
            <a:ext cx="5263754" cy="461665"/>
          </a:xfrm>
          <a:prstGeom prst="rect">
            <a:avLst/>
          </a:prstGeom>
          <a:noFill/>
        </p:spPr>
        <p:txBody>
          <a:bodyPr wrap="square" lIns="91440" tIns="45720" rIns="91440" bIns="45720">
            <a:spAutoFit/>
          </a:bodyPr>
          <a:lstStyle/>
          <a:p>
            <a:endParaRPr lang="ar-SA"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3" name="مستطيل 22"/>
          <p:cNvSpPr/>
          <p:nvPr/>
        </p:nvSpPr>
        <p:spPr>
          <a:xfrm>
            <a:off x="3286116" y="1214423"/>
            <a:ext cx="4643470" cy="1384995"/>
          </a:xfrm>
          <a:prstGeom prst="rect">
            <a:avLst/>
          </a:prstGeom>
        </p:spPr>
        <p:txBody>
          <a:bodyPr wrap="square">
            <a:spAutoFit/>
          </a:bodyPr>
          <a:lstStyle/>
          <a:p>
            <a:endParaRPr lang="ar-SA" sz="2400" b="1" dirty="0" smtClean="0"/>
          </a:p>
          <a:p>
            <a:endParaRPr lang="ar-SA" sz="2400" b="1" dirty="0" smtClean="0"/>
          </a:p>
          <a:p>
            <a:r>
              <a:rPr lang="ar-SA" dirty="0" smtClean="0"/>
              <a:t/>
            </a:r>
            <a:br>
              <a:rPr lang="ar-SA" dirty="0" smtClean="0"/>
            </a:br>
            <a:endParaRPr lang="ar-SA" dirty="0"/>
          </a:p>
        </p:txBody>
      </p:sp>
      <p:sp>
        <p:nvSpPr>
          <p:cNvPr id="28" name="شريط إلى الأعلى 27"/>
          <p:cNvSpPr/>
          <p:nvPr/>
        </p:nvSpPr>
        <p:spPr>
          <a:xfrm>
            <a:off x="3500430" y="6286520"/>
            <a:ext cx="1857388" cy="428628"/>
          </a:xfrm>
          <a:prstGeom prst="ribbon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9" name="مخطط انسيابي: تخزين بالوصول التسلسلي 28"/>
          <p:cNvSpPr/>
          <p:nvPr/>
        </p:nvSpPr>
        <p:spPr>
          <a:xfrm>
            <a:off x="3357554" y="1000108"/>
            <a:ext cx="4286280" cy="1428760"/>
          </a:xfrm>
          <a:prstGeom prst="flowChartMagneticTape">
            <a:avLst/>
          </a:prstGeom>
          <a:gradFill>
            <a:gsLst>
              <a:gs pos="0">
                <a:srgbClr val="FFEFD1"/>
              </a:gs>
              <a:gs pos="64999">
                <a:srgbClr val="F0EBD5"/>
              </a:gs>
              <a:gs pos="100000">
                <a:srgbClr val="D1C39F"/>
              </a:gs>
            </a:gsLst>
            <a:lin ang="5400000" scaled="0"/>
          </a:gradFill>
        </p:spPr>
        <p:style>
          <a:lnRef idx="0">
            <a:schemeClr val="accent2"/>
          </a:lnRef>
          <a:fillRef idx="1002">
            <a:schemeClr val="dk2"/>
          </a:fillRef>
          <a:effectRef idx="3">
            <a:schemeClr val="accent2"/>
          </a:effectRef>
          <a:fontRef idx="minor">
            <a:schemeClr val="lt1"/>
          </a:fontRef>
        </p:style>
        <p:txBody>
          <a:bodyPr rtlCol="1"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تطبق الجودة في النظام التعليمي للأسباب التالية</a:t>
            </a:r>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b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ar-S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1" name="مربع نص 30"/>
          <p:cNvSpPr txBox="1"/>
          <p:nvPr/>
        </p:nvSpPr>
        <p:spPr>
          <a:xfrm>
            <a:off x="5357818" y="1071546"/>
            <a:ext cx="2071702" cy="646331"/>
          </a:xfrm>
          <a:prstGeom prst="rect">
            <a:avLst/>
          </a:prstGeom>
          <a:noFill/>
        </p:spPr>
        <p:txBody>
          <a:bodyPr wrap="square" rtlCol="1">
            <a:spAutoFit/>
          </a:bodyPr>
          <a:lstStyle/>
          <a:p>
            <a:r>
              <a:rPr lang="ar-SA" b="1" dirty="0" smtClean="0">
                <a:solidFill>
                  <a:schemeClr val="bg1"/>
                </a:solidFill>
              </a:rPr>
              <a:t>       </a:t>
            </a:r>
          </a:p>
          <a:p>
            <a:r>
              <a:rPr lang="ar-SA" b="1" dirty="0" smtClean="0">
                <a:solidFill>
                  <a:schemeClr val="bg1"/>
                </a:solidFill>
              </a:rPr>
              <a:t>   </a:t>
            </a:r>
            <a:endParaRPr lang="ar-SA" b="1" dirty="0">
              <a:solidFill>
                <a:schemeClr val="bg1"/>
              </a:solidFill>
            </a:endParaRPr>
          </a:p>
        </p:txBody>
      </p:sp>
      <p:sp>
        <p:nvSpPr>
          <p:cNvPr id="25" name="مربع نص 24"/>
          <p:cNvSpPr txBox="1"/>
          <p:nvPr/>
        </p:nvSpPr>
        <p:spPr>
          <a:xfrm>
            <a:off x="2714612" y="2579906"/>
            <a:ext cx="5072098" cy="4278094"/>
          </a:xfrm>
          <a:prstGeom prst="rect">
            <a:avLst/>
          </a:prstGeom>
          <a:noFill/>
        </p:spPr>
        <p:txBody>
          <a:bodyPr wrap="square" rtlCol="1">
            <a:spAutoFit/>
          </a:bodyPr>
          <a:lstStyle/>
          <a:p>
            <a:pPr>
              <a:buFont typeface="Wingdings" pitchFamily="2" charset="2"/>
              <a:buChar char="Ø"/>
              <a:defRPr/>
            </a:pPr>
            <a:r>
              <a:rPr lang="ar-SA" sz="2000" b="1" dirty="0" smtClean="0"/>
              <a:t>بما أن الطالب هدف ومحور العملية فيجب إرضائه كزبون أساسي في العملية التربوية</a:t>
            </a:r>
            <a:r>
              <a:rPr lang="en-US" sz="2000" b="1" dirty="0" smtClean="0"/>
              <a:t> </a:t>
            </a:r>
            <a:r>
              <a:rPr lang="ar-SA" sz="2000" b="1" dirty="0" smtClean="0"/>
              <a:t>.</a:t>
            </a:r>
          </a:p>
          <a:p>
            <a:pPr>
              <a:buFont typeface="Wingdings" pitchFamily="2" charset="2"/>
              <a:buChar char="Ø"/>
              <a:defRPr/>
            </a:pPr>
            <a:r>
              <a:rPr lang="ar-SA" sz="2000" b="1" dirty="0" smtClean="0"/>
              <a:t>ضرورة إجراء التحسينات في العملية التربوية بطريقة منظمة من خلال تحليل البيانات باستمرار</a:t>
            </a:r>
            <a:r>
              <a:rPr lang="en-US" sz="2000" b="1" dirty="0" smtClean="0"/>
              <a:t> </a:t>
            </a:r>
            <a:r>
              <a:rPr lang="ar-SA" sz="2000" b="1" dirty="0" smtClean="0"/>
              <a:t>.</a:t>
            </a:r>
          </a:p>
          <a:p>
            <a:pPr>
              <a:buFont typeface="Wingdings" pitchFamily="2" charset="2"/>
              <a:buChar char="Ø"/>
              <a:defRPr/>
            </a:pPr>
            <a:r>
              <a:rPr lang="ar-SA" sz="2000" b="1" dirty="0" smtClean="0"/>
              <a:t>استثمار إمكانيات وطاقات جميع الأفراد العاملين في العملية التربوية</a:t>
            </a:r>
            <a:r>
              <a:rPr lang="en-US" sz="2000" b="1" dirty="0" smtClean="0"/>
              <a:t> </a:t>
            </a:r>
            <a:r>
              <a:rPr lang="ar-SA" sz="2000" b="1" dirty="0" smtClean="0"/>
              <a:t>.</a:t>
            </a:r>
          </a:p>
          <a:p>
            <a:pPr>
              <a:buFont typeface="Wingdings" pitchFamily="2" charset="2"/>
              <a:buChar char="Ø"/>
              <a:defRPr/>
            </a:pPr>
            <a:r>
              <a:rPr lang="ar-SA" sz="2000" b="1" dirty="0" smtClean="0"/>
              <a:t>طريقة لنقل السلطة إلى العاملين بالمؤسسة مع الاحتفاظ في نفس الوقت بالإدارة المركزية</a:t>
            </a:r>
            <a:r>
              <a:rPr lang="en-US" sz="2000" b="1" dirty="0" smtClean="0"/>
              <a:t> </a:t>
            </a:r>
            <a:r>
              <a:rPr lang="ar-SA" sz="2000" b="1" dirty="0" smtClean="0"/>
              <a:t>.</a:t>
            </a:r>
            <a:endParaRPr lang="en-US" sz="2000" b="1" dirty="0" smtClean="0"/>
          </a:p>
          <a:p>
            <a:pPr>
              <a:buFont typeface="Wingdings" pitchFamily="2" charset="2"/>
              <a:buChar char="Ø"/>
              <a:defRPr/>
            </a:pPr>
            <a:r>
              <a:rPr lang="ar-SA" sz="2000" b="1" dirty="0" smtClean="0"/>
              <a:t>خلق الاتصال الفعال على المستويين الأفقي والعمودي</a:t>
            </a:r>
            <a:r>
              <a:rPr lang="en-US" sz="2000" b="1" dirty="0" smtClean="0"/>
              <a:t> .</a:t>
            </a:r>
          </a:p>
          <a:p>
            <a:pPr>
              <a:buFont typeface="Wingdings" pitchFamily="2" charset="2"/>
              <a:buChar char="Ø"/>
              <a:defRPr/>
            </a:pPr>
            <a:r>
              <a:rPr lang="ar-SA" sz="2000" b="1" dirty="0" smtClean="0"/>
              <a:t>تغيير النمط الإداري إلى الإدارة </a:t>
            </a:r>
            <a:r>
              <a:rPr lang="ar-SA" sz="2000" b="1" dirty="0" err="1" smtClean="0"/>
              <a:t>التشاركية</a:t>
            </a:r>
            <a:r>
              <a:rPr lang="en-US" sz="2000" b="1" dirty="0" smtClean="0"/>
              <a:t>.</a:t>
            </a:r>
          </a:p>
          <a:p>
            <a:pPr>
              <a:buFont typeface="Wingdings" pitchFamily="2" charset="2"/>
              <a:buChar char="Ø"/>
              <a:defRPr/>
            </a:pPr>
            <a:endParaRPr lang="ar-SA" dirty="0" smtClean="0"/>
          </a:p>
          <a:p>
            <a:pPr>
              <a:buFont typeface="Wingdings" pitchFamily="2" charset="2"/>
              <a:buChar char="Ø"/>
              <a:defRPr/>
            </a:pPr>
            <a:endParaRPr lang="en-US" b="1" dirty="0" smtClean="0"/>
          </a:p>
          <a:p>
            <a:pPr>
              <a:buFont typeface="Wingdings" pitchFamily="2" charset="2"/>
              <a:buChar char="Ø"/>
              <a:defRPr/>
            </a:pPr>
            <a:endParaRPr lang="en-US" dirty="0" smtClean="0"/>
          </a:p>
          <a:p>
            <a:pPr>
              <a:defRPr/>
            </a:pPr>
            <a:endParaRPr lang="en-US" dirty="0" smtClean="0"/>
          </a:p>
        </p:txBody>
      </p:sp>
      <p:sp>
        <p:nvSpPr>
          <p:cNvPr id="26" name="مربع نص 25"/>
          <p:cNvSpPr txBox="1"/>
          <p:nvPr/>
        </p:nvSpPr>
        <p:spPr>
          <a:xfrm>
            <a:off x="6516216" y="6500834"/>
            <a:ext cx="2556948" cy="338554"/>
          </a:xfrm>
          <a:prstGeom prst="rect">
            <a:avLst/>
          </a:prstGeom>
          <a:noFill/>
        </p:spPr>
        <p:txBody>
          <a:bodyPr wrap="square" rtlCol="1">
            <a:spAutoFit/>
          </a:bodyPr>
          <a:lstStyle/>
          <a:p>
            <a:r>
              <a:rPr lang="ar-SA" sz="1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د/ عبير عبد الصادق محمد بدوي</a:t>
            </a:r>
            <a:endParaRPr lang="ar-SA" sz="16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linds(horizontal)">
                                      <p:cBhvr>
                                        <p:cTn id="1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071538" y="500042"/>
            <a:ext cx="7704137" cy="5472112"/>
            <a:chOff x="384" y="672"/>
            <a:chExt cx="4956" cy="2928"/>
          </a:xfrm>
        </p:grpSpPr>
        <p:grpSp>
          <p:nvGrpSpPr>
            <p:cNvPr id="3" name="Group 4"/>
            <p:cNvGrpSpPr>
              <a:grpSpLocks/>
            </p:cNvGrpSpPr>
            <p:nvPr/>
          </p:nvGrpSpPr>
          <p:grpSpPr bwMode="auto">
            <a:xfrm>
              <a:off x="384" y="672"/>
              <a:ext cx="4956" cy="2928"/>
              <a:chOff x="3888" y="1296"/>
              <a:chExt cx="1960" cy="1488"/>
            </a:xfrm>
          </p:grpSpPr>
          <p:sp>
            <p:nvSpPr>
              <p:cNvPr id="5136" name="Freeform 5"/>
              <p:cNvSpPr>
                <a:spLocks/>
              </p:cNvSpPr>
              <p:nvPr/>
            </p:nvSpPr>
            <p:spPr bwMode="auto">
              <a:xfrm flipH="1">
                <a:off x="3996" y="1296"/>
                <a:ext cx="1852" cy="1488"/>
              </a:xfrm>
              <a:custGeom>
                <a:avLst/>
                <a:gdLst>
                  <a:gd name="T0" fmla="*/ 1070 w 9260"/>
                  <a:gd name="T1" fmla="*/ 13065 h 13198"/>
                  <a:gd name="T2" fmla="*/ 828 w 9260"/>
                  <a:gd name="T3" fmla="*/ 12749 h 13198"/>
                  <a:gd name="T4" fmla="*/ 719 w 9260"/>
                  <a:gd name="T5" fmla="*/ 12380 h 13198"/>
                  <a:gd name="T6" fmla="*/ 675 w 9260"/>
                  <a:gd name="T7" fmla="*/ 11969 h 13198"/>
                  <a:gd name="T8" fmla="*/ 636 w 9260"/>
                  <a:gd name="T9" fmla="*/ 11716 h 13198"/>
                  <a:gd name="T10" fmla="*/ 571 w 9260"/>
                  <a:gd name="T11" fmla="*/ 11691 h 13198"/>
                  <a:gd name="T12" fmla="*/ 488 w 9260"/>
                  <a:gd name="T13" fmla="*/ 11443 h 13198"/>
                  <a:gd name="T14" fmla="*/ 366 w 9260"/>
                  <a:gd name="T15" fmla="*/ 10502 h 13198"/>
                  <a:gd name="T16" fmla="*/ 231 w 9260"/>
                  <a:gd name="T17" fmla="*/ 9316 h 13198"/>
                  <a:gd name="T18" fmla="*/ 124 w 9260"/>
                  <a:gd name="T19" fmla="*/ 8300 h 13198"/>
                  <a:gd name="T20" fmla="*/ 109 w 9260"/>
                  <a:gd name="T21" fmla="*/ 7233 h 13198"/>
                  <a:gd name="T22" fmla="*/ 191 w 9260"/>
                  <a:gd name="T23" fmla="*/ 5960 h 13198"/>
                  <a:gd name="T24" fmla="*/ 59 w 9260"/>
                  <a:gd name="T25" fmla="*/ 5052 h 13198"/>
                  <a:gd name="T26" fmla="*/ 75 w 9260"/>
                  <a:gd name="T27" fmla="*/ 4394 h 13198"/>
                  <a:gd name="T28" fmla="*/ 142 w 9260"/>
                  <a:gd name="T29" fmla="*/ 4015 h 13198"/>
                  <a:gd name="T30" fmla="*/ 246 w 9260"/>
                  <a:gd name="T31" fmla="*/ 3914 h 13198"/>
                  <a:gd name="T32" fmla="*/ 343 w 9260"/>
                  <a:gd name="T33" fmla="*/ 3859 h 13198"/>
                  <a:gd name="T34" fmla="*/ 483 w 9260"/>
                  <a:gd name="T35" fmla="*/ 3823 h 13198"/>
                  <a:gd name="T36" fmla="*/ 560 w 9260"/>
                  <a:gd name="T37" fmla="*/ 3735 h 13198"/>
                  <a:gd name="T38" fmla="*/ 433 w 9260"/>
                  <a:gd name="T39" fmla="*/ 3688 h 13198"/>
                  <a:gd name="T40" fmla="*/ 265 w 9260"/>
                  <a:gd name="T41" fmla="*/ 3665 h 13198"/>
                  <a:gd name="T42" fmla="*/ 98 w 9260"/>
                  <a:gd name="T43" fmla="*/ 3655 h 13198"/>
                  <a:gd name="T44" fmla="*/ 88 w 9260"/>
                  <a:gd name="T45" fmla="*/ 3408 h 13198"/>
                  <a:gd name="T46" fmla="*/ 254 w 9260"/>
                  <a:gd name="T47" fmla="*/ 2587 h 13198"/>
                  <a:gd name="T48" fmla="*/ 246 w 9260"/>
                  <a:gd name="T49" fmla="*/ 1911 h 13198"/>
                  <a:gd name="T50" fmla="*/ 223 w 9260"/>
                  <a:gd name="T51" fmla="*/ 1242 h 13198"/>
                  <a:gd name="T52" fmla="*/ 272 w 9260"/>
                  <a:gd name="T53" fmla="*/ 585 h 13198"/>
                  <a:gd name="T54" fmla="*/ 270 w 9260"/>
                  <a:gd name="T55" fmla="*/ 237 h 13198"/>
                  <a:gd name="T56" fmla="*/ 8294 w 9260"/>
                  <a:gd name="T57" fmla="*/ 0 h 13198"/>
                  <a:gd name="T58" fmla="*/ 8029 w 9260"/>
                  <a:gd name="T59" fmla="*/ 712 h 13198"/>
                  <a:gd name="T60" fmla="*/ 7886 w 9260"/>
                  <a:gd name="T61" fmla="*/ 1880 h 13198"/>
                  <a:gd name="T62" fmla="*/ 7827 w 9260"/>
                  <a:gd name="T63" fmla="*/ 3083 h 13198"/>
                  <a:gd name="T64" fmla="*/ 7809 w 9260"/>
                  <a:gd name="T65" fmla="*/ 3898 h 13198"/>
                  <a:gd name="T66" fmla="*/ 7705 w 9260"/>
                  <a:gd name="T67" fmla="*/ 3945 h 13198"/>
                  <a:gd name="T68" fmla="*/ 7564 w 9260"/>
                  <a:gd name="T69" fmla="*/ 3994 h 13198"/>
                  <a:gd name="T70" fmla="*/ 7491 w 9260"/>
                  <a:gd name="T71" fmla="*/ 4093 h 13198"/>
                  <a:gd name="T72" fmla="*/ 7419 w 9260"/>
                  <a:gd name="T73" fmla="*/ 4190 h 13198"/>
                  <a:gd name="T74" fmla="*/ 7544 w 9260"/>
                  <a:gd name="T75" fmla="*/ 4221 h 13198"/>
                  <a:gd name="T76" fmla="*/ 7681 w 9260"/>
                  <a:gd name="T77" fmla="*/ 4285 h 13198"/>
                  <a:gd name="T78" fmla="*/ 7809 w 9260"/>
                  <a:gd name="T79" fmla="*/ 4353 h 13198"/>
                  <a:gd name="T80" fmla="*/ 7904 w 9260"/>
                  <a:gd name="T81" fmla="*/ 4384 h 13198"/>
                  <a:gd name="T82" fmla="*/ 7904 w 9260"/>
                  <a:gd name="T83" fmla="*/ 4968 h 13198"/>
                  <a:gd name="T84" fmla="*/ 8011 w 9260"/>
                  <a:gd name="T85" fmla="*/ 6007 h 13198"/>
                  <a:gd name="T86" fmla="*/ 8082 w 9260"/>
                  <a:gd name="T87" fmla="*/ 7636 h 13198"/>
                  <a:gd name="T88" fmla="*/ 8172 w 9260"/>
                  <a:gd name="T89" fmla="*/ 9269 h 13198"/>
                  <a:gd name="T90" fmla="*/ 8340 w 9260"/>
                  <a:gd name="T91" fmla="*/ 10326 h 13198"/>
                  <a:gd name="T92" fmla="*/ 8507 w 9260"/>
                  <a:gd name="T93" fmla="*/ 10864 h 13198"/>
                  <a:gd name="T94" fmla="*/ 8611 w 9260"/>
                  <a:gd name="T95" fmla="*/ 11390 h 13198"/>
                  <a:gd name="T96" fmla="*/ 8728 w 9260"/>
                  <a:gd name="T97" fmla="*/ 11923 h 13198"/>
                  <a:gd name="T98" fmla="*/ 8923 w 9260"/>
                  <a:gd name="T99" fmla="*/ 12468 h 131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260"/>
                  <a:gd name="T151" fmla="*/ 0 h 13198"/>
                  <a:gd name="T152" fmla="*/ 9260 w 9260"/>
                  <a:gd name="T153" fmla="*/ 13198 h 131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260" h="13198">
                    <a:moveTo>
                      <a:pt x="9260" y="13198"/>
                    </a:moveTo>
                    <a:lnTo>
                      <a:pt x="1259" y="13198"/>
                    </a:lnTo>
                    <a:lnTo>
                      <a:pt x="1159" y="13133"/>
                    </a:lnTo>
                    <a:lnTo>
                      <a:pt x="1070" y="13065"/>
                    </a:lnTo>
                    <a:lnTo>
                      <a:pt x="994" y="12993"/>
                    </a:lnTo>
                    <a:lnTo>
                      <a:pt x="930" y="12915"/>
                    </a:lnTo>
                    <a:lnTo>
                      <a:pt x="872" y="12834"/>
                    </a:lnTo>
                    <a:lnTo>
                      <a:pt x="828" y="12749"/>
                    </a:lnTo>
                    <a:lnTo>
                      <a:pt x="792" y="12663"/>
                    </a:lnTo>
                    <a:lnTo>
                      <a:pt x="761" y="12572"/>
                    </a:lnTo>
                    <a:lnTo>
                      <a:pt x="737" y="12476"/>
                    </a:lnTo>
                    <a:lnTo>
                      <a:pt x="719" y="12380"/>
                    </a:lnTo>
                    <a:lnTo>
                      <a:pt x="703" y="12282"/>
                    </a:lnTo>
                    <a:lnTo>
                      <a:pt x="693" y="12180"/>
                    </a:lnTo>
                    <a:lnTo>
                      <a:pt x="683" y="12076"/>
                    </a:lnTo>
                    <a:lnTo>
                      <a:pt x="675" y="11969"/>
                    </a:lnTo>
                    <a:lnTo>
                      <a:pt x="667" y="11861"/>
                    </a:lnTo>
                    <a:lnTo>
                      <a:pt x="659" y="11752"/>
                    </a:lnTo>
                    <a:lnTo>
                      <a:pt x="649" y="11731"/>
                    </a:lnTo>
                    <a:lnTo>
                      <a:pt x="636" y="11716"/>
                    </a:lnTo>
                    <a:lnTo>
                      <a:pt x="623" y="11704"/>
                    </a:lnTo>
                    <a:lnTo>
                      <a:pt x="607" y="11696"/>
                    </a:lnTo>
                    <a:lnTo>
                      <a:pt x="589" y="11694"/>
                    </a:lnTo>
                    <a:lnTo>
                      <a:pt x="571" y="11691"/>
                    </a:lnTo>
                    <a:lnTo>
                      <a:pt x="550" y="11691"/>
                    </a:lnTo>
                    <a:lnTo>
                      <a:pt x="532" y="11689"/>
                    </a:lnTo>
                    <a:lnTo>
                      <a:pt x="511" y="11591"/>
                    </a:lnTo>
                    <a:lnTo>
                      <a:pt x="488" y="11443"/>
                    </a:lnTo>
                    <a:lnTo>
                      <a:pt x="459" y="11253"/>
                    </a:lnTo>
                    <a:lnTo>
                      <a:pt x="431" y="11030"/>
                    </a:lnTo>
                    <a:lnTo>
                      <a:pt x="397" y="10778"/>
                    </a:lnTo>
                    <a:lnTo>
                      <a:pt x="366" y="10502"/>
                    </a:lnTo>
                    <a:lnTo>
                      <a:pt x="329" y="10212"/>
                    </a:lnTo>
                    <a:lnTo>
                      <a:pt x="295" y="9913"/>
                    </a:lnTo>
                    <a:lnTo>
                      <a:pt x="262" y="9612"/>
                    </a:lnTo>
                    <a:lnTo>
                      <a:pt x="231" y="9316"/>
                    </a:lnTo>
                    <a:lnTo>
                      <a:pt x="199" y="9028"/>
                    </a:lnTo>
                    <a:lnTo>
                      <a:pt x="171" y="8760"/>
                    </a:lnTo>
                    <a:lnTo>
                      <a:pt x="145" y="8516"/>
                    </a:lnTo>
                    <a:lnTo>
                      <a:pt x="124" y="8300"/>
                    </a:lnTo>
                    <a:lnTo>
                      <a:pt x="109" y="8123"/>
                    </a:lnTo>
                    <a:lnTo>
                      <a:pt x="96" y="7988"/>
                    </a:lnTo>
                    <a:lnTo>
                      <a:pt x="91" y="7591"/>
                    </a:lnTo>
                    <a:lnTo>
                      <a:pt x="109" y="7233"/>
                    </a:lnTo>
                    <a:lnTo>
                      <a:pt x="137" y="6903"/>
                    </a:lnTo>
                    <a:lnTo>
                      <a:pt x="168" y="6588"/>
                    </a:lnTo>
                    <a:lnTo>
                      <a:pt x="189" y="6277"/>
                    </a:lnTo>
                    <a:lnTo>
                      <a:pt x="191" y="5960"/>
                    </a:lnTo>
                    <a:lnTo>
                      <a:pt x="163" y="5626"/>
                    </a:lnTo>
                    <a:lnTo>
                      <a:pt x="96" y="5262"/>
                    </a:lnTo>
                    <a:lnTo>
                      <a:pt x="73" y="5173"/>
                    </a:lnTo>
                    <a:lnTo>
                      <a:pt x="59" y="5052"/>
                    </a:lnTo>
                    <a:lnTo>
                      <a:pt x="56" y="4904"/>
                    </a:lnTo>
                    <a:lnTo>
                      <a:pt x="61" y="4737"/>
                    </a:lnTo>
                    <a:lnTo>
                      <a:pt x="67" y="4566"/>
                    </a:lnTo>
                    <a:lnTo>
                      <a:pt x="75" y="4394"/>
                    </a:lnTo>
                    <a:lnTo>
                      <a:pt x="78" y="4234"/>
                    </a:lnTo>
                    <a:lnTo>
                      <a:pt x="73" y="4093"/>
                    </a:lnTo>
                    <a:lnTo>
                      <a:pt x="109" y="4052"/>
                    </a:lnTo>
                    <a:lnTo>
                      <a:pt x="142" y="4015"/>
                    </a:lnTo>
                    <a:lnTo>
                      <a:pt x="171" y="3984"/>
                    </a:lnTo>
                    <a:lnTo>
                      <a:pt x="196" y="3958"/>
                    </a:lnTo>
                    <a:lnTo>
                      <a:pt x="223" y="3935"/>
                    </a:lnTo>
                    <a:lnTo>
                      <a:pt x="246" y="3914"/>
                    </a:lnTo>
                    <a:lnTo>
                      <a:pt x="267" y="3895"/>
                    </a:lnTo>
                    <a:lnTo>
                      <a:pt x="293" y="3882"/>
                    </a:lnTo>
                    <a:lnTo>
                      <a:pt x="316" y="3870"/>
                    </a:lnTo>
                    <a:lnTo>
                      <a:pt x="343" y="3859"/>
                    </a:lnTo>
                    <a:lnTo>
                      <a:pt x="371" y="3849"/>
                    </a:lnTo>
                    <a:lnTo>
                      <a:pt x="405" y="3841"/>
                    </a:lnTo>
                    <a:lnTo>
                      <a:pt x="441" y="3831"/>
                    </a:lnTo>
                    <a:lnTo>
                      <a:pt x="483" y="3823"/>
                    </a:lnTo>
                    <a:lnTo>
                      <a:pt x="530" y="3813"/>
                    </a:lnTo>
                    <a:lnTo>
                      <a:pt x="581" y="3803"/>
                    </a:lnTo>
                    <a:lnTo>
                      <a:pt x="581" y="3753"/>
                    </a:lnTo>
                    <a:lnTo>
                      <a:pt x="560" y="3735"/>
                    </a:lnTo>
                    <a:lnTo>
                      <a:pt x="535" y="3722"/>
                    </a:lnTo>
                    <a:lnTo>
                      <a:pt x="504" y="3709"/>
                    </a:lnTo>
                    <a:lnTo>
                      <a:pt x="469" y="3696"/>
                    </a:lnTo>
                    <a:lnTo>
                      <a:pt x="433" y="3688"/>
                    </a:lnTo>
                    <a:lnTo>
                      <a:pt x="394" y="3680"/>
                    </a:lnTo>
                    <a:lnTo>
                      <a:pt x="353" y="3673"/>
                    </a:lnTo>
                    <a:lnTo>
                      <a:pt x="308" y="3667"/>
                    </a:lnTo>
                    <a:lnTo>
                      <a:pt x="265" y="3665"/>
                    </a:lnTo>
                    <a:lnTo>
                      <a:pt x="223" y="3660"/>
                    </a:lnTo>
                    <a:lnTo>
                      <a:pt x="178" y="3657"/>
                    </a:lnTo>
                    <a:lnTo>
                      <a:pt x="137" y="3657"/>
                    </a:lnTo>
                    <a:lnTo>
                      <a:pt x="98" y="3655"/>
                    </a:lnTo>
                    <a:lnTo>
                      <a:pt x="61" y="3655"/>
                    </a:lnTo>
                    <a:lnTo>
                      <a:pt x="28" y="3655"/>
                    </a:lnTo>
                    <a:lnTo>
                      <a:pt x="0" y="3655"/>
                    </a:lnTo>
                    <a:lnTo>
                      <a:pt x="88" y="3408"/>
                    </a:lnTo>
                    <a:lnTo>
                      <a:pt x="155" y="3181"/>
                    </a:lnTo>
                    <a:lnTo>
                      <a:pt x="205" y="2969"/>
                    </a:lnTo>
                    <a:lnTo>
                      <a:pt x="236" y="2772"/>
                    </a:lnTo>
                    <a:lnTo>
                      <a:pt x="254" y="2587"/>
                    </a:lnTo>
                    <a:lnTo>
                      <a:pt x="262" y="2408"/>
                    </a:lnTo>
                    <a:lnTo>
                      <a:pt x="262" y="2239"/>
                    </a:lnTo>
                    <a:lnTo>
                      <a:pt x="254" y="2073"/>
                    </a:lnTo>
                    <a:lnTo>
                      <a:pt x="246" y="1911"/>
                    </a:lnTo>
                    <a:lnTo>
                      <a:pt x="234" y="1750"/>
                    </a:lnTo>
                    <a:lnTo>
                      <a:pt x="226" y="1584"/>
                    </a:lnTo>
                    <a:lnTo>
                      <a:pt x="221" y="1418"/>
                    </a:lnTo>
                    <a:lnTo>
                      <a:pt x="223" y="1242"/>
                    </a:lnTo>
                    <a:lnTo>
                      <a:pt x="236" y="1060"/>
                    </a:lnTo>
                    <a:lnTo>
                      <a:pt x="259" y="865"/>
                    </a:lnTo>
                    <a:lnTo>
                      <a:pt x="298" y="658"/>
                    </a:lnTo>
                    <a:lnTo>
                      <a:pt x="272" y="585"/>
                    </a:lnTo>
                    <a:lnTo>
                      <a:pt x="254" y="502"/>
                    </a:lnTo>
                    <a:lnTo>
                      <a:pt x="246" y="416"/>
                    </a:lnTo>
                    <a:lnTo>
                      <a:pt x="252" y="325"/>
                    </a:lnTo>
                    <a:lnTo>
                      <a:pt x="270" y="237"/>
                    </a:lnTo>
                    <a:lnTo>
                      <a:pt x="298" y="154"/>
                    </a:lnTo>
                    <a:lnTo>
                      <a:pt x="343" y="76"/>
                    </a:lnTo>
                    <a:lnTo>
                      <a:pt x="402" y="11"/>
                    </a:lnTo>
                    <a:lnTo>
                      <a:pt x="8294" y="0"/>
                    </a:lnTo>
                    <a:lnTo>
                      <a:pt x="8213" y="112"/>
                    </a:lnTo>
                    <a:lnTo>
                      <a:pt x="8143" y="273"/>
                    </a:lnTo>
                    <a:lnTo>
                      <a:pt x="8082" y="475"/>
                    </a:lnTo>
                    <a:lnTo>
                      <a:pt x="8029" y="712"/>
                    </a:lnTo>
                    <a:lnTo>
                      <a:pt x="7983" y="977"/>
                    </a:lnTo>
                    <a:lnTo>
                      <a:pt x="7943" y="1265"/>
                    </a:lnTo>
                    <a:lnTo>
                      <a:pt x="7912" y="1569"/>
                    </a:lnTo>
                    <a:lnTo>
                      <a:pt x="7886" y="1880"/>
                    </a:lnTo>
                    <a:lnTo>
                      <a:pt x="7865" y="2194"/>
                    </a:lnTo>
                    <a:lnTo>
                      <a:pt x="7850" y="2504"/>
                    </a:lnTo>
                    <a:lnTo>
                      <a:pt x="7837" y="2803"/>
                    </a:lnTo>
                    <a:lnTo>
                      <a:pt x="7827" y="3083"/>
                    </a:lnTo>
                    <a:lnTo>
                      <a:pt x="7822" y="3341"/>
                    </a:lnTo>
                    <a:lnTo>
                      <a:pt x="7816" y="3566"/>
                    </a:lnTo>
                    <a:lnTo>
                      <a:pt x="7811" y="3753"/>
                    </a:lnTo>
                    <a:lnTo>
                      <a:pt x="7809" y="3898"/>
                    </a:lnTo>
                    <a:lnTo>
                      <a:pt x="7787" y="3904"/>
                    </a:lnTo>
                    <a:lnTo>
                      <a:pt x="7764" y="3914"/>
                    </a:lnTo>
                    <a:lnTo>
                      <a:pt x="7736" y="3930"/>
                    </a:lnTo>
                    <a:lnTo>
                      <a:pt x="7705" y="3945"/>
                    </a:lnTo>
                    <a:lnTo>
                      <a:pt x="7670" y="3963"/>
                    </a:lnTo>
                    <a:lnTo>
                      <a:pt x="7637" y="3979"/>
                    </a:lnTo>
                    <a:lnTo>
                      <a:pt x="7600" y="3989"/>
                    </a:lnTo>
                    <a:lnTo>
                      <a:pt x="7564" y="3994"/>
                    </a:lnTo>
                    <a:lnTo>
                      <a:pt x="7559" y="4028"/>
                    </a:lnTo>
                    <a:lnTo>
                      <a:pt x="7541" y="4055"/>
                    </a:lnTo>
                    <a:lnTo>
                      <a:pt x="7517" y="4075"/>
                    </a:lnTo>
                    <a:lnTo>
                      <a:pt x="7491" y="4093"/>
                    </a:lnTo>
                    <a:lnTo>
                      <a:pt x="7465" y="4111"/>
                    </a:lnTo>
                    <a:lnTo>
                      <a:pt x="7442" y="4132"/>
                    </a:lnTo>
                    <a:lnTo>
                      <a:pt x="7424" y="4158"/>
                    </a:lnTo>
                    <a:lnTo>
                      <a:pt x="7419" y="4190"/>
                    </a:lnTo>
                    <a:lnTo>
                      <a:pt x="7447" y="4192"/>
                    </a:lnTo>
                    <a:lnTo>
                      <a:pt x="7478" y="4198"/>
                    </a:lnTo>
                    <a:lnTo>
                      <a:pt x="7509" y="4208"/>
                    </a:lnTo>
                    <a:lnTo>
                      <a:pt x="7544" y="4221"/>
                    </a:lnTo>
                    <a:lnTo>
                      <a:pt x="7577" y="4234"/>
                    </a:lnTo>
                    <a:lnTo>
                      <a:pt x="7611" y="4252"/>
                    </a:lnTo>
                    <a:lnTo>
                      <a:pt x="7644" y="4270"/>
                    </a:lnTo>
                    <a:lnTo>
                      <a:pt x="7681" y="4285"/>
                    </a:lnTo>
                    <a:lnTo>
                      <a:pt x="7715" y="4303"/>
                    </a:lnTo>
                    <a:lnTo>
                      <a:pt x="7746" y="4321"/>
                    </a:lnTo>
                    <a:lnTo>
                      <a:pt x="7779" y="4340"/>
                    </a:lnTo>
                    <a:lnTo>
                      <a:pt x="7809" y="4353"/>
                    </a:lnTo>
                    <a:lnTo>
                      <a:pt x="7837" y="4366"/>
                    </a:lnTo>
                    <a:lnTo>
                      <a:pt x="7863" y="4376"/>
                    </a:lnTo>
                    <a:lnTo>
                      <a:pt x="7884" y="4382"/>
                    </a:lnTo>
                    <a:lnTo>
                      <a:pt x="7904" y="4384"/>
                    </a:lnTo>
                    <a:lnTo>
                      <a:pt x="7896" y="4530"/>
                    </a:lnTo>
                    <a:lnTo>
                      <a:pt x="7886" y="4675"/>
                    </a:lnTo>
                    <a:lnTo>
                      <a:pt x="7884" y="4823"/>
                    </a:lnTo>
                    <a:lnTo>
                      <a:pt x="7904" y="4968"/>
                    </a:lnTo>
                    <a:lnTo>
                      <a:pt x="7938" y="5140"/>
                    </a:lnTo>
                    <a:lnTo>
                      <a:pt x="7967" y="5379"/>
                    </a:lnTo>
                    <a:lnTo>
                      <a:pt x="7990" y="5670"/>
                    </a:lnTo>
                    <a:lnTo>
                      <a:pt x="8011" y="6007"/>
                    </a:lnTo>
                    <a:lnTo>
                      <a:pt x="8029" y="6381"/>
                    </a:lnTo>
                    <a:lnTo>
                      <a:pt x="8047" y="6784"/>
                    </a:lnTo>
                    <a:lnTo>
                      <a:pt x="8062" y="7205"/>
                    </a:lnTo>
                    <a:lnTo>
                      <a:pt x="8082" y="7636"/>
                    </a:lnTo>
                    <a:lnTo>
                      <a:pt x="8100" y="8064"/>
                    </a:lnTo>
                    <a:lnTo>
                      <a:pt x="8120" y="8487"/>
                    </a:lnTo>
                    <a:lnTo>
                      <a:pt x="8143" y="8893"/>
                    </a:lnTo>
                    <a:lnTo>
                      <a:pt x="8172" y="9269"/>
                    </a:lnTo>
                    <a:lnTo>
                      <a:pt x="8203" y="9609"/>
                    </a:lnTo>
                    <a:lnTo>
                      <a:pt x="8242" y="9905"/>
                    </a:lnTo>
                    <a:lnTo>
                      <a:pt x="8286" y="10146"/>
                    </a:lnTo>
                    <a:lnTo>
                      <a:pt x="8340" y="10326"/>
                    </a:lnTo>
                    <a:lnTo>
                      <a:pt x="8393" y="10461"/>
                    </a:lnTo>
                    <a:lnTo>
                      <a:pt x="8434" y="10596"/>
                    </a:lnTo>
                    <a:lnTo>
                      <a:pt x="8473" y="10731"/>
                    </a:lnTo>
                    <a:lnTo>
                      <a:pt x="8507" y="10864"/>
                    </a:lnTo>
                    <a:lnTo>
                      <a:pt x="8536" y="10995"/>
                    </a:lnTo>
                    <a:lnTo>
                      <a:pt x="8562" y="11128"/>
                    </a:lnTo>
                    <a:lnTo>
                      <a:pt x="8587" y="11260"/>
                    </a:lnTo>
                    <a:lnTo>
                      <a:pt x="8611" y="11390"/>
                    </a:lnTo>
                    <a:lnTo>
                      <a:pt x="8637" y="11523"/>
                    </a:lnTo>
                    <a:lnTo>
                      <a:pt x="8663" y="11655"/>
                    </a:lnTo>
                    <a:lnTo>
                      <a:pt x="8694" y="11788"/>
                    </a:lnTo>
                    <a:lnTo>
                      <a:pt x="8728" y="11923"/>
                    </a:lnTo>
                    <a:lnTo>
                      <a:pt x="8767" y="12055"/>
                    </a:lnTo>
                    <a:lnTo>
                      <a:pt x="8811" y="12193"/>
                    </a:lnTo>
                    <a:lnTo>
                      <a:pt x="8863" y="12331"/>
                    </a:lnTo>
                    <a:lnTo>
                      <a:pt x="8923" y="12468"/>
                    </a:lnTo>
                    <a:lnTo>
                      <a:pt x="9260" y="13198"/>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dirty="0"/>
              </a:p>
            </p:txBody>
          </p:sp>
          <p:sp>
            <p:nvSpPr>
              <p:cNvPr id="5137" name="Freeform 6"/>
              <p:cNvSpPr>
                <a:spLocks/>
              </p:cNvSpPr>
              <p:nvPr/>
            </p:nvSpPr>
            <p:spPr bwMode="auto">
              <a:xfrm flipH="1">
                <a:off x="4122" y="1297"/>
                <a:ext cx="1642" cy="125"/>
              </a:xfrm>
              <a:custGeom>
                <a:avLst/>
                <a:gdLst>
                  <a:gd name="T0" fmla="*/ 7963 w 8212"/>
                  <a:gd name="T1" fmla="*/ 10 h 1119"/>
                  <a:gd name="T2" fmla="*/ 8098 w 8212"/>
                  <a:gd name="T3" fmla="*/ 71 h 1119"/>
                  <a:gd name="T4" fmla="*/ 8162 w 8212"/>
                  <a:gd name="T5" fmla="*/ 182 h 1119"/>
                  <a:gd name="T6" fmla="*/ 8196 w 8212"/>
                  <a:gd name="T7" fmla="*/ 340 h 1119"/>
                  <a:gd name="T8" fmla="*/ 8212 w 8212"/>
                  <a:gd name="T9" fmla="*/ 875 h 1119"/>
                  <a:gd name="T10" fmla="*/ 8167 w 8212"/>
                  <a:gd name="T11" fmla="*/ 891 h 1119"/>
                  <a:gd name="T12" fmla="*/ 8121 w 8212"/>
                  <a:gd name="T13" fmla="*/ 930 h 1119"/>
                  <a:gd name="T14" fmla="*/ 8082 w 8212"/>
                  <a:gd name="T15" fmla="*/ 977 h 1119"/>
                  <a:gd name="T16" fmla="*/ 8066 w 8212"/>
                  <a:gd name="T17" fmla="*/ 1020 h 1119"/>
                  <a:gd name="T18" fmla="*/ 1983 w 8212"/>
                  <a:gd name="T19" fmla="*/ 1112 h 1119"/>
                  <a:gd name="T20" fmla="*/ 2003 w 8212"/>
                  <a:gd name="T21" fmla="*/ 1057 h 1119"/>
                  <a:gd name="T22" fmla="*/ 1985 w 8212"/>
                  <a:gd name="T23" fmla="*/ 1015 h 1119"/>
                  <a:gd name="T24" fmla="*/ 1948 w 8212"/>
                  <a:gd name="T25" fmla="*/ 974 h 1119"/>
                  <a:gd name="T26" fmla="*/ 1912 w 8212"/>
                  <a:gd name="T27" fmla="*/ 922 h 1119"/>
                  <a:gd name="T28" fmla="*/ 1876 w 8212"/>
                  <a:gd name="T29" fmla="*/ 880 h 1119"/>
                  <a:gd name="T30" fmla="*/ 1858 w 8212"/>
                  <a:gd name="T31" fmla="*/ 776 h 1119"/>
                  <a:gd name="T32" fmla="*/ 1665 w 8212"/>
                  <a:gd name="T33" fmla="*/ 1119 h 1119"/>
                  <a:gd name="T34" fmla="*/ 1520 w 8212"/>
                  <a:gd name="T35" fmla="*/ 1114 h 1119"/>
                  <a:gd name="T36" fmla="*/ 1419 w 8212"/>
                  <a:gd name="T37" fmla="*/ 1099 h 1119"/>
                  <a:gd name="T38" fmla="*/ 1336 w 8212"/>
                  <a:gd name="T39" fmla="*/ 1078 h 1119"/>
                  <a:gd name="T40" fmla="*/ 1250 w 8212"/>
                  <a:gd name="T41" fmla="*/ 1057 h 1119"/>
                  <a:gd name="T42" fmla="*/ 1140 w 8212"/>
                  <a:gd name="T43" fmla="*/ 1041 h 1119"/>
                  <a:gd name="T44" fmla="*/ 985 w 8212"/>
                  <a:gd name="T45" fmla="*/ 1036 h 1119"/>
                  <a:gd name="T46" fmla="*/ 764 w 8212"/>
                  <a:gd name="T47" fmla="*/ 1044 h 1119"/>
                  <a:gd name="T48" fmla="*/ 452 w 8212"/>
                  <a:gd name="T49" fmla="*/ 1070 h 1119"/>
                  <a:gd name="T50" fmla="*/ 574 w 8212"/>
                  <a:gd name="T51" fmla="*/ 925 h 1119"/>
                  <a:gd name="T52" fmla="*/ 614 w 8212"/>
                  <a:gd name="T53" fmla="*/ 766 h 1119"/>
                  <a:gd name="T54" fmla="*/ 579 w 8212"/>
                  <a:gd name="T55" fmla="*/ 610 h 1119"/>
                  <a:gd name="T56" fmla="*/ 476 w 8212"/>
                  <a:gd name="T57" fmla="*/ 480 h 1119"/>
                  <a:gd name="T58" fmla="*/ 408 w 8212"/>
                  <a:gd name="T59" fmla="*/ 387 h 1119"/>
                  <a:gd name="T60" fmla="*/ 359 w 8212"/>
                  <a:gd name="T61" fmla="*/ 301 h 1119"/>
                  <a:gd name="T62" fmla="*/ 317 w 8212"/>
                  <a:gd name="T63" fmla="*/ 224 h 1119"/>
                  <a:gd name="T64" fmla="*/ 278 w 8212"/>
                  <a:gd name="T65" fmla="*/ 156 h 1119"/>
                  <a:gd name="T66" fmla="*/ 234 w 8212"/>
                  <a:gd name="T67" fmla="*/ 102 h 1119"/>
                  <a:gd name="T68" fmla="*/ 177 w 8212"/>
                  <a:gd name="T69" fmla="*/ 57 h 1119"/>
                  <a:gd name="T70" fmla="*/ 102 w 8212"/>
                  <a:gd name="T71" fmla="*/ 26 h 1119"/>
                  <a:gd name="T72" fmla="*/ 0 w 8212"/>
                  <a:gd name="T73" fmla="*/ 10 h 11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12"/>
                  <a:gd name="T112" fmla="*/ 0 h 1119"/>
                  <a:gd name="T113" fmla="*/ 8212 w 8212"/>
                  <a:gd name="T114" fmla="*/ 1119 h 11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12" h="1119">
                    <a:moveTo>
                      <a:pt x="7858" y="0"/>
                    </a:moveTo>
                    <a:lnTo>
                      <a:pt x="7963" y="10"/>
                    </a:lnTo>
                    <a:lnTo>
                      <a:pt x="8040" y="34"/>
                    </a:lnTo>
                    <a:lnTo>
                      <a:pt x="8098" y="71"/>
                    </a:lnTo>
                    <a:lnTo>
                      <a:pt x="8136" y="120"/>
                    </a:lnTo>
                    <a:lnTo>
                      <a:pt x="8162" y="182"/>
                    </a:lnTo>
                    <a:lnTo>
                      <a:pt x="8180" y="255"/>
                    </a:lnTo>
                    <a:lnTo>
                      <a:pt x="8196" y="340"/>
                    </a:lnTo>
                    <a:lnTo>
                      <a:pt x="8212" y="436"/>
                    </a:lnTo>
                    <a:lnTo>
                      <a:pt x="8212" y="875"/>
                    </a:lnTo>
                    <a:lnTo>
                      <a:pt x="8191" y="880"/>
                    </a:lnTo>
                    <a:lnTo>
                      <a:pt x="8167" y="891"/>
                    </a:lnTo>
                    <a:lnTo>
                      <a:pt x="8144" y="909"/>
                    </a:lnTo>
                    <a:lnTo>
                      <a:pt x="8121" y="930"/>
                    </a:lnTo>
                    <a:lnTo>
                      <a:pt x="8100" y="953"/>
                    </a:lnTo>
                    <a:lnTo>
                      <a:pt x="8082" y="977"/>
                    </a:lnTo>
                    <a:lnTo>
                      <a:pt x="8072" y="1000"/>
                    </a:lnTo>
                    <a:lnTo>
                      <a:pt x="8066" y="1020"/>
                    </a:lnTo>
                    <a:lnTo>
                      <a:pt x="1957" y="1119"/>
                    </a:lnTo>
                    <a:lnTo>
                      <a:pt x="1983" y="1112"/>
                    </a:lnTo>
                    <a:lnTo>
                      <a:pt x="1998" y="1089"/>
                    </a:lnTo>
                    <a:lnTo>
                      <a:pt x="2003" y="1057"/>
                    </a:lnTo>
                    <a:lnTo>
                      <a:pt x="2003" y="1020"/>
                    </a:lnTo>
                    <a:lnTo>
                      <a:pt x="1985" y="1015"/>
                    </a:lnTo>
                    <a:lnTo>
                      <a:pt x="1967" y="997"/>
                    </a:lnTo>
                    <a:lnTo>
                      <a:pt x="1948" y="974"/>
                    </a:lnTo>
                    <a:lnTo>
                      <a:pt x="1930" y="948"/>
                    </a:lnTo>
                    <a:lnTo>
                      <a:pt x="1912" y="922"/>
                    </a:lnTo>
                    <a:lnTo>
                      <a:pt x="1894" y="898"/>
                    </a:lnTo>
                    <a:lnTo>
                      <a:pt x="1876" y="880"/>
                    </a:lnTo>
                    <a:lnTo>
                      <a:pt x="1858" y="875"/>
                    </a:lnTo>
                    <a:lnTo>
                      <a:pt x="1858" y="776"/>
                    </a:lnTo>
                    <a:lnTo>
                      <a:pt x="1759" y="763"/>
                    </a:lnTo>
                    <a:lnTo>
                      <a:pt x="1665" y="1119"/>
                    </a:lnTo>
                    <a:lnTo>
                      <a:pt x="1588" y="1117"/>
                    </a:lnTo>
                    <a:lnTo>
                      <a:pt x="1520" y="1114"/>
                    </a:lnTo>
                    <a:lnTo>
                      <a:pt x="1466" y="1107"/>
                    </a:lnTo>
                    <a:lnTo>
                      <a:pt x="1419" y="1099"/>
                    </a:lnTo>
                    <a:lnTo>
                      <a:pt x="1374" y="1089"/>
                    </a:lnTo>
                    <a:lnTo>
                      <a:pt x="1336" y="1078"/>
                    </a:lnTo>
                    <a:lnTo>
                      <a:pt x="1294" y="1068"/>
                    </a:lnTo>
                    <a:lnTo>
                      <a:pt x="1250" y="1057"/>
                    </a:lnTo>
                    <a:lnTo>
                      <a:pt x="1201" y="1049"/>
                    </a:lnTo>
                    <a:lnTo>
                      <a:pt x="1140" y="1041"/>
                    </a:lnTo>
                    <a:lnTo>
                      <a:pt x="1071" y="1036"/>
                    </a:lnTo>
                    <a:lnTo>
                      <a:pt x="985" y="1036"/>
                    </a:lnTo>
                    <a:lnTo>
                      <a:pt x="884" y="1036"/>
                    </a:lnTo>
                    <a:lnTo>
                      <a:pt x="764" y="1044"/>
                    </a:lnTo>
                    <a:lnTo>
                      <a:pt x="622" y="1054"/>
                    </a:lnTo>
                    <a:lnTo>
                      <a:pt x="452" y="1070"/>
                    </a:lnTo>
                    <a:lnTo>
                      <a:pt x="525" y="1000"/>
                    </a:lnTo>
                    <a:lnTo>
                      <a:pt x="574" y="925"/>
                    </a:lnTo>
                    <a:lnTo>
                      <a:pt x="603" y="847"/>
                    </a:lnTo>
                    <a:lnTo>
                      <a:pt x="614" y="766"/>
                    </a:lnTo>
                    <a:lnTo>
                      <a:pt x="606" y="686"/>
                    </a:lnTo>
                    <a:lnTo>
                      <a:pt x="579" y="610"/>
                    </a:lnTo>
                    <a:lnTo>
                      <a:pt x="535" y="543"/>
                    </a:lnTo>
                    <a:lnTo>
                      <a:pt x="476" y="480"/>
                    </a:lnTo>
                    <a:lnTo>
                      <a:pt x="439" y="434"/>
                    </a:lnTo>
                    <a:lnTo>
                      <a:pt x="408" y="387"/>
                    </a:lnTo>
                    <a:lnTo>
                      <a:pt x="382" y="342"/>
                    </a:lnTo>
                    <a:lnTo>
                      <a:pt x="359" y="301"/>
                    </a:lnTo>
                    <a:lnTo>
                      <a:pt x="336" y="263"/>
                    </a:lnTo>
                    <a:lnTo>
                      <a:pt x="317" y="224"/>
                    </a:lnTo>
                    <a:lnTo>
                      <a:pt x="296" y="189"/>
                    </a:lnTo>
                    <a:lnTo>
                      <a:pt x="278" y="156"/>
                    </a:lnTo>
                    <a:lnTo>
                      <a:pt x="255" y="127"/>
                    </a:lnTo>
                    <a:lnTo>
                      <a:pt x="234" y="102"/>
                    </a:lnTo>
                    <a:lnTo>
                      <a:pt x="209" y="78"/>
                    </a:lnTo>
                    <a:lnTo>
                      <a:pt x="177" y="57"/>
                    </a:lnTo>
                    <a:lnTo>
                      <a:pt x="143" y="39"/>
                    </a:lnTo>
                    <a:lnTo>
                      <a:pt x="102" y="26"/>
                    </a:lnTo>
                    <a:lnTo>
                      <a:pt x="54" y="16"/>
                    </a:lnTo>
                    <a:lnTo>
                      <a:pt x="0" y="10"/>
                    </a:lnTo>
                    <a:lnTo>
                      <a:pt x="7858" y="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sp>
            <p:nvSpPr>
              <p:cNvPr id="5138" name="Freeform 7"/>
              <p:cNvSpPr>
                <a:spLocks/>
              </p:cNvSpPr>
              <p:nvPr/>
            </p:nvSpPr>
            <p:spPr bwMode="auto">
              <a:xfrm flipH="1">
                <a:off x="3888" y="2663"/>
                <a:ext cx="1701" cy="121"/>
              </a:xfrm>
              <a:custGeom>
                <a:avLst/>
                <a:gdLst>
                  <a:gd name="T0" fmla="*/ 7917 w 8504"/>
                  <a:gd name="T1" fmla="*/ 1068 h 1068"/>
                  <a:gd name="T2" fmla="*/ 8032 w 8504"/>
                  <a:gd name="T3" fmla="*/ 1058 h 1068"/>
                  <a:gd name="T4" fmla="*/ 8137 w 8504"/>
                  <a:gd name="T5" fmla="*/ 1037 h 1068"/>
                  <a:gd name="T6" fmla="*/ 8236 w 8504"/>
                  <a:gd name="T7" fmla="*/ 1009 h 1068"/>
                  <a:gd name="T8" fmla="*/ 8325 w 8504"/>
                  <a:gd name="T9" fmla="*/ 966 h 1068"/>
                  <a:gd name="T10" fmla="*/ 8397 w 8504"/>
                  <a:gd name="T11" fmla="*/ 912 h 1068"/>
                  <a:gd name="T12" fmla="*/ 8455 w 8504"/>
                  <a:gd name="T13" fmla="*/ 844 h 1068"/>
                  <a:gd name="T14" fmla="*/ 8494 w 8504"/>
                  <a:gd name="T15" fmla="*/ 762 h 1068"/>
                  <a:gd name="T16" fmla="*/ 8211 w 8504"/>
                  <a:gd name="T17" fmla="*/ 196 h 1068"/>
                  <a:gd name="T18" fmla="*/ 8167 w 8504"/>
                  <a:gd name="T19" fmla="*/ 180 h 1068"/>
                  <a:gd name="T20" fmla="*/ 8119 w 8504"/>
                  <a:gd name="T21" fmla="*/ 140 h 1068"/>
                  <a:gd name="T22" fmla="*/ 8081 w 8504"/>
                  <a:gd name="T23" fmla="*/ 94 h 1068"/>
                  <a:gd name="T24" fmla="*/ 8065 w 8504"/>
                  <a:gd name="T25" fmla="*/ 50 h 1068"/>
                  <a:gd name="T26" fmla="*/ 5958 w 8504"/>
                  <a:gd name="T27" fmla="*/ 283 h 1068"/>
                  <a:gd name="T28" fmla="*/ 5980 w 8504"/>
                  <a:gd name="T29" fmla="*/ 338 h 1068"/>
                  <a:gd name="T30" fmla="*/ 5961 w 8504"/>
                  <a:gd name="T31" fmla="*/ 380 h 1068"/>
                  <a:gd name="T32" fmla="*/ 5924 w 8504"/>
                  <a:gd name="T33" fmla="*/ 421 h 1068"/>
                  <a:gd name="T34" fmla="*/ 5888 w 8504"/>
                  <a:gd name="T35" fmla="*/ 473 h 1068"/>
                  <a:gd name="T36" fmla="*/ 5852 w 8504"/>
                  <a:gd name="T37" fmla="*/ 515 h 1068"/>
                  <a:gd name="T38" fmla="*/ 5833 w 8504"/>
                  <a:gd name="T39" fmla="*/ 619 h 1068"/>
                  <a:gd name="T40" fmla="*/ 5641 w 8504"/>
                  <a:gd name="T41" fmla="*/ 275 h 1068"/>
                  <a:gd name="T42" fmla="*/ 5517 w 8504"/>
                  <a:gd name="T43" fmla="*/ 273 h 1068"/>
                  <a:gd name="T44" fmla="*/ 5327 w 8504"/>
                  <a:gd name="T45" fmla="*/ 268 h 1068"/>
                  <a:gd name="T46" fmla="*/ 5075 w 8504"/>
                  <a:gd name="T47" fmla="*/ 260 h 1068"/>
                  <a:gd name="T48" fmla="*/ 4774 w 8504"/>
                  <a:gd name="T49" fmla="*/ 247 h 1068"/>
                  <a:gd name="T50" fmla="*/ 4428 w 8504"/>
                  <a:gd name="T51" fmla="*/ 232 h 1068"/>
                  <a:gd name="T52" fmla="*/ 4051 w 8504"/>
                  <a:gd name="T53" fmla="*/ 216 h 1068"/>
                  <a:gd name="T54" fmla="*/ 3651 w 8504"/>
                  <a:gd name="T55" fmla="*/ 196 h 1068"/>
                  <a:gd name="T56" fmla="*/ 3238 w 8504"/>
                  <a:gd name="T57" fmla="*/ 177 h 1068"/>
                  <a:gd name="T58" fmla="*/ 2815 w 8504"/>
                  <a:gd name="T59" fmla="*/ 154 h 1068"/>
                  <a:gd name="T60" fmla="*/ 2397 w 8504"/>
                  <a:gd name="T61" fmla="*/ 133 h 1068"/>
                  <a:gd name="T62" fmla="*/ 1991 w 8504"/>
                  <a:gd name="T63" fmla="*/ 109 h 1068"/>
                  <a:gd name="T64" fmla="*/ 1607 w 8504"/>
                  <a:gd name="T65" fmla="*/ 86 h 1068"/>
                  <a:gd name="T66" fmla="*/ 1252 w 8504"/>
                  <a:gd name="T67" fmla="*/ 63 h 1068"/>
                  <a:gd name="T68" fmla="*/ 934 w 8504"/>
                  <a:gd name="T69" fmla="*/ 42 h 1068"/>
                  <a:gd name="T70" fmla="*/ 664 w 8504"/>
                  <a:gd name="T71" fmla="*/ 22 h 1068"/>
                  <a:gd name="T72" fmla="*/ 451 w 8504"/>
                  <a:gd name="T73" fmla="*/ 0 h 1068"/>
                  <a:gd name="T74" fmla="*/ 586 w 8504"/>
                  <a:gd name="T75" fmla="*/ 162 h 1068"/>
                  <a:gd name="T76" fmla="*/ 656 w 8504"/>
                  <a:gd name="T77" fmla="*/ 354 h 1068"/>
                  <a:gd name="T78" fmla="*/ 651 w 8504"/>
                  <a:gd name="T79" fmla="*/ 543 h 1068"/>
                  <a:gd name="T80" fmla="*/ 561 w 8504"/>
                  <a:gd name="T81" fmla="*/ 688 h 1068"/>
                  <a:gd name="T82" fmla="*/ 449 w 8504"/>
                  <a:gd name="T83" fmla="*/ 738 h 1068"/>
                  <a:gd name="T84" fmla="*/ 370 w 8504"/>
                  <a:gd name="T85" fmla="*/ 793 h 1068"/>
                  <a:gd name="T86" fmla="*/ 311 w 8504"/>
                  <a:gd name="T87" fmla="*/ 852 h 1068"/>
                  <a:gd name="T88" fmla="*/ 266 w 8504"/>
                  <a:gd name="T89" fmla="*/ 910 h 1068"/>
                  <a:gd name="T90" fmla="*/ 222 w 8504"/>
                  <a:gd name="T91" fmla="*/ 964 h 1068"/>
                  <a:gd name="T92" fmla="*/ 171 w 8504"/>
                  <a:gd name="T93" fmla="*/ 1009 h 1068"/>
                  <a:gd name="T94" fmla="*/ 98 w 8504"/>
                  <a:gd name="T95" fmla="*/ 1042 h 1068"/>
                  <a:gd name="T96" fmla="*/ 0 w 8504"/>
                  <a:gd name="T97" fmla="*/ 1060 h 10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504"/>
                  <a:gd name="T148" fmla="*/ 0 h 1068"/>
                  <a:gd name="T149" fmla="*/ 8504 w 8504"/>
                  <a:gd name="T150" fmla="*/ 1068 h 10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504" h="1068">
                    <a:moveTo>
                      <a:pt x="7857" y="1050"/>
                    </a:moveTo>
                    <a:lnTo>
                      <a:pt x="7917" y="1068"/>
                    </a:lnTo>
                    <a:lnTo>
                      <a:pt x="7974" y="1063"/>
                    </a:lnTo>
                    <a:lnTo>
                      <a:pt x="8032" y="1058"/>
                    </a:lnTo>
                    <a:lnTo>
                      <a:pt x="8086" y="1047"/>
                    </a:lnTo>
                    <a:lnTo>
                      <a:pt x="8137" y="1037"/>
                    </a:lnTo>
                    <a:lnTo>
                      <a:pt x="8190" y="1024"/>
                    </a:lnTo>
                    <a:lnTo>
                      <a:pt x="8236" y="1009"/>
                    </a:lnTo>
                    <a:lnTo>
                      <a:pt x="8284" y="987"/>
                    </a:lnTo>
                    <a:lnTo>
                      <a:pt x="8325" y="966"/>
                    </a:lnTo>
                    <a:lnTo>
                      <a:pt x="8361" y="941"/>
                    </a:lnTo>
                    <a:lnTo>
                      <a:pt x="8397" y="912"/>
                    </a:lnTo>
                    <a:lnTo>
                      <a:pt x="8429" y="881"/>
                    </a:lnTo>
                    <a:lnTo>
                      <a:pt x="8455" y="844"/>
                    </a:lnTo>
                    <a:lnTo>
                      <a:pt x="8476" y="805"/>
                    </a:lnTo>
                    <a:lnTo>
                      <a:pt x="8494" y="762"/>
                    </a:lnTo>
                    <a:lnTo>
                      <a:pt x="8504" y="712"/>
                    </a:lnTo>
                    <a:lnTo>
                      <a:pt x="8211" y="196"/>
                    </a:lnTo>
                    <a:lnTo>
                      <a:pt x="8190" y="190"/>
                    </a:lnTo>
                    <a:lnTo>
                      <a:pt x="8167" y="180"/>
                    </a:lnTo>
                    <a:lnTo>
                      <a:pt x="8143" y="162"/>
                    </a:lnTo>
                    <a:lnTo>
                      <a:pt x="8119" y="140"/>
                    </a:lnTo>
                    <a:lnTo>
                      <a:pt x="8099" y="117"/>
                    </a:lnTo>
                    <a:lnTo>
                      <a:pt x="8081" y="94"/>
                    </a:lnTo>
                    <a:lnTo>
                      <a:pt x="8070" y="71"/>
                    </a:lnTo>
                    <a:lnTo>
                      <a:pt x="8065" y="50"/>
                    </a:lnTo>
                    <a:lnTo>
                      <a:pt x="5932" y="275"/>
                    </a:lnTo>
                    <a:lnTo>
                      <a:pt x="5958" y="283"/>
                    </a:lnTo>
                    <a:lnTo>
                      <a:pt x="5974" y="307"/>
                    </a:lnTo>
                    <a:lnTo>
                      <a:pt x="5980" y="338"/>
                    </a:lnTo>
                    <a:lnTo>
                      <a:pt x="5980" y="374"/>
                    </a:lnTo>
                    <a:lnTo>
                      <a:pt x="5961" y="380"/>
                    </a:lnTo>
                    <a:lnTo>
                      <a:pt x="5942" y="398"/>
                    </a:lnTo>
                    <a:lnTo>
                      <a:pt x="5924" y="421"/>
                    </a:lnTo>
                    <a:lnTo>
                      <a:pt x="5906" y="448"/>
                    </a:lnTo>
                    <a:lnTo>
                      <a:pt x="5888" y="473"/>
                    </a:lnTo>
                    <a:lnTo>
                      <a:pt x="5870" y="497"/>
                    </a:lnTo>
                    <a:lnTo>
                      <a:pt x="5852" y="515"/>
                    </a:lnTo>
                    <a:lnTo>
                      <a:pt x="5833" y="520"/>
                    </a:lnTo>
                    <a:lnTo>
                      <a:pt x="5833" y="619"/>
                    </a:lnTo>
                    <a:lnTo>
                      <a:pt x="5735" y="632"/>
                    </a:lnTo>
                    <a:lnTo>
                      <a:pt x="5641" y="275"/>
                    </a:lnTo>
                    <a:lnTo>
                      <a:pt x="5590" y="275"/>
                    </a:lnTo>
                    <a:lnTo>
                      <a:pt x="5517" y="273"/>
                    </a:lnTo>
                    <a:lnTo>
                      <a:pt x="5431" y="270"/>
                    </a:lnTo>
                    <a:lnTo>
                      <a:pt x="5327" y="268"/>
                    </a:lnTo>
                    <a:lnTo>
                      <a:pt x="5208" y="263"/>
                    </a:lnTo>
                    <a:lnTo>
                      <a:pt x="5075" y="260"/>
                    </a:lnTo>
                    <a:lnTo>
                      <a:pt x="4930" y="252"/>
                    </a:lnTo>
                    <a:lnTo>
                      <a:pt x="4774" y="247"/>
                    </a:lnTo>
                    <a:lnTo>
                      <a:pt x="4604" y="239"/>
                    </a:lnTo>
                    <a:lnTo>
                      <a:pt x="4428" y="232"/>
                    </a:lnTo>
                    <a:lnTo>
                      <a:pt x="4244" y="224"/>
                    </a:lnTo>
                    <a:lnTo>
                      <a:pt x="4051" y="216"/>
                    </a:lnTo>
                    <a:lnTo>
                      <a:pt x="3854" y="206"/>
                    </a:lnTo>
                    <a:lnTo>
                      <a:pt x="3651" y="196"/>
                    </a:lnTo>
                    <a:lnTo>
                      <a:pt x="3446" y="188"/>
                    </a:lnTo>
                    <a:lnTo>
                      <a:pt x="3238" y="177"/>
                    </a:lnTo>
                    <a:lnTo>
                      <a:pt x="3028" y="167"/>
                    </a:lnTo>
                    <a:lnTo>
                      <a:pt x="2815" y="154"/>
                    </a:lnTo>
                    <a:lnTo>
                      <a:pt x="2608" y="143"/>
                    </a:lnTo>
                    <a:lnTo>
                      <a:pt x="2397" y="133"/>
                    </a:lnTo>
                    <a:lnTo>
                      <a:pt x="2192" y="120"/>
                    </a:lnTo>
                    <a:lnTo>
                      <a:pt x="1991" y="109"/>
                    </a:lnTo>
                    <a:lnTo>
                      <a:pt x="1797" y="97"/>
                    </a:lnTo>
                    <a:lnTo>
                      <a:pt x="1607" y="86"/>
                    </a:lnTo>
                    <a:lnTo>
                      <a:pt x="1425" y="76"/>
                    </a:lnTo>
                    <a:lnTo>
                      <a:pt x="1252" y="63"/>
                    </a:lnTo>
                    <a:lnTo>
                      <a:pt x="1088" y="53"/>
                    </a:lnTo>
                    <a:lnTo>
                      <a:pt x="934" y="42"/>
                    </a:lnTo>
                    <a:lnTo>
                      <a:pt x="791" y="32"/>
                    </a:lnTo>
                    <a:lnTo>
                      <a:pt x="664" y="22"/>
                    </a:lnTo>
                    <a:lnTo>
                      <a:pt x="550" y="11"/>
                    </a:lnTo>
                    <a:lnTo>
                      <a:pt x="451" y="0"/>
                    </a:lnTo>
                    <a:lnTo>
                      <a:pt x="526" y="76"/>
                    </a:lnTo>
                    <a:lnTo>
                      <a:pt x="586" y="162"/>
                    </a:lnTo>
                    <a:lnTo>
                      <a:pt x="630" y="255"/>
                    </a:lnTo>
                    <a:lnTo>
                      <a:pt x="656" y="354"/>
                    </a:lnTo>
                    <a:lnTo>
                      <a:pt x="661" y="453"/>
                    </a:lnTo>
                    <a:lnTo>
                      <a:pt x="651" y="543"/>
                    </a:lnTo>
                    <a:lnTo>
                      <a:pt x="615" y="624"/>
                    </a:lnTo>
                    <a:lnTo>
                      <a:pt x="561" y="688"/>
                    </a:lnTo>
                    <a:lnTo>
                      <a:pt x="500" y="712"/>
                    </a:lnTo>
                    <a:lnTo>
                      <a:pt x="449" y="738"/>
                    </a:lnTo>
                    <a:lnTo>
                      <a:pt x="407" y="764"/>
                    </a:lnTo>
                    <a:lnTo>
                      <a:pt x="370" y="793"/>
                    </a:lnTo>
                    <a:lnTo>
                      <a:pt x="339" y="821"/>
                    </a:lnTo>
                    <a:lnTo>
                      <a:pt x="311" y="852"/>
                    </a:lnTo>
                    <a:lnTo>
                      <a:pt x="288" y="881"/>
                    </a:lnTo>
                    <a:lnTo>
                      <a:pt x="266" y="910"/>
                    </a:lnTo>
                    <a:lnTo>
                      <a:pt x="243" y="938"/>
                    </a:lnTo>
                    <a:lnTo>
                      <a:pt x="222" y="964"/>
                    </a:lnTo>
                    <a:lnTo>
                      <a:pt x="197" y="987"/>
                    </a:lnTo>
                    <a:lnTo>
                      <a:pt x="171" y="1009"/>
                    </a:lnTo>
                    <a:lnTo>
                      <a:pt x="137" y="1027"/>
                    </a:lnTo>
                    <a:lnTo>
                      <a:pt x="98" y="1042"/>
                    </a:lnTo>
                    <a:lnTo>
                      <a:pt x="54" y="1052"/>
                    </a:lnTo>
                    <a:lnTo>
                      <a:pt x="0" y="1060"/>
                    </a:lnTo>
                    <a:lnTo>
                      <a:pt x="7857" y="105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grpSp>
        <p:grpSp>
          <p:nvGrpSpPr>
            <p:cNvPr id="4" name="Group 8"/>
            <p:cNvGrpSpPr>
              <a:grpSpLocks/>
            </p:cNvGrpSpPr>
            <p:nvPr/>
          </p:nvGrpSpPr>
          <p:grpSpPr bwMode="auto">
            <a:xfrm flipH="1">
              <a:off x="432" y="1824"/>
              <a:ext cx="804" cy="1496"/>
              <a:chOff x="4028" y="2018"/>
              <a:chExt cx="1104" cy="2294"/>
            </a:xfrm>
          </p:grpSpPr>
          <p:sp>
            <p:nvSpPr>
              <p:cNvPr id="5127" name="Freeform 9"/>
              <p:cNvSpPr>
                <a:spLocks/>
              </p:cNvSpPr>
              <p:nvPr/>
            </p:nvSpPr>
            <p:spPr bwMode="auto">
              <a:xfrm>
                <a:off x="4072" y="2266"/>
                <a:ext cx="879" cy="1880"/>
              </a:xfrm>
              <a:custGeom>
                <a:avLst/>
                <a:gdLst>
                  <a:gd name="T0" fmla="*/ 459 w 2637"/>
                  <a:gd name="T1" fmla="*/ 4235 h 5641"/>
                  <a:gd name="T2" fmla="*/ 505 w 2637"/>
                  <a:gd name="T3" fmla="*/ 4086 h 5641"/>
                  <a:gd name="T4" fmla="*/ 549 w 2637"/>
                  <a:gd name="T5" fmla="*/ 3941 h 5641"/>
                  <a:gd name="T6" fmla="*/ 595 w 2637"/>
                  <a:gd name="T7" fmla="*/ 3802 h 5641"/>
                  <a:gd name="T8" fmla="*/ 641 w 2637"/>
                  <a:gd name="T9" fmla="*/ 3663 h 5641"/>
                  <a:gd name="T10" fmla="*/ 688 w 2637"/>
                  <a:gd name="T11" fmla="*/ 3526 h 5641"/>
                  <a:gd name="T12" fmla="*/ 737 w 2637"/>
                  <a:gd name="T13" fmla="*/ 3390 h 5641"/>
                  <a:gd name="T14" fmla="*/ 784 w 2637"/>
                  <a:gd name="T15" fmla="*/ 3260 h 5641"/>
                  <a:gd name="T16" fmla="*/ 836 w 2637"/>
                  <a:gd name="T17" fmla="*/ 3130 h 5641"/>
                  <a:gd name="T18" fmla="*/ 886 w 2637"/>
                  <a:gd name="T19" fmla="*/ 3004 h 5641"/>
                  <a:gd name="T20" fmla="*/ 938 w 2637"/>
                  <a:gd name="T21" fmla="*/ 2876 h 5641"/>
                  <a:gd name="T22" fmla="*/ 991 w 2637"/>
                  <a:gd name="T23" fmla="*/ 2749 h 5641"/>
                  <a:gd name="T24" fmla="*/ 1047 w 2637"/>
                  <a:gd name="T25" fmla="*/ 2625 h 5641"/>
                  <a:gd name="T26" fmla="*/ 1102 w 2637"/>
                  <a:gd name="T27" fmla="*/ 2502 h 5641"/>
                  <a:gd name="T28" fmla="*/ 1161 w 2637"/>
                  <a:gd name="T29" fmla="*/ 2378 h 5641"/>
                  <a:gd name="T30" fmla="*/ 1220 w 2637"/>
                  <a:gd name="T31" fmla="*/ 2257 h 5641"/>
                  <a:gd name="T32" fmla="*/ 1285 w 2637"/>
                  <a:gd name="T33" fmla="*/ 2133 h 5641"/>
                  <a:gd name="T34" fmla="*/ 1347 w 2637"/>
                  <a:gd name="T35" fmla="*/ 2010 h 5641"/>
                  <a:gd name="T36" fmla="*/ 1416 w 2637"/>
                  <a:gd name="T37" fmla="*/ 1886 h 5641"/>
                  <a:gd name="T38" fmla="*/ 1483 w 2637"/>
                  <a:gd name="T39" fmla="*/ 1762 h 5641"/>
                  <a:gd name="T40" fmla="*/ 1555 w 2637"/>
                  <a:gd name="T41" fmla="*/ 1638 h 5641"/>
                  <a:gd name="T42" fmla="*/ 1629 w 2637"/>
                  <a:gd name="T43" fmla="*/ 1514 h 5641"/>
                  <a:gd name="T44" fmla="*/ 1702 w 2637"/>
                  <a:gd name="T45" fmla="*/ 1388 h 5641"/>
                  <a:gd name="T46" fmla="*/ 1783 w 2637"/>
                  <a:gd name="T47" fmla="*/ 1257 h 5641"/>
                  <a:gd name="T48" fmla="*/ 1863 w 2637"/>
                  <a:gd name="T49" fmla="*/ 1128 h 5641"/>
                  <a:gd name="T50" fmla="*/ 1951 w 2637"/>
                  <a:gd name="T51" fmla="*/ 998 h 5641"/>
                  <a:gd name="T52" fmla="*/ 2037 w 2637"/>
                  <a:gd name="T53" fmla="*/ 861 h 5641"/>
                  <a:gd name="T54" fmla="*/ 2130 w 2637"/>
                  <a:gd name="T55" fmla="*/ 725 h 5641"/>
                  <a:gd name="T56" fmla="*/ 2223 w 2637"/>
                  <a:gd name="T57" fmla="*/ 586 h 5641"/>
                  <a:gd name="T58" fmla="*/ 2322 w 2637"/>
                  <a:gd name="T59" fmla="*/ 447 h 5641"/>
                  <a:gd name="T60" fmla="*/ 2424 w 2637"/>
                  <a:gd name="T61" fmla="*/ 301 h 5641"/>
                  <a:gd name="T62" fmla="*/ 2529 w 2637"/>
                  <a:gd name="T63" fmla="*/ 153 h 5641"/>
                  <a:gd name="T64" fmla="*/ 2637 w 2637"/>
                  <a:gd name="T65" fmla="*/ 0 h 5641"/>
                  <a:gd name="T66" fmla="*/ 2492 w 2637"/>
                  <a:gd name="T67" fmla="*/ 242 h 5641"/>
                  <a:gd name="T68" fmla="*/ 2343 w 2637"/>
                  <a:gd name="T69" fmla="*/ 487 h 5641"/>
                  <a:gd name="T70" fmla="*/ 2192 w 2637"/>
                  <a:gd name="T71" fmla="*/ 737 h 5641"/>
                  <a:gd name="T72" fmla="*/ 2040 w 2637"/>
                  <a:gd name="T73" fmla="*/ 994 h 5641"/>
                  <a:gd name="T74" fmla="*/ 1888 w 2637"/>
                  <a:gd name="T75" fmla="*/ 1255 h 5641"/>
                  <a:gd name="T76" fmla="*/ 1740 w 2637"/>
                  <a:gd name="T77" fmla="*/ 1518 h 5641"/>
                  <a:gd name="T78" fmla="*/ 1594 w 2637"/>
                  <a:gd name="T79" fmla="*/ 1784 h 5641"/>
                  <a:gd name="T80" fmla="*/ 1453 w 2637"/>
                  <a:gd name="T81" fmla="*/ 2049 h 5641"/>
                  <a:gd name="T82" fmla="*/ 1316 w 2637"/>
                  <a:gd name="T83" fmla="*/ 2319 h 5641"/>
                  <a:gd name="T84" fmla="*/ 1189 w 2637"/>
                  <a:gd name="T85" fmla="*/ 2588 h 5641"/>
                  <a:gd name="T86" fmla="*/ 1069 w 2637"/>
                  <a:gd name="T87" fmla="*/ 2855 h 5641"/>
                  <a:gd name="T88" fmla="*/ 961 w 2637"/>
                  <a:gd name="T89" fmla="*/ 3124 h 5641"/>
                  <a:gd name="T90" fmla="*/ 861 w 2637"/>
                  <a:gd name="T91" fmla="*/ 3390 h 5641"/>
                  <a:gd name="T92" fmla="*/ 775 w 2637"/>
                  <a:gd name="T93" fmla="*/ 3653 h 5641"/>
                  <a:gd name="T94" fmla="*/ 700 w 2637"/>
                  <a:gd name="T95" fmla="*/ 3916 h 5641"/>
                  <a:gd name="T96" fmla="*/ 641 w 2637"/>
                  <a:gd name="T97" fmla="*/ 4173 h 5641"/>
                  <a:gd name="T98" fmla="*/ 418 w 2637"/>
                  <a:gd name="T99" fmla="*/ 5111 h 5641"/>
                  <a:gd name="T100" fmla="*/ 0 w 2637"/>
                  <a:gd name="T101" fmla="*/ 5641 h 5641"/>
                  <a:gd name="T102" fmla="*/ 459 w 2637"/>
                  <a:gd name="T103" fmla="*/ 4235 h 56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37"/>
                  <a:gd name="T157" fmla="*/ 0 h 5641"/>
                  <a:gd name="T158" fmla="*/ 2637 w 2637"/>
                  <a:gd name="T159" fmla="*/ 5641 h 564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37" h="5641">
                    <a:moveTo>
                      <a:pt x="459" y="4235"/>
                    </a:moveTo>
                    <a:lnTo>
                      <a:pt x="505" y="4086"/>
                    </a:lnTo>
                    <a:lnTo>
                      <a:pt x="549" y="3941"/>
                    </a:lnTo>
                    <a:lnTo>
                      <a:pt x="595" y="3802"/>
                    </a:lnTo>
                    <a:lnTo>
                      <a:pt x="641" y="3663"/>
                    </a:lnTo>
                    <a:lnTo>
                      <a:pt x="688" y="3526"/>
                    </a:lnTo>
                    <a:lnTo>
                      <a:pt x="737" y="3390"/>
                    </a:lnTo>
                    <a:lnTo>
                      <a:pt x="784" y="3260"/>
                    </a:lnTo>
                    <a:lnTo>
                      <a:pt x="836" y="3130"/>
                    </a:lnTo>
                    <a:lnTo>
                      <a:pt x="886" y="3004"/>
                    </a:lnTo>
                    <a:lnTo>
                      <a:pt x="938" y="2876"/>
                    </a:lnTo>
                    <a:lnTo>
                      <a:pt x="991" y="2749"/>
                    </a:lnTo>
                    <a:lnTo>
                      <a:pt x="1047" y="2625"/>
                    </a:lnTo>
                    <a:lnTo>
                      <a:pt x="1102" y="2502"/>
                    </a:lnTo>
                    <a:lnTo>
                      <a:pt x="1161" y="2378"/>
                    </a:lnTo>
                    <a:lnTo>
                      <a:pt x="1220" y="2257"/>
                    </a:lnTo>
                    <a:lnTo>
                      <a:pt x="1285" y="2133"/>
                    </a:lnTo>
                    <a:lnTo>
                      <a:pt x="1347" y="2010"/>
                    </a:lnTo>
                    <a:lnTo>
                      <a:pt x="1416" y="1886"/>
                    </a:lnTo>
                    <a:lnTo>
                      <a:pt x="1483" y="1762"/>
                    </a:lnTo>
                    <a:lnTo>
                      <a:pt x="1555" y="1638"/>
                    </a:lnTo>
                    <a:lnTo>
                      <a:pt x="1629" y="1514"/>
                    </a:lnTo>
                    <a:lnTo>
                      <a:pt x="1702" y="1388"/>
                    </a:lnTo>
                    <a:lnTo>
                      <a:pt x="1783" y="1257"/>
                    </a:lnTo>
                    <a:lnTo>
                      <a:pt x="1863" y="1128"/>
                    </a:lnTo>
                    <a:lnTo>
                      <a:pt x="1951" y="998"/>
                    </a:lnTo>
                    <a:lnTo>
                      <a:pt x="2037" y="861"/>
                    </a:lnTo>
                    <a:lnTo>
                      <a:pt x="2130" y="725"/>
                    </a:lnTo>
                    <a:lnTo>
                      <a:pt x="2223" y="586"/>
                    </a:lnTo>
                    <a:lnTo>
                      <a:pt x="2322" y="447"/>
                    </a:lnTo>
                    <a:lnTo>
                      <a:pt x="2424" y="301"/>
                    </a:lnTo>
                    <a:lnTo>
                      <a:pt x="2529" y="153"/>
                    </a:lnTo>
                    <a:lnTo>
                      <a:pt x="2637" y="0"/>
                    </a:lnTo>
                    <a:lnTo>
                      <a:pt x="2492" y="242"/>
                    </a:lnTo>
                    <a:lnTo>
                      <a:pt x="2343" y="487"/>
                    </a:lnTo>
                    <a:lnTo>
                      <a:pt x="2192" y="737"/>
                    </a:lnTo>
                    <a:lnTo>
                      <a:pt x="2040" y="994"/>
                    </a:lnTo>
                    <a:lnTo>
                      <a:pt x="1888" y="1255"/>
                    </a:lnTo>
                    <a:lnTo>
                      <a:pt x="1740" y="1518"/>
                    </a:lnTo>
                    <a:lnTo>
                      <a:pt x="1594" y="1784"/>
                    </a:lnTo>
                    <a:lnTo>
                      <a:pt x="1453" y="2049"/>
                    </a:lnTo>
                    <a:lnTo>
                      <a:pt x="1316" y="2319"/>
                    </a:lnTo>
                    <a:lnTo>
                      <a:pt x="1189" y="2588"/>
                    </a:lnTo>
                    <a:lnTo>
                      <a:pt x="1069" y="2855"/>
                    </a:lnTo>
                    <a:lnTo>
                      <a:pt x="961" y="3124"/>
                    </a:lnTo>
                    <a:lnTo>
                      <a:pt x="861" y="3390"/>
                    </a:lnTo>
                    <a:lnTo>
                      <a:pt x="775" y="3653"/>
                    </a:lnTo>
                    <a:lnTo>
                      <a:pt x="700" y="3916"/>
                    </a:lnTo>
                    <a:lnTo>
                      <a:pt x="641" y="4173"/>
                    </a:lnTo>
                    <a:lnTo>
                      <a:pt x="418" y="5111"/>
                    </a:lnTo>
                    <a:lnTo>
                      <a:pt x="0" y="5641"/>
                    </a:lnTo>
                    <a:lnTo>
                      <a:pt x="459" y="4235"/>
                    </a:lnTo>
                    <a:close/>
                  </a:path>
                </a:pathLst>
              </a:custGeom>
              <a:solidFill>
                <a:srgbClr val="FFFFFF">
                  <a:alpha val="50195"/>
                </a:srgbClr>
              </a:solidFill>
              <a:ln w="9525">
                <a:noFill/>
                <a:round/>
                <a:headEnd/>
                <a:tailEnd/>
              </a:ln>
            </p:spPr>
            <p:txBody>
              <a:bodyPr lIns="16" tIns="8" rIns="16" bIns="8">
                <a:spAutoFit/>
              </a:bodyPr>
              <a:lstStyle/>
              <a:p>
                <a:endParaRPr lang="ar-SA"/>
              </a:p>
            </p:txBody>
          </p:sp>
          <p:sp>
            <p:nvSpPr>
              <p:cNvPr id="5128" name="Freeform 10"/>
              <p:cNvSpPr>
                <a:spLocks/>
              </p:cNvSpPr>
              <p:nvPr/>
            </p:nvSpPr>
            <p:spPr bwMode="auto">
              <a:xfrm>
                <a:off x="4222" y="2264"/>
                <a:ext cx="732" cy="1414"/>
              </a:xfrm>
              <a:custGeom>
                <a:avLst/>
                <a:gdLst>
                  <a:gd name="T0" fmla="*/ 2179 w 2198"/>
                  <a:gd name="T1" fmla="*/ 0 h 4243"/>
                  <a:gd name="T2" fmla="*/ 1965 w 2198"/>
                  <a:gd name="T3" fmla="*/ 301 h 4243"/>
                  <a:gd name="T4" fmla="*/ 1765 w 2198"/>
                  <a:gd name="T5" fmla="*/ 586 h 4243"/>
                  <a:gd name="T6" fmla="*/ 1579 w 2198"/>
                  <a:gd name="T7" fmla="*/ 861 h 4243"/>
                  <a:gd name="T8" fmla="*/ 1406 w 2198"/>
                  <a:gd name="T9" fmla="*/ 1128 h 4243"/>
                  <a:gd name="T10" fmla="*/ 1245 w 2198"/>
                  <a:gd name="T11" fmla="*/ 1387 h 4243"/>
                  <a:gd name="T12" fmla="*/ 1096 w 2198"/>
                  <a:gd name="T13" fmla="*/ 1638 h 4243"/>
                  <a:gd name="T14" fmla="*/ 957 w 2198"/>
                  <a:gd name="T15" fmla="*/ 1889 h 4243"/>
                  <a:gd name="T16" fmla="*/ 827 w 2198"/>
                  <a:gd name="T17" fmla="*/ 2136 h 4243"/>
                  <a:gd name="T18" fmla="*/ 702 w 2198"/>
                  <a:gd name="T19" fmla="*/ 2381 h 4243"/>
                  <a:gd name="T20" fmla="*/ 588 w 2198"/>
                  <a:gd name="T21" fmla="*/ 2628 h 4243"/>
                  <a:gd name="T22" fmla="*/ 480 w 2198"/>
                  <a:gd name="T23" fmla="*/ 2879 h 4243"/>
                  <a:gd name="T24" fmla="*/ 378 w 2198"/>
                  <a:gd name="T25" fmla="*/ 3133 h 4243"/>
                  <a:gd name="T26" fmla="*/ 279 w 2198"/>
                  <a:gd name="T27" fmla="*/ 3392 h 4243"/>
                  <a:gd name="T28" fmla="*/ 183 w 2198"/>
                  <a:gd name="T29" fmla="*/ 3665 h 4243"/>
                  <a:gd name="T30" fmla="*/ 90 w 2198"/>
                  <a:gd name="T31" fmla="*/ 3943 h 4243"/>
                  <a:gd name="T32" fmla="*/ 0 w 2198"/>
                  <a:gd name="T33" fmla="*/ 4237 h 4243"/>
                  <a:gd name="T34" fmla="*/ 65 w 2198"/>
                  <a:gd name="T35" fmla="*/ 4096 h 4243"/>
                  <a:gd name="T36" fmla="*/ 155 w 2198"/>
                  <a:gd name="T37" fmla="*/ 3810 h 4243"/>
                  <a:gd name="T38" fmla="*/ 248 w 2198"/>
                  <a:gd name="T39" fmla="*/ 3535 h 4243"/>
                  <a:gd name="T40" fmla="*/ 344 w 2198"/>
                  <a:gd name="T41" fmla="*/ 3269 h 4243"/>
                  <a:gd name="T42" fmla="*/ 446 w 2198"/>
                  <a:gd name="T43" fmla="*/ 3012 h 4243"/>
                  <a:gd name="T44" fmla="*/ 551 w 2198"/>
                  <a:gd name="T45" fmla="*/ 2759 h 4243"/>
                  <a:gd name="T46" fmla="*/ 663 w 2198"/>
                  <a:gd name="T47" fmla="*/ 2510 h 4243"/>
                  <a:gd name="T48" fmla="*/ 781 w 2198"/>
                  <a:gd name="T49" fmla="*/ 2267 h 4243"/>
                  <a:gd name="T50" fmla="*/ 908 w 2198"/>
                  <a:gd name="T51" fmla="*/ 2018 h 4243"/>
                  <a:gd name="T52" fmla="*/ 1043 w 2198"/>
                  <a:gd name="T53" fmla="*/ 1771 h 4243"/>
                  <a:gd name="T54" fmla="*/ 1189 w 2198"/>
                  <a:gd name="T55" fmla="*/ 1526 h 4243"/>
                  <a:gd name="T56" fmla="*/ 1343 w 2198"/>
                  <a:gd name="T57" fmla="*/ 1269 h 4243"/>
                  <a:gd name="T58" fmla="*/ 1510 w 2198"/>
                  <a:gd name="T59" fmla="*/ 1010 h 4243"/>
                  <a:gd name="T60" fmla="*/ 1690 w 2198"/>
                  <a:gd name="T61" fmla="*/ 737 h 4243"/>
                  <a:gd name="T62" fmla="*/ 1882 w 2198"/>
                  <a:gd name="T63" fmla="*/ 459 h 4243"/>
                  <a:gd name="T64" fmla="*/ 2090 w 2198"/>
                  <a:gd name="T65" fmla="*/ 165 h 4243"/>
                  <a:gd name="T66" fmla="*/ 2179 w 2198"/>
                  <a:gd name="T67" fmla="*/ 0 h 4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98"/>
                  <a:gd name="T103" fmla="*/ 0 h 4243"/>
                  <a:gd name="T104" fmla="*/ 2198 w 2198"/>
                  <a:gd name="T105" fmla="*/ 4243 h 4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98" h="4243">
                    <a:moveTo>
                      <a:pt x="2198" y="12"/>
                    </a:moveTo>
                    <a:lnTo>
                      <a:pt x="2179" y="0"/>
                    </a:lnTo>
                    <a:lnTo>
                      <a:pt x="2071" y="152"/>
                    </a:lnTo>
                    <a:lnTo>
                      <a:pt x="1965" y="301"/>
                    </a:lnTo>
                    <a:lnTo>
                      <a:pt x="1863" y="446"/>
                    </a:lnTo>
                    <a:lnTo>
                      <a:pt x="1765" y="586"/>
                    </a:lnTo>
                    <a:lnTo>
                      <a:pt x="1672" y="725"/>
                    </a:lnTo>
                    <a:lnTo>
                      <a:pt x="1579" y="861"/>
                    </a:lnTo>
                    <a:lnTo>
                      <a:pt x="1492" y="997"/>
                    </a:lnTo>
                    <a:lnTo>
                      <a:pt x="1406" y="1128"/>
                    </a:lnTo>
                    <a:lnTo>
                      <a:pt x="1325" y="1257"/>
                    </a:lnTo>
                    <a:lnTo>
                      <a:pt x="1245" y="1387"/>
                    </a:lnTo>
                    <a:lnTo>
                      <a:pt x="1171" y="1514"/>
                    </a:lnTo>
                    <a:lnTo>
                      <a:pt x="1096" y="1638"/>
                    </a:lnTo>
                    <a:lnTo>
                      <a:pt x="1025" y="1765"/>
                    </a:lnTo>
                    <a:lnTo>
                      <a:pt x="957" y="1889"/>
                    </a:lnTo>
                    <a:lnTo>
                      <a:pt x="889" y="2012"/>
                    </a:lnTo>
                    <a:lnTo>
                      <a:pt x="827" y="2136"/>
                    </a:lnTo>
                    <a:lnTo>
                      <a:pt x="761" y="2261"/>
                    </a:lnTo>
                    <a:lnTo>
                      <a:pt x="702" y="2381"/>
                    </a:lnTo>
                    <a:lnTo>
                      <a:pt x="644" y="2504"/>
                    </a:lnTo>
                    <a:lnTo>
                      <a:pt x="588" y="2628"/>
                    </a:lnTo>
                    <a:lnTo>
                      <a:pt x="533" y="2753"/>
                    </a:lnTo>
                    <a:lnTo>
                      <a:pt x="480" y="2879"/>
                    </a:lnTo>
                    <a:lnTo>
                      <a:pt x="428" y="3006"/>
                    </a:lnTo>
                    <a:lnTo>
                      <a:pt x="378" y="3133"/>
                    </a:lnTo>
                    <a:lnTo>
                      <a:pt x="326" y="3263"/>
                    </a:lnTo>
                    <a:lnTo>
                      <a:pt x="279" y="3392"/>
                    </a:lnTo>
                    <a:lnTo>
                      <a:pt x="230" y="3529"/>
                    </a:lnTo>
                    <a:lnTo>
                      <a:pt x="183" y="3665"/>
                    </a:lnTo>
                    <a:lnTo>
                      <a:pt x="137" y="3804"/>
                    </a:lnTo>
                    <a:lnTo>
                      <a:pt x="90" y="3943"/>
                    </a:lnTo>
                    <a:lnTo>
                      <a:pt x="47" y="4089"/>
                    </a:lnTo>
                    <a:lnTo>
                      <a:pt x="0" y="4237"/>
                    </a:lnTo>
                    <a:lnTo>
                      <a:pt x="20" y="4243"/>
                    </a:lnTo>
                    <a:lnTo>
                      <a:pt x="65" y="4096"/>
                    </a:lnTo>
                    <a:lnTo>
                      <a:pt x="108" y="3949"/>
                    </a:lnTo>
                    <a:lnTo>
                      <a:pt x="155" y="3810"/>
                    </a:lnTo>
                    <a:lnTo>
                      <a:pt x="202" y="3671"/>
                    </a:lnTo>
                    <a:lnTo>
                      <a:pt x="248" y="3535"/>
                    </a:lnTo>
                    <a:lnTo>
                      <a:pt x="298" y="3398"/>
                    </a:lnTo>
                    <a:lnTo>
                      <a:pt x="344" y="3269"/>
                    </a:lnTo>
                    <a:lnTo>
                      <a:pt x="396" y="3139"/>
                    </a:lnTo>
                    <a:lnTo>
                      <a:pt x="446" y="3012"/>
                    </a:lnTo>
                    <a:lnTo>
                      <a:pt x="498" y="2885"/>
                    </a:lnTo>
                    <a:lnTo>
                      <a:pt x="551" y="2759"/>
                    </a:lnTo>
                    <a:lnTo>
                      <a:pt x="606" y="2635"/>
                    </a:lnTo>
                    <a:lnTo>
                      <a:pt x="663" y="2510"/>
                    </a:lnTo>
                    <a:lnTo>
                      <a:pt x="722" y="2387"/>
                    </a:lnTo>
                    <a:lnTo>
                      <a:pt x="781" y="2267"/>
                    </a:lnTo>
                    <a:lnTo>
                      <a:pt x="845" y="2143"/>
                    </a:lnTo>
                    <a:lnTo>
                      <a:pt x="908" y="2018"/>
                    </a:lnTo>
                    <a:lnTo>
                      <a:pt x="975" y="1895"/>
                    </a:lnTo>
                    <a:lnTo>
                      <a:pt x="1043" y="1771"/>
                    </a:lnTo>
                    <a:lnTo>
                      <a:pt x="1114" y="1651"/>
                    </a:lnTo>
                    <a:lnTo>
                      <a:pt x="1189" y="1526"/>
                    </a:lnTo>
                    <a:lnTo>
                      <a:pt x="1263" y="1400"/>
                    </a:lnTo>
                    <a:lnTo>
                      <a:pt x="1343" y="1269"/>
                    </a:lnTo>
                    <a:lnTo>
                      <a:pt x="1424" y="1140"/>
                    </a:lnTo>
                    <a:lnTo>
                      <a:pt x="1510" y="1010"/>
                    </a:lnTo>
                    <a:lnTo>
                      <a:pt x="1598" y="873"/>
                    </a:lnTo>
                    <a:lnTo>
                      <a:pt x="1690" y="737"/>
                    </a:lnTo>
                    <a:lnTo>
                      <a:pt x="1783" y="598"/>
                    </a:lnTo>
                    <a:lnTo>
                      <a:pt x="1882" y="459"/>
                    </a:lnTo>
                    <a:lnTo>
                      <a:pt x="1984" y="314"/>
                    </a:lnTo>
                    <a:lnTo>
                      <a:pt x="2090" y="165"/>
                    </a:lnTo>
                    <a:lnTo>
                      <a:pt x="2198" y="12"/>
                    </a:lnTo>
                    <a:lnTo>
                      <a:pt x="2179" y="0"/>
                    </a:lnTo>
                    <a:lnTo>
                      <a:pt x="2198" y="12"/>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29" name="Freeform 11"/>
              <p:cNvSpPr>
                <a:spLocks/>
              </p:cNvSpPr>
              <p:nvPr/>
            </p:nvSpPr>
            <p:spPr bwMode="auto">
              <a:xfrm>
                <a:off x="4283" y="2264"/>
                <a:ext cx="671" cy="1393"/>
              </a:xfrm>
              <a:custGeom>
                <a:avLst/>
                <a:gdLst>
                  <a:gd name="T0" fmla="*/ 19 w 2015"/>
                  <a:gd name="T1" fmla="*/ 4179 h 4179"/>
                  <a:gd name="T2" fmla="*/ 78 w 2015"/>
                  <a:gd name="T3" fmla="*/ 3922 h 4179"/>
                  <a:gd name="T4" fmla="*/ 152 w 2015"/>
                  <a:gd name="T5" fmla="*/ 3663 h 4179"/>
                  <a:gd name="T6" fmla="*/ 239 w 2015"/>
                  <a:gd name="T7" fmla="*/ 3398 h 4179"/>
                  <a:gd name="T8" fmla="*/ 337 w 2015"/>
                  <a:gd name="T9" fmla="*/ 3133 h 4179"/>
                  <a:gd name="T10" fmla="*/ 446 w 2015"/>
                  <a:gd name="T11" fmla="*/ 2863 h 4179"/>
                  <a:gd name="T12" fmla="*/ 566 w 2015"/>
                  <a:gd name="T13" fmla="*/ 2598 h 4179"/>
                  <a:gd name="T14" fmla="*/ 694 w 2015"/>
                  <a:gd name="T15" fmla="*/ 2328 h 4179"/>
                  <a:gd name="T16" fmla="*/ 829 w 2015"/>
                  <a:gd name="T17" fmla="*/ 2059 h 4179"/>
                  <a:gd name="T18" fmla="*/ 972 w 2015"/>
                  <a:gd name="T19" fmla="*/ 1792 h 4179"/>
                  <a:gd name="T20" fmla="*/ 1117 w 2015"/>
                  <a:gd name="T21" fmla="*/ 1526 h 4179"/>
                  <a:gd name="T22" fmla="*/ 1266 w 2015"/>
                  <a:gd name="T23" fmla="*/ 1263 h 4179"/>
                  <a:gd name="T24" fmla="*/ 1417 w 2015"/>
                  <a:gd name="T25" fmla="*/ 1006 h 4179"/>
                  <a:gd name="T26" fmla="*/ 1570 w 2015"/>
                  <a:gd name="T27" fmla="*/ 749 h 4179"/>
                  <a:gd name="T28" fmla="*/ 1721 w 2015"/>
                  <a:gd name="T29" fmla="*/ 499 h 4179"/>
                  <a:gd name="T30" fmla="*/ 1870 w 2015"/>
                  <a:gd name="T31" fmla="*/ 255 h 4179"/>
                  <a:gd name="T32" fmla="*/ 2015 w 2015"/>
                  <a:gd name="T33" fmla="*/ 12 h 4179"/>
                  <a:gd name="T34" fmla="*/ 1996 w 2015"/>
                  <a:gd name="T35" fmla="*/ 0 h 4179"/>
                  <a:gd name="T36" fmla="*/ 1851 w 2015"/>
                  <a:gd name="T37" fmla="*/ 242 h 4179"/>
                  <a:gd name="T38" fmla="*/ 1702 w 2015"/>
                  <a:gd name="T39" fmla="*/ 487 h 4179"/>
                  <a:gd name="T40" fmla="*/ 1551 w 2015"/>
                  <a:gd name="T41" fmla="*/ 737 h 4179"/>
                  <a:gd name="T42" fmla="*/ 1399 w 2015"/>
                  <a:gd name="T43" fmla="*/ 994 h 4179"/>
                  <a:gd name="T44" fmla="*/ 1247 w 2015"/>
                  <a:gd name="T45" fmla="*/ 1257 h 4179"/>
                  <a:gd name="T46" fmla="*/ 1099 w 2015"/>
                  <a:gd name="T47" fmla="*/ 1520 h 4179"/>
                  <a:gd name="T48" fmla="*/ 953 w 2015"/>
                  <a:gd name="T49" fmla="*/ 1786 h 4179"/>
                  <a:gd name="T50" fmla="*/ 811 w 2015"/>
                  <a:gd name="T51" fmla="*/ 2053 h 4179"/>
                  <a:gd name="T52" fmla="*/ 674 w 2015"/>
                  <a:gd name="T53" fmla="*/ 2322 h 4179"/>
                  <a:gd name="T54" fmla="*/ 548 w 2015"/>
                  <a:gd name="T55" fmla="*/ 2591 h 4179"/>
                  <a:gd name="T56" fmla="*/ 427 w 2015"/>
                  <a:gd name="T57" fmla="*/ 2857 h 4179"/>
                  <a:gd name="T58" fmla="*/ 319 w 2015"/>
                  <a:gd name="T59" fmla="*/ 3127 h 4179"/>
                  <a:gd name="T60" fmla="*/ 219 w 2015"/>
                  <a:gd name="T61" fmla="*/ 3392 h 4179"/>
                  <a:gd name="T62" fmla="*/ 133 w 2015"/>
                  <a:gd name="T63" fmla="*/ 3655 h 4179"/>
                  <a:gd name="T64" fmla="*/ 59 w 2015"/>
                  <a:gd name="T65" fmla="*/ 3922 h 4179"/>
                  <a:gd name="T66" fmla="*/ 0 w 2015"/>
                  <a:gd name="T67" fmla="*/ 4179 h 4179"/>
                  <a:gd name="T68" fmla="*/ 19 w 2015"/>
                  <a:gd name="T69" fmla="*/ 4179 h 41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15"/>
                  <a:gd name="T106" fmla="*/ 0 h 4179"/>
                  <a:gd name="T107" fmla="*/ 2015 w 2015"/>
                  <a:gd name="T108" fmla="*/ 4179 h 41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15" h="4179">
                    <a:moveTo>
                      <a:pt x="19" y="4179"/>
                    </a:moveTo>
                    <a:lnTo>
                      <a:pt x="78" y="3922"/>
                    </a:lnTo>
                    <a:lnTo>
                      <a:pt x="152" y="3663"/>
                    </a:lnTo>
                    <a:lnTo>
                      <a:pt x="239" y="3398"/>
                    </a:lnTo>
                    <a:lnTo>
                      <a:pt x="337" y="3133"/>
                    </a:lnTo>
                    <a:lnTo>
                      <a:pt x="446" y="2863"/>
                    </a:lnTo>
                    <a:lnTo>
                      <a:pt x="566" y="2598"/>
                    </a:lnTo>
                    <a:lnTo>
                      <a:pt x="694" y="2328"/>
                    </a:lnTo>
                    <a:lnTo>
                      <a:pt x="829" y="2059"/>
                    </a:lnTo>
                    <a:lnTo>
                      <a:pt x="972" y="1792"/>
                    </a:lnTo>
                    <a:lnTo>
                      <a:pt x="1117" y="1526"/>
                    </a:lnTo>
                    <a:lnTo>
                      <a:pt x="1266" y="1263"/>
                    </a:lnTo>
                    <a:lnTo>
                      <a:pt x="1417" y="1006"/>
                    </a:lnTo>
                    <a:lnTo>
                      <a:pt x="1570" y="749"/>
                    </a:lnTo>
                    <a:lnTo>
                      <a:pt x="1721" y="499"/>
                    </a:lnTo>
                    <a:lnTo>
                      <a:pt x="1870" y="255"/>
                    </a:lnTo>
                    <a:lnTo>
                      <a:pt x="2015" y="12"/>
                    </a:lnTo>
                    <a:lnTo>
                      <a:pt x="1996" y="0"/>
                    </a:lnTo>
                    <a:lnTo>
                      <a:pt x="1851" y="242"/>
                    </a:lnTo>
                    <a:lnTo>
                      <a:pt x="1702" y="487"/>
                    </a:lnTo>
                    <a:lnTo>
                      <a:pt x="1551" y="737"/>
                    </a:lnTo>
                    <a:lnTo>
                      <a:pt x="1399" y="994"/>
                    </a:lnTo>
                    <a:lnTo>
                      <a:pt x="1247" y="1257"/>
                    </a:lnTo>
                    <a:lnTo>
                      <a:pt x="1099" y="1520"/>
                    </a:lnTo>
                    <a:lnTo>
                      <a:pt x="953" y="1786"/>
                    </a:lnTo>
                    <a:lnTo>
                      <a:pt x="811" y="2053"/>
                    </a:lnTo>
                    <a:lnTo>
                      <a:pt x="674" y="2322"/>
                    </a:lnTo>
                    <a:lnTo>
                      <a:pt x="548" y="2591"/>
                    </a:lnTo>
                    <a:lnTo>
                      <a:pt x="427" y="2857"/>
                    </a:lnTo>
                    <a:lnTo>
                      <a:pt x="319" y="3127"/>
                    </a:lnTo>
                    <a:lnTo>
                      <a:pt x="219" y="3392"/>
                    </a:lnTo>
                    <a:lnTo>
                      <a:pt x="133" y="3655"/>
                    </a:lnTo>
                    <a:lnTo>
                      <a:pt x="59" y="3922"/>
                    </a:lnTo>
                    <a:lnTo>
                      <a:pt x="0" y="4179"/>
                    </a:lnTo>
                    <a:lnTo>
                      <a:pt x="19" y="4179"/>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0" name="Freeform 12"/>
              <p:cNvSpPr>
                <a:spLocks/>
              </p:cNvSpPr>
              <p:nvPr/>
            </p:nvSpPr>
            <p:spPr bwMode="auto">
              <a:xfrm>
                <a:off x="4209" y="3657"/>
                <a:ext cx="80" cy="314"/>
              </a:xfrm>
              <a:custGeom>
                <a:avLst/>
                <a:gdLst>
                  <a:gd name="T0" fmla="*/ 18 w 241"/>
                  <a:gd name="T1" fmla="*/ 944 h 944"/>
                  <a:gd name="T2" fmla="*/ 18 w 241"/>
                  <a:gd name="T3" fmla="*/ 938 h 944"/>
                  <a:gd name="T4" fmla="*/ 241 w 241"/>
                  <a:gd name="T5" fmla="*/ 0 h 944"/>
                  <a:gd name="T6" fmla="*/ 222 w 241"/>
                  <a:gd name="T7" fmla="*/ 0 h 944"/>
                  <a:gd name="T8" fmla="*/ 0 w 241"/>
                  <a:gd name="T9" fmla="*/ 938 h 944"/>
                  <a:gd name="T10" fmla="*/ 0 w 241"/>
                  <a:gd name="T11" fmla="*/ 931 h 944"/>
                  <a:gd name="T12" fmla="*/ 18 w 241"/>
                  <a:gd name="T13" fmla="*/ 944 h 944"/>
                  <a:gd name="T14" fmla="*/ 18 w 241"/>
                  <a:gd name="T15" fmla="*/ 941 h 944"/>
                  <a:gd name="T16" fmla="*/ 18 w 241"/>
                  <a:gd name="T17" fmla="*/ 938 h 944"/>
                  <a:gd name="T18" fmla="*/ 18 w 241"/>
                  <a:gd name="T19" fmla="*/ 944 h 9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1"/>
                  <a:gd name="T31" fmla="*/ 0 h 944"/>
                  <a:gd name="T32" fmla="*/ 241 w 241"/>
                  <a:gd name="T33" fmla="*/ 944 h 9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1" h="944">
                    <a:moveTo>
                      <a:pt x="18" y="944"/>
                    </a:moveTo>
                    <a:lnTo>
                      <a:pt x="18" y="938"/>
                    </a:lnTo>
                    <a:lnTo>
                      <a:pt x="241" y="0"/>
                    </a:lnTo>
                    <a:lnTo>
                      <a:pt x="222" y="0"/>
                    </a:lnTo>
                    <a:lnTo>
                      <a:pt x="0" y="938"/>
                    </a:lnTo>
                    <a:lnTo>
                      <a:pt x="0" y="931"/>
                    </a:lnTo>
                    <a:lnTo>
                      <a:pt x="18" y="944"/>
                    </a:lnTo>
                    <a:lnTo>
                      <a:pt x="18" y="941"/>
                    </a:lnTo>
                    <a:lnTo>
                      <a:pt x="18" y="938"/>
                    </a:lnTo>
                    <a:lnTo>
                      <a:pt x="18" y="944"/>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1" name="Freeform 13"/>
              <p:cNvSpPr>
                <a:spLocks/>
              </p:cNvSpPr>
              <p:nvPr/>
            </p:nvSpPr>
            <p:spPr bwMode="auto">
              <a:xfrm>
                <a:off x="4063" y="3967"/>
                <a:ext cx="152" cy="197"/>
              </a:xfrm>
              <a:custGeom>
                <a:avLst/>
                <a:gdLst>
                  <a:gd name="T0" fmla="*/ 18 w 455"/>
                  <a:gd name="T1" fmla="*/ 533 h 592"/>
                  <a:gd name="T2" fmla="*/ 37 w 455"/>
                  <a:gd name="T3" fmla="*/ 543 h 592"/>
                  <a:gd name="T4" fmla="*/ 455 w 455"/>
                  <a:gd name="T5" fmla="*/ 13 h 592"/>
                  <a:gd name="T6" fmla="*/ 437 w 455"/>
                  <a:gd name="T7" fmla="*/ 0 h 592"/>
                  <a:gd name="T8" fmla="*/ 18 w 455"/>
                  <a:gd name="T9" fmla="*/ 529 h 592"/>
                  <a:gd name="T10" fmla="*/ 37 w 455"/>
                  <a:gd name="T11" fmla="*/ 539 h 592"/>
                  <a:gd name="T12" fmla="*/ 18 w 455"/>
                  <a:gd name="T13" fmla="*/ 533 h 592"/>
                  <a:gd name="T14" fmla="*/ 0 w 455"/>
                  <a:gd name="T15" fmla="*/ 592 h 592"/>
                  <a:gd name="T16" fmla="*/ 37 w 455"/>
                  <a:gd name="T17" fmla="*/ 543 h 592"/>
                  <a:gd name="T18" fmla="*/ 18 w 455"/>
                  <a:gd name="T19" fmla="*/ 533 h 5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5"/>
                  <a:gd name="T31" fmla="*/ 0 h 592"/>
                  <a:gd name="T32" fmla="*/ 455 w 455"/>
                  <a:gd name="T33" fmla="*/ 592 h 5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5" h="592">
                    <a:moveTo>
                      <a:pt x="18" y="533"/>
                    </a:moveTo>
                    <a:lnTo>
                      <a:pt x="37" y="543"/>
                    </a:lnTo>
                    <a:lnTo>
                      <a:pt x="455" y="13"/>
                    </a:lnTo>
                    <a:lnTo>
                      <a:pt x="437" y="0"/>
                    </a:lnTo>
                    <a:lnTo>
                      <a:pt x="18" y="529"/>
                    </a:lnTo>
                    <a:lnTo>
                      <a:pt x="37" y="539"/>
                    </a:lnTo>
                    <a:lnTo>
                      <a:pt x="18" y="533"/>
                    </a:lnTo>
                    <a:lnTo>
                      <a:pt x="0" y="592"/>
                    </a:lnTo>
                    <a:lnTo>
                      <a:pt x="37" y="543"/>
                    </a:lnTo>
                    <a:lnTo>
                      <a:pt x="18" y="533"/>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2" name="Freeform 14"/>
              <p:cNvSpPr>
                <a:spLocks/>
              </p:cNvSpPr>
              <p:nvPr/>
            </p:nvSpPr>
            <p:spPr bwMode="auto">
              <a:xfrm>
                <a:off x="4069" y="3676"/>
                <a:ext cx="159" cy="471"/>
              </a:xfrm>
              <a:custGeom>
                <a:avLst/>
                <a:gdLst>
                  <a:gd name="T0" fmla="*/ 458 w 478"/>
                  <a:gd name="T1" fmla="*/ 0 h 1412"/>
                  <a:gd name="T2" fmla="*/ 0 w 478"/>
                  <a:gd name="T3" fmla="*/ 1406 h 1412"/>
                  <a:gd name="T4" fmla="*/ 19 w 478"/>
                  <a:gd name="T5" fmla="*/ 1412 h 1412"/>
                  <a:gd name="T6" fmla="*/ 478 w 478"/>
                  <a:gd name="T7" fmla="*/ 6 h 1412"/>
                  <a:gd name="T8" fmla="*/ 458 w 478"/>
                  <a:gd name="T9" fmla="*/ 0 h 1412"/>
                  <a:gd name="T10" fmla="*/ 0 60000 65536"/>
                  <a:gd name="T11" fmla="*/ 0 60000 65536"/>
                  <a:gd name="T12" fmla="*/ 0 60000 65536"/>
                  <a:gd name="T13" fmla="*/ 0 60000 65536"/>
                  <a:gd name="T14" fmla="*/ 0 60000 65536"/>
                  <a:gd name="T15" fmla="*/ 0 w 478"/>
                  <a:gd name="T16" fmla="*/ 0 h 1412"/>
                  <a:gd name="T17" fmla="*/ 478 w 478"/>
                  <a:gd name="T18" fmla="*/ 1412 h 1412"/>
                </a:gdLst>
                <a:ahLst/>
                <a:cxnLst>
                  <a:cxn ang="T10">
                    <a:pos x="T0" y="T1"/>
                  </a:cxn>
                  <a:cxn ang="T11">
                    <a:pos x="T2" y="T3"/>
                  </a:cxn>
                  <a:cxn ang="T12">
                    <a:pos x="T4" y="T5"/>
                  </a:cxn>
                  <a:cxn ang="T13">
                    <a:pos x="T6" y="T7"/>
                  </a:cxn>
                  <a:cxn ang="T14">
                    <a:pos x="T8" y="T9"/>
                  </a:cxn>
                </a:cxnLst>
                <a:rect l="T15" t="T16" r="T17" b="T18"/>
                <a:pathLst>
                  <a:path w="478" h="1412">
                    <a:moveTo>
                      <a:pt x="458" y="0"/>
                    </a:moveTo>
                    <a:lnTo>
                      <a:pt x="0" y="1406"/>
                    </a:lnTo>
                    <a:lnTo>
                      <a:pt x="19" y="1412"/>
                    </a:lnTo>
                    <a:lnTo>
                      <a:pt x="478" y="6"/>
                    </a:lnTo>
                    <a:lnTo>
                      <a:pt x="458" y="0"/>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3" name="Freeform 15"/>
              <p:cNvSpPr>
                <a:spLocks/>
              </p:cNvSpPr>
              <p:nvPr/>
            </p:nvSpPr>
            <p:spPr bwMode="auto">
              <a:xfrm>
                <a:off x="4131" y="2018"/>
                <a:ext cx="1001" cy="1663"/>
              </a:xfrm>
              <a:custGeom>
                <a:avLst/>
                <a:gdLst>
                  <a:gd name="T0" fmla="*/ 2445 w 3002"/>
                  <a:gd name="T1" fmla="*/ 217 h 4989"/>
                  <a:gd name="T2" fmla="*/ 1823 w 3002"/>
                  <a:gd name="T3" fmla="*/ 684 h 4989"/>
                  <a:gd name="T4" fmla="*/ 1297 w 3002"/>
                  <a:gd name="T5" fmla="*/ 1299 h 4989"/>
                  <a:gd name="T6" fmla="*/ 866 w 3002"/>
                  <a:gd name="T7" fmla="*/ 1990 h 4989"/>
                  <a:gd name="T8" fmla="*/ 527 w 3002"/>
                  <a:gd name="T9" fmla="*/ 2693 h 4989"/>
                  <a:gd name="T10" fmla="*/ 272 w 3002"/>
                  <a:gd name="T11" fmla="*/ 3340 h 4989"/>
                  <a:gd name="T12" fmla="*/ 102 w 3002"/>
                  <a:gd name="T13" fmla="*/ 3860 h 4989"/>
                  <a:gd name="T14" fmla="*/ 12 w 3002"/>
                  <a:gd name="T15" fmla="*/ 4191 h 4989"/>
                  <a:gd name="T16" fmla="*/ 155 w 3002"/>
                  <a:gd name="T17" fmla="*/ 4528 h 4989"/>
                  <a:gd name="T18" fmla="*/ 245 w 3002"/>
                  <a:gd name="T19" fmla="*/ 4891 h 4989"/>
                  <a:gd name="T20" fmla="*/ 455 w 3002"/>
                  <a:gd name="T21" fmla="*/ 4469 h 4989"/>
                  <a:gd name="T22" fmla="*/ 672 w 3002"/>
                  <a:gd name="T23" fmla="*/ 3885 h 4989"/>
                  <a:gd name="T24" fmla="*/ 870 w 3002"/>
                  <a:gd name="T25" fmla="*/ 3389 h 4989"/>
                  <a:gd name="T26" fmla="*/ 1074 w 3002"/>
                  <a:gd name="T27" fmla="*/ 2946 h 4989"/>
                  <a:gd name="T28" fmla="*/ 1300 w 3002"/>
                  <a:gd name="T29" fmla="*/ 2510 h 4989"/>
                  <a:gd name="T30" fmla="*/ 1576 w 3002"/>
                  <a:gd name="T31" fmla="*/ 2048 h 4989"/>
                  <a:gd name="T32" fmla="*/ 1919 w 3002"/>
                  <a:gd name="T33" fmla="*/ 1523 h 4989"/>
                  <a:gd name="T34" fmla="*/ 2352 w 3002"/>
                  <a:gd name="T35" fmla="*/ 895 h 4989"/>
                  <a:gd name="T36" fmla="*/ 2250 w 3002"/>
                  <a:gd name="T37" fmla="*/ 1095 h 4989"/>
                  <a:gd name="T38" fmla="*/ 1937 w 3002"/>
                  <a:gd name="T39" fmla="*/ 1613 h 4989"/>
                  <a:gd name="T40" fmla="*/ 1631 w 3002"/>
                  <a:gd name="T41" fmla="*/ 2142 h 4989"/>
                  <a:gd name="T42" fmla="*/ 1337 w 3002"/>
                  <a:gd name="T43" fmla="*/ 2677 h 4989"/>
                  <a:gd name="T44" fmla="*/ 1068 w 3002"/>
                  <a:gd name="T45" fmla="*/ 3219 h 4989"/>
                  <a:gd name="T46" fmla="*/ 827 w 3002"/>
                  <a:gd name="T47" fmla="*/ 3767 h 4989"/>
                  <a:gd name="T48" fmla="*/ 629 w 3002"/>
                  <a:gd name="T49" fmla="*/ 4311 h 4989"/>
                  <a:gd name="T50" fmla="*/ 480 w 3002"/>
                  <a:gd name="T51" fmla="*/ 4853 h 4989"/>
                  <a:gd name="T52" fmla="*/ 576 w 3002"/>
                  <a:gd name="T53" fmla="*/ 4893 h 4989"/>
                  <a:gd name="T54" fmla="*/ 790 w 3002"/>
                  <a:gd name="T55" fmla="*/ 4819 h 4989"/>
                  <a:gd name="T56" fmla="*/ 1019 w 3002"/>
                  <a:gd name="T57" fmla="*/ 4785 h 4989"/>
                  <a:gd name="T58" fmla="*/ 1225 w 3002"/>
                  <a:gd name="T59" fmla="*/ 4775 h 4989"/>
                  <a:gd name="T60" fmla="*/ 1547 w 3002"/>
                  <a:gd name="T61" fmla="*/ 4342 h 4989"/>
                  <a:gd name="T62" fmla="*/ 1829 w 3002"/>
                  <a:gd name="T63" fmla="*/ 3782 h 4989"/>
                  <a:gd name="T64" fmla="*/ 2052 w 3002"/>
                  <a:gd name="T65" fmla="*/ 3262 h 4989"/>
                  <a:gd name="T66" fmla="*/ 2256 w 3002"/>
                  <a:gd name="T67" fmla="*/ 2791 h 4989"/>
                  <a:gd name="T68" fmla="*/ 2408 w 3002"/>
                  <a:gd name="T69" fmla="*/ 2476 h 4989"/>
                  <a:gd name="T70" fmla="*/ 2538 w 3002"/>
                  <a:gd name="T71" fmla="*/ 2176 h 4989"/>
                  <a:gd name="T72" fmla="*/ 2476 w 3002"/>
                  <a:gd name="T73" fmla="*/ 2093 h 4989"/>
                  <a:gd name="T74" fmla="*/ 2309 w 3002"/>
                  <a:gd name="T75" fmla="*/ 2036 h 4989"/>
                  <a:gd name="T76" fmla="*/ 2133 w 3002"/>
                  <a:gd name="T77" fmla="*/ 1984 h 4989"/>
                  <a:gd name="T78" fmla="*/ 1980 w 3002"/>
                  <a:gd name="T79" fmla="*/ 1978 h 4989"/>
                  <a:gd name="T80" fmla="*/ 2027 w 3002"/>
                  <a:gd name="T81" fmla="*/ 1922 h 4989"/>
                  <a:gd name="T82" fmla="*/ 2207 w 3002"/>
                  <a:gd name="T83" fmla="*/ 1891 h 4989"/>
                  <a:gd name="T84" fmla="*/ 2429 w 3002"/>
                  <a:gd name="T85" fmla="*/ 1882 h 4989"/>
                  <a:gd name="T86" fmla="*/ 2656 w 3002"/>
                  <a:gd name="T87" fmla="*/ 1850 h 4989"/>
                  <a:gd name="T88" fmla="*/ 2786 w 3002"/>
                  <a:gd name="T89" fmla="*/ 1631 h 4989"/>
                  <a:gd name="T90" fmla="*/ 2878 w 3002"/>
                  <a:gd name="T91" fmla="*/ 1299 h 4989"/>
                  <a:gd name="T92" fmla="*/ 2804 w 3002"/>
                  <a:gd name="T93" fmla="*/ 1201 h 4989"/>
                  <a:gd name="T94" fmla="*/ 2649 w 3002"/>
                  <a:gd name="T95" fmla="*/ 1201 h 4989"/>
                  <a:gd name="T96" fmla="*/ 2494 w 3002"/>
                  <a:gd name="T97" fmla="*/ 1207 h 4989"/>
                  <a:gd name="T98" fmla="*/ 2352 w 3002"/>
                  <a:gd name="T99" fmla="*/ 1217 h 4989"/>
                  <a:gd name="T100" fmla="*/ 2429 w 3002"/>
                  <a:gd name="T101" fmla="*/ 1154 h 4989"/>
                  <a:gd name="T102" fmla="*/ 2594 w 3002"/>
                  <a:gd name="T103" fmla="*/ 1095 h 4989"/>
                  <a:gd name="T104" fmla="*/ 2764 w 3002"/>
                  <a:gd name="T105" fmla="*/ 1056 h 4989"/>
                  <a:gd name="T106" fmla="*/ 2925 w 3002"/>
                  <a:gd name="T107" fmla="*/ 1015 h 4989"/>
                  <a:gd name="T108" fmla="*/ 3002 w 3002"/>
                  <a:gd name="T109" fmla="*/ 313 h 49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02"/>
                  <a:gd name="T166" fmla="*/ 0 h 4989"/>
                  <a:gd name="T167" fmla="*/ 3002 w 3002"/>
                  <a:gd name="T168" fmla="*/ 4989 h 49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02" h="4989">
                    <a:moveTo>
                      <a:pt x="2978" y="0"/>
                    </a:moveTo>
                    <a:lnTo>
                      <a:pt x="2792" y="56"/>
                    </a:lnTo>
                    <a:lnTo>
                      <a:pt x="2615" y="130"/>
                    </a:lnTo>
                    <a:lnTo>
                      <a:pt x="2445" y="217"/>
                    </a:lnTo>
                    <a:lnTo>
                      <a:pt x="2278" y="315"/>
                    </a:lnTo>
                    <a:lnTo>
                      <a:pt x="2120" y="427"/>
                    </a:lnTo>
                    <a:lnTo>
                      <a:pt x="1968" y="550"/>
                    </a:lnTo>
                    <a:lnTo>
                      <a:pt x="1823" y="684"/>
                    </a:lnTo>
                    <a:lnTo>
                      <a:pt x="1680" y="826"/>
                    </a:lnTo>
                    <a:lnTo>
                      <a:pt x="1547" y="978"/>
                    </a:lnTo>
                    <a:lnTo>
                      <a:pt x="1421" y="1136"/>
                    </a:lnTo>
                    <a:lnTo>
                      <a:pt x="1297" y="1299"/>
                    </a:lnTo>
                    <a:lnTo>
                      <a:pt x="1182" y="1467"/>
                    </a:lnTo>
                    <a:lnTo>
                      <a:pt x="1071" y="1640"/>
                    </a:lnTo>
                    <a:lnTo>
                      <a:pt x="966" y="1813"/>
                    </a:lnTo>
                    <a:lnTo>
                      <a:pt x="866" y="1990"/>
                    </a:lnTo>
                    <a:lnTo>
                      <a:pt x="774" y="2166"/>
                    </a:lnTo>
                    <a:lnTo>
                      <a:pt x="688" y="2346"/>
                    </a:lnTo>
                    <a:lnTo>
                      <a:pt x="604" y="2519"/>
                    </a:lnTo>
                    <a:lnTo>
                      <a:pt x="527" y="2693"/>
                    </a:lnTo>
                    <a:lnTo>
                      <a:pt x="455" y="2863"/>
                    </a:lnTo>
                    <a:lnTo>
                      <a:pt x="390" y="3027"/>
                    </a:lnTo>
                    <a:lnTo>
                      <a:pt x="328" y="3185"/>
                    </a:lnTo>
                    <a:lnTo>
                      <a:pt x="272" y="3340"/>
                    </a:lnTo>
                    <a:lnTo>
                      <a:pt x="223" y="3481"/>
                    </a:lnTo>
                    <a:lnTo>
                      <a:pt x="180" y="3618"/>
                    </a:lnTo>
                    <a:lnTo>
                      <a:pt x="139" y="3746"/>
                    </a:lnTo>
                    <a:lnTo>
                      <a:pt x="102" y="3860"/>
                    </a:lnTo>
                    <a:lnTo>
                      <a:pt x="71" y="3962"/>
                    </a:lnTo>
                    <a:lnTo>
                      <a:pt x="47" y="4052"/>
                    </a:lnTo>
                    <a:lnTo>
                      <a:pt x="27" y="4128"/>
                    </a:lnTo>
                    <a:lnTo>
                      <a:pt x="12" y="4191"/>
                    </a:lnTo>
                    <a:lnTo>
                      <a:pt x="0" y="4234"/>
                    </a:lnTo>
                    <a:lnTo>
                      <a:pt x="65" y="4340"/>
                    </a:lnTo>
                    <a:lnTo>
                      <a:pt x="115" y="4436"/>
                    </a:lnTo>
                    <a:lnTo>
                      <a:pt x="155" y="4528"/>
                    </a:lnTo>
                    <a:lnTo>
                      <a:pt x="182" y="4618"/>
                    </a:lnTo>
                    <a:lnTo>
                      <a:pt x="204" y="4705"/>
                    </a:lnTo>
                    <a:lnTo>
                      <a:pt x="226" y="4797"/>
                    </a:lnTo>
                    <a:lnTo>
                      <a:pt x="245" y="4891"/>
                    </a:lnTo>
                    <a:lnTo>
                      <a:pt x="266" y="4989"/>
                    </a:lnTo>
                    <a:lnTo>
                      <a:pt x="331" y="4807"/>
                    </a:lnTo>
                    <a:lnTo>
                      <a:pt x="396" y="4634"/>
                    </a:lnTo>
                    <a:lnTo>
                      <a:pt x="455" y="4469"/>
                    </a:lnTo>
                    <a:lnTo>
                      <a:pt x="511" y="4314"/>
                    </a:lnTo>
                    <a:lnTo>
                      <a:pt x="566" y="4163"/>
                    </a:lnTo>
                    <a:lnTo>
                      <a:pt x="619" y="4020"/>
                    </a:lnTo>
                    <a:lnTo>
                      <a:pt x="672" y="3885"/>
                    </a:lnTo>
                    <a:lnTo>
                      <a:pt x="721" y="3754"/>
                    </a:lnTo>
                    <a:lnTo>
                      <a:pt x="774" y="3630"/>
                    </a:lnTo>
                    <a:lnTo>
                      <a:pt x="820" y="3507"/>
                    </a:lnTo>
                    <a:lnTo>
                      <a:pt x="870" y="3389"/>
                    </a:lnTo>
                    <a:lnTo>
                      <a:pt x="919" y="3275"/>
                    </a:lnTo>
                    <a:lnTo>
                      <a:pt x="968" y="3163"/>
                    </a:lnTo>
                    <a:lnTo>
                      <a:pt x="1021" y="3055"/>
                    </a:lnTo>
                    <a:lnTo>
                      <a:pt x="1074" y="2946"/>
                    </a:lnTo>
                    <a:lnTo>
                      <a:pt x="1127" y="2838"/>
                    </a:lnTo>
                    <a:lnTo>
                      <a:pt x="1182" y="2730"/>
                    </a:lnTo>
                    <a:lnTo>
                      <a:pt x="1241" y="2622"/>
                    </a:lnTo>
                    <a:lnTo>
                      <a:pt x="1300" y="2510"/>
                    </a:lnTo>
                    <a:lnTo>
                      <a:pt x="1365" y="2399"/>
                    </a:lnTo>
                    <a:lnTo>
                      <a:pt x="1429" y="2287"/>
                    </a:lnTo>
                    <a:lnTo>
                      <a:pt x="1501" y="2170"/>
                    </a:lnTo>
                    <a:lnTo>
                      <a:pt x="1576" y="2048"/>
                    </a:lnTo>
                    <a:lnTo>
                      <a:pt x="1653" y="1925"/>
                    </a:lnTo>
                    <a:lnTo>
                      <a:pt x="1737" y="1799"/>
                    </a:lnTo>
                    <a:lnTo>
                      <a:pt x="1827" y="1665"/>
                    </a:lnTo>
                    <a:lnTo>
                      <a:pt x="1919" y="1523"/>
                    </a:lnTo>
                    <a:lnTo>
                      <a:pt x="2018" y="1377"/>
                    </a:lnTo>
                    <a:lnTo>
                      <a:pt x="2123" y="1226"/>
                    </a:lnTo>
                    <a:lnTo>
                      <a:pt x="2235" y="1062"/>
                    </a:lnTo>
                    <a:lnTo>
                      <a:pt x="2352" y="895"/>
                    </a:lnTo>
                    <a:lnTo>
                      <a:pt x="2480" y="715"/>
                    </a:lnTo>
                    <a:lnTo>
                      <a:pt x="2402" y="842"/>
                    </a:lnTo>
                    <a:lnTo>
                      <a:pt x="2327" y="966"/>
                    </a:lnTo>
                    <a:lnTo>
                      <a:pt x="2250" y="1095"/>
                    </a:lnTo>
                    <a:lnTo>
                      <a:pt x="2172" y="1223"/>
                    </a:lnTo>
                    <a:lnTo>
                      <a:pt x="2096" y="1352"/>
                    </a:lnTo>
                    <a:lnTo>
                      <a:pt x="2015" y="1483"/>
                    </a:lnTo>
                    <a:lnTo>
                      <a:pt x="1937" y="1613"/>
                    </a:lnTo>
                    <a:lnTo>
                      <a:pt x="1860" y="1742"/>
                    </a:lnTo>
                    <a:lnTo>
                      <a:pt x="1782" y="1876"/>
                    </a:lnTo>
                    <a:lnTo>
                      <a:pt x="1709" y="2009"/>
                    </a:lnTo>
                    <a:lnTo>
                      <a:pt x="1631" y="2142"/>
                    </a:lnTo>
                    <a:lnTo>
                      <a:pt x="1557" y="2275"/>
                    </a:lnTo>
                    <a:lnTo>
                      <a:pt x="1482" y="2408"/>
                    </a:lnTo>
                    <a:lnTo>
                      <a:pt x="1411" y="2540"/>
                    </a:lnTo>
                    <a:lnTo>
                      <a:pt x="1337" y="2677"/>
                    </a:lnTo>
                    <a:lnTo>
                      <a:pt x="1269" y="2813"/>
                    </a:lnTo>
                    <a:lnTo>
                      <a:pt x="1201" y="2950"/>
                    </a:lnTo>
                    <a:lnTo>
                      <a:pt x="1133" y="3083"/>
                    </a:lnTo>
                    <a:lnTo>
                      <a:pt x="1068" y="3219"/>
                    </a:lnTo>
                    <a:lnTo>
                      <a:pt x="1003" y="3355"/>
                    </a:lnTo>
                    <a:lnTo>
                      <a:pt x="944" y="3491"/>
                    </a:lnTo>
                    <a:lnTo>
                      <a:pt x="886" y="3628"/>
                    </a:lnTo>
                    <a:lnTo>
                      <a:pt x="827" y="3767"/>
                    </a:lnTo>
                    <a:lnTo>
                      <a:pt x="774" y="3903"/>
                    </a:lnTo>
                    <a:lnTo>
                      <a:pt x="721" y="4040"/>
                    </a:lnTo>
                    <a:lnTo>
                      <a:pt x="674" y="4175"/>
                    </a:lnTo>
                    <a:lnTo>
                      <a:pt x="629" y="4311"/>
                    </a:lnTo>
                    <a:lnTo>
                      <a:pt x="588" y="4448"/>
                    </a:lnTo>
                    <a:lnTo>
                      <a:pt x="548" y="4583"/>
                    </a:lnTo>
                    <a:lnTo>
                      <a:pt x="511" y="4720"/>
                    </a:lnTo>
                    <a:lnTo>
                      <a:pt x="480" y="4853"/>
                    </a:lnTo>
                    <a:lnTo>
                      <a:pt x="452" y="4989"/>
                    </a:lnTo>
                    <a:lnTo>
                      <a:pt x="490" y="4955"/>
                    </a:lnTo>
                    <a:lnTo>
                      <a:pt x="533" y="4921"/>
                    </a:lnTo>
                    <a:lnTo>
                      <a:pt x="576" y="4893"/>
                    </a:lnTo>
                    <a:lnTo>
                      <a:pt x="625" y="4871"/>
                    </a:lnTo>
                    <a:lnTo>
                      <a:pt x="678" y="4850"/>
                    </a:lnTo>
                    <a:lnTo>
                      <a:pt x="733" y="4834"/>
                    </a:lnTo>
                    <a:lnTo>
                      <a:pt x="790" y="4819"/>
                    </a:lnTo>
                    <a:lnTo>
                      <a:pt x="848" y="4807"/>
                    </a:lnTo>
                    <a:lnTo>
                      <a:pt x="904" y="4797"/>
                    </a:lnTo>
                    <a:lnTo>
                      <a:pt x="962" y="4791"/>
                    </a:lnTo>
                    <a:lnTo>
                      <a:pt x="1019" y="4785"/>
                    </a:lnTo>
                    <a:lnTo>
                      <a:pt x="1074" y="4781"/>
                    </a:lnTo>
                    <a:lnTo>
                      <a:pt x="1127" y="4779"/>
                    </a:lnTo>
                    <a:lnTo>
                      <a:pt x="1176" y="4775"/>
                    </a:lnTo>
                    <a:lnTo>
                      <a:pt x="1225" y="4775"/>
                    </a:lnTo>
                    <a:lnTo>
                      <a:pt x="1269" y="4775"/>
                    </a:lnTo>
                    <a:lnTo>
                      <a:pt x="1368" y="4630"/>
                    </a:lnTo>
                    <a:lnTo>
                      <a:pt x="1461" y="4487"/>
                    </a:lnTo>
                    <a:lnTo>
                      <a:pt x="1547" y="4342"/>
                    </a:lnTo>
                    <a:lnTo>
                      <a:pt x="1625" y="4200"/>
                    </a:lnTo>
                    <a:lnTo>
                      <a:pt x="1699" y="4061"/>
                    </a:lnTo>
                    <a:lnTo>
                      <a:pt x="1768" y="3922"/>
                    </a:lnTo>
                    <a:lnTo>
                      <a:pt x="1829" y="3782"/>
                    </a:lnTo>
                    <a:lnTo>
                      <a:pt x="1888" y="3650"/>
                    </a:lnTo>
                    <a:lnTo>
                      <a:pt x="1944" y="3516"/>
                    </a:lnTo>
                    <a:lnTo>
                      <a:pt x="2000" y="3385"/>
                    </a:lnTo>
                    <a:lnTo>
                      <a:pt x="2052" y="3262"/>
                    </a:lnTo>
                    <a:lnTo>
                      <a:pt x="2102" y="3138"/>
                    </a:lnTo>
                    <a:lnTo>
                      <a:pt x="2154" y="3018"/>
                    </a:lnTo>
                    <a:lnTo>
                      <a:pt x="2204" y="2903"/>
                    </a:lnTo>
                    <a:lnTo>
                      <a:pt x="2256" y="2791"/>
                    </a:lnTo>
                    <a:lnTo>
                      <a:pt x="2309" y="2687"/>
                    </a:lnTo>
                    <a:lnTo>
                      <a:pt x="2343" y="2622"/>
                    </a:lnTo>
                    <a:lnTo>
                      <a:pt x="2378" y="2554"/>
                    </a:lnTo>
                    <a:lnTo>
                      <a:pt x="2408" y="2476"/>
                    </a:lnTo>
                    <a:lnTo>
                      <a:pt x="2439" y="2399"/>
                    </a:lnTo>
                    <a:lnTo>
                      <a:pt x="2470" y="2321"/>
                    </a:lnTo>
                    <a:lnTo>
                      <a:pt x="2504" y="2244"/>
                    </a:lnTo>
                    <a:lnTo>
                      <a:pt x="2538" y="2176"/>
                    </a:lnTo>
                    <a:lnTo>
                      <a:pt x="2572" y="2111"/>
                    </a:lnTo>
                    <a:lnTo>
                      <a:pt x="2544" y="2107"/>
                    </a:lnTo>
                    <a:lnTo>
                      <a:pt x="2510" y="2101"/>
                    </a:lnTo>
                    <a:lnTo>
                      <a:pt x="2476" y="2093"/>
                    </a:lnTo>
                    <a:lnTo>
                      <a:pt x="2439" y="2080"/>
                    </a:lnTo>
                    <a:lnTo>
                      <a:pt x="2396" y="2068"/>
                    </a:lnTo>
                    <a:lnTo>
                      <a:pt x="2355" y="2052"/>
                    </a:lnTo>
                    <a:lnTo>
                      <a:pt x="2309" y="2036"/>
                    </a:lnTo>
                    <a:lnTo>
                      <a:pt x="2266" y="2021"/>
                    </a:lnTo>
                    <a:lnTo>
                      <a:pt x="2223" y="2005"/>
                    </a:lnTo>
                    <a:lnTo>
                      <a:pt x="2176" y="1993"/>
                    </a:lnTo>
                    <a:lnTo>
                      <a:pt x="2133" y="1984"/>
                    </a:lnTo>
                    <a:lnTo>
                      <a:pt x="2092" y="1978"/>
                    </a:lnTo>
                    <a:lnTo>
                      <a:pt x="2052" y="1972"/>
                    </a:lnTo>
                    <a:lnTo>
                      <a:pt x="2015" y="1972"/>
                    </a:lnTo>
                    <a:lnTo>
                      <a:pt x="1980" y="1978"/>
                    </a:lnTo>
                    <a:lnTo>
                      <a:pt x="1950" y="1990"/>
                    </a:lnTo>
                    <a:lnTo>
                      <a:pt x="1968" y="1962"/>
                    </a:lnTo>
                    <a:lnTo>
                      <a:pt x="1996" y="1940"/>
                    </a:lnTo>
                    <a:lnTo>
                      <a:pt x="2027" y="1922"/>
                    </a:lnTo>
                    <a:lnTo>
                      <a:pt x="2068" y="1909"/>
                    </a:lnTo>
                    <a:lnTo>
                      <a:pt x="2111" y="1901"/>
                    </a:lnTo>
                    <a:lnTo>
                      <a:pt x="2157" y="1895"/>
                    </a:lnTo>
                    <a:lnTo>
                      <a:pt x="2207" y="1891"/>
                    </a:lnTo>
                    <a:lnTo>
                      <a:pt x="2260" y="1888"/>
                    </a:lnTo>
                    <a:lnTo>
                      <a:pt x="2315" y="1885"/>
                    </a:lnTo>
                    <a:lnTo>
                      <a:pt x="2370" y="1885"/>
                    </a:lnTo>
                    <a:lnTo>
                      <a:pt x="2429" y="1882"/>
                    </a:lnTo>
                    <a:lnTo>
                      <a:pt x="2488" y="1879"/>
                    </a:lnTo>
                    <a:lnTo>
                      <a:pt x="2544" y="1872"/>
                    </a:lnTo>
                    <a:lnTo>
                      <a:pt x="2600" y="1864"/>
                    </a:lnTo>
                    <a:lnTo>
                      <a:pt x="2656" y="1850"/>
                    </a:lnTo>
                    <a:lnTo>
                      <a:pt x="2708" y="1836"/>
                    </a:lnTo>
                    <a:lnTo>
                      <a:pt x="2739" y="1770"/>
                    </a:lnTo>
                    <a:lnTo>
                      <a:pt x="2764" y="1703"/>
                    </a:lnTo>
                    <a:lnTo>
                      <a:pt x="2786" y="1631"/>
                    </a:lnTo>
                    <a:lnTo>
                      <a:pt x="2807" y="1556"/>
                    </a:lnTo>
                    <a:lnTo>
                      <a:pt x="2829" y="1479"/>
                    </a:lnTo>
                    <a:lnTo>
                      <a:pt x="2851" y="1393"/>
                    </a:lnTo>
                    <a:lnTo>
                      <a:pt x="2878" y="1299"/>
                    </a:lnTo>
                    <a:lnTo>
                      <a:pt x="2909" y="1201"/>
                    </a:lnTo>
                    <a:lnTo>
                      <a:pt x="2876" y="1201"/>
                    </a:lnTo>
                    <a:lnTo>
                      <a:pt x="2841" y="1201"/>
                    </a:lnTo>
                    <a:lnTo>
                      <a:pt x="2804" y="1201"/>
                    </a:lnTo>
                    <a:lnTo>
                      <a:pt x="2767" y="1201"/>
                    </a:lnTo>
                    <a:lnTo>
                      <a:pt x="2729" y="1201"/>
                    </a:lnTo>
                    <a:lnTo>
                      <a:pt x="2690" y="1201"/>
                    </a:lnTo>
                    <a:lnTo>
                      <a:pt x="2649" y="1201"/>
                    </a:lnTo>
                    <a:lnTo>
                      <a:pt x="2612" y="1201"/>
                    </a:lnTo>
                    <a:lnTo>
                      <a:pt x="2572" y="1205"/>
                    </a:lnTo>
                    <a:lnTo>
                      <a:pt x="2531" y="1205"/>
                    </a:lnTo>
                    <a:lnTo>
                      <a:pt x="2494" y="1207"/>
                    </a:lnTo>
                    <a:lnTo>
                      <a:pt x="2454" y="1207"/>
                    </a:lnTo>
                    <a:lnTo>
                      <a:pt x="2421" y="1211"/>
                    </a:lnTo>
                    <a:lnTo>
                      <a:pt x="2386" y="1213"/>
                    </a:lnTo>
                    <a:lnTo>
                      <a:pt x="2352" y="1217"/>
                    </a:lnTo>
                    <a:lnTo>
                      <a:pt x="2321" y="1219"/>
                    </a:lnTo>
                    <a:lnTo>
                      <a:pt x="2355" y="1195"/>
                    </a:lnTo>
                    <a:lnTo>
                      <a:pt x="2392" y="1173"/>
                    </a:lnTo>
                    <a:lnTo>
                      <a:pt x="2429" y="1154"/>
                    </a:lnTo>
                    <a:lnTo>
                      <a:pt x="2470" y="1136"/>
                    </a:lnTo>
                    <a:lnTo>
                      <a:pt x="2510" y="1121"/>
                    </a:lnTo>
                    <a:lnTo>
                      <a:pt x="2550" y="1109"/>
                    </a:lnTo>
                    <a:lnTo>
                      <a:pt x="2594" y="1095"/>
                    </a:lnTo>
                    <a:lnTo>
                      <a:pt x="2637" y="1083"/>
                    </a:lnTo>
                    <a:lnTo>
                      <a:pt x="2680" y="1074"/>
                    </a:lnTo>
                    <a:lnTo>
                      <a:pt x="2723" y="1064"/>
                    </a:lnTo>
                    <a:lnTo>
                      <a:pt x="2764" y="1056"/>
                    </a:lnTo>
                    <a:lnTo>
                      <a:pt x="2807" y="1046"/>
                    </a:lnTo>
                    <a:lnTo>
                      <a:pt x="2847" y="1037"/>
                    </a:lnTo>
                    <a:lnTo>
                      <a:pt x="2888" y="1028"/>
                    </a:lnTo>
                    <a:lnTo>
                      <a:pt x="2925" y="1015"/>
                    </a:lnTo>
                    <a:lnTo>
                      <a:pt x="2962" y="1005"/>
                    </a:lnTo>
                    <a:lnTo>
                      <a:pt x="2984" y="842"/>
                    </a:lnTo>
                    <a:lnTo>
                      <a:pt x="2999" y="603"/>
                    </a:lnTo>
                    <a:lnTo>
                      <a:pt x="3002" y="313"/>
                    </a:lnTo>
                    <a:lnTo>
                      <a:pt x="2978" y="0"/>
                    </a:lnTo>
                    <a:close/>
                  </a:path>
                </a:pathLst>
              </a:custGeom>
              <a:solidFill>
                <a:srgbClr val="FFFFFF">
                  <a:alpha val="50195"/>
                </a:srgbClr>
              </a:solidFill>
              <a:ln w="11113">
                <a:solidFill>
                  <a:srgbClr val="000000"/>
                </a:solidFill>
                <a:prstDash val="solid"/>
                <a:round/>
                <a:headEnd/>
                <a:tailEnd/>
              </a:ln>
            </p:spPr>
            <p:txBody>
              <a:bodyPr lIns="16" tIns="8" rIns="16" bIns="8">
                <a:spAutoFit/>
              </a:bodyPr>
              <a:lstStyle/>
              <a:p>
                <a:endParaRPr lang="ar-SA"/>
              </a:p>
            </p:txBody>
          </p:sp>
          <p:sp>
            <p:nvSpPr>
              <p:cNvPr id="5134" name="Freeform 16"/>
              <p:cNvSpPr>
                <a:spLocks/>
              </p:cNvSpPr>
              <p:nvPr/>
            </p:nvSpPr>
            <p:spPr bwMode="auto">
              <a:xfrm>
                <a:off x="4028" y="3883"/>
                <a:ext cx="207" cy="429"/>
              </a:xfrm>
              <a:custGeom>
                <a:avLst/>
                <a:gdLst>
                  <a:gd name="T0" fmla="*/ 375 w 623"/>
                  <a:gd name="T1" fmla="*/ 33 h 1288"/>
                  <a:gd name="T2" fmla="*/ 396 w 623"/>
                  <a:gd name="T3" fmla="*/ 55 h 1288"/>
                  <a:gd name="T4" fmla="*/ 418 w 623"/>
                  <a:gd name="T5" fmla="*/ 71 h 1288"/>
                  <a:gd name="T6" fmla="*/ 439 w 623"/>
                  <a:gd name="T7" fmla="*/ 86 h 1288"/>
                  <a:gd name="T8" fmla="*/ 465 w 623"/>
                  <a:gd name="T9" fmla="*/ 92 h 1288"/>
                  <a:gd name="T10" fmla="*/ 496 w 623"/>
                  <a:gd name="T11" fmla="*/ 90 h 1288"/>
                  <a:gd name="T12" fmla="*/ 530 w 623"/>
                  <a:gd name="T13" fmla="*/ 74 h 1288"/>
                  <a:gd name="T14" fmla="*/ 570 w 623"/>
                  <a:gd name="T15" fmla="*/ 47 h 1288"/>
                  <a:gd name="T16" fmla="*/ 616 w 623"/>
                  <a:gd name="T17" fmla="*/ 0 h 1288"/>
                  <a:gd name="T18" fmla="*/ 623 w 623"/>
                  <a:gd name="T19" fmla="*/ 9 h 1288"/>
                  <a:gd name="T20" fmla="*/ 623 w 623"/>
                  <a:gd name="T21" fmla="*/ 27 h 1288"/>
                  <a:gd name="T22" fmla="*/ 620 w 623"/>
                  <a:gd name="T23" fmla="*/ 59 h 1288"/>
                  <a:gd name="T24" fmla="*/ 610 w 623"/>
                  <a:gd name="T25" fmla="*/ 96 h 1288"/>
                  <a:gd name="T26" fmla="*/ 598 w 623"/>
                  <a:gd name="T27" fmla="*/ 145 h 1288"/>
                  <a:gd name="T28" fmla="*/ 582 w 623"/>
                  <a:gd name="T29" fmla="*/ 198 h 1288"/>
                  <a:gd name="T30" fmla="*/ 564 w 623"/>
                  <a:gd name="T31" fmla="*/ 257 h 1288"/>
                  <a:gd name="T32" fmla="*/ 545 w 623"/>
                  <a:gd name="T33" fmla="*/ 321 h 1288"/>
                  <a:gd name="T34" fmla="*/ 527 w 623"/>
                  <a:gd name="T35" fmla="*/ 362 h 1288"/>
                  <a:gd name="T36" fmla="*/ 486 w 623"/>
                  <a:gd name="T37" fmla="*/ 417 h 1288"/>
                  <a:gd name="T38" fmla="*/ 433 w 623"/>
                  <a:gd name="T39" fmla="*/ 486 h 1288"/>
                  <a:gd name="T40" fmla="*/ 372 w 623"/>
                  <a:gd name="T41" fmla="*/ 560 h 1288"/>
                  <a:gd name="T42" fmla="*/ 307 w 623"/>
                  <a:gd name="T43" fmla="*/ 637 h 1288"/>
                  <a:gd name="T44" fmla="*/ 241 w 623"/>
                  <a:gd name="T45" fmla="*/ 715 h 1288"/>
                  <a:gd name="T46" fmla="*/ 183 w 623"/>
                  <a:gd name="T47" fmla="*/ 790 h 1288"/>
                  <a:gd name="T48" fmla="*/ 133 w 623"/>
                  <a:gd name="T49" fmla="*/ 851 h 1288"/>
                  <a:gd name="T50" fmla="*/ 87 w 623"/>
                  <a:gd name="T51" fmla="*/ 947 h 1288"/>
                  <a:gd name="T52" fmla="*/ 78 w 623"/>
                  <a:gd name="T53" fmla="*/ 1024 h 1288"/>
                  <a:gd name="T54" fmla="*/ 94 w 623"/>
                  <a:gd name="T55" fmla="*/ 1080 h 1288"/>
                  <a:gd name="T56" fmla="*/ 118 w 623"/>
                  <a:gd name="T57" fmla="*/ 1127 h 1288"/>
                  <a:gd name="T58" fmla="*/ 143 w 623"/>
                  <a:gd name="T59" fmla="*/ 1164 h 1288"/>
                  <a:gd name="T60" fmla="*/ 159 w 623"/>
                  <a:gd name="T61" fmla="*/ 1200 h 1288"/>
                  <a:gd name="T62" fmla="*/ 149 w 623"/>
                  <a:gd name="T63" fmla="*/ 1237 h 1288"/>
                  <a:gd name="T64" fmla="*/ 102 w 623"/>
                  <a:gd name="T65" fmla="*/ 1284 h 1288"/>
                  <a:gd name="T66" fmla="*/ 72 w 623"/>
                  <a:gd name="T67" fmla="*/ 1288 h 1288"/>
                  <a:gd name="T68" fmla="*/ 47 w 623"/>
                  <a:gd name="T69" fmla="*/ 1288 h 1288"/>
                  <a:gd name="T70" fmla="*/ 28 w 623"/>
                  <a:gd name="T71" fmla="*/ 1278 h 1288"/>
                  <a:gd name="T72" fmla="*/ 16 w 623"/>
                  <a:gd name="T73" fmla="*/ 1268 h 1288"/>
                  <a:gd name="T74" fmla="*/ 6 w 623"/>
                  <a:gd name="T75" fmla="*/ 1253 h 1288"/>
                  <a:gd name="T76" fmla="*/ 0 w 623"/>
                  <a:gd name="T77" fmla="*/ 1237 h 1288"/>
                  <a:gd name="T78" fmla="*/ 0 w 623"/>
                  <a:gd name="T79" fmla="*/ 1223 h 1288"/>
                  <a:gd name="T80" fmla="*/ 0 w 623"/>
                  <a:gd name="T81" fmla="*/ 1204 h 1288"/>
                  <a:gd name="T82" fmla="*/ 10 w 623"/>
                  <a:gd name="T83" fmla="*/ 1135 h 1288"/>
                  <a:gd name="T84" fmla="*/ 22 w 623"/>
                  <a:gd name="T85" fmla="*/ 1076 h 1288"/>
                  <a:gd name="T86" fmla="*/ 43 w 623"/>
                  <a:gd name="T87" fmla="*/ 994 h 1288"/>
                  <a:gd name="T88" fmla="*/ 81 w 623"/>
                  <a:gd name="T89" fmla="*/ 847 h 1288"/>
                  <a:gd name="T90" fmla="*/ 115 w 623"/>
                  <a:gd name="T91" fmla="*/ 737 h 1288"/>
                  <a:gd name="T92" fmla="*/ 159 w 623"/>
                  <a:gd name="T93" fmla="*/ 606 h 1288"/>
                  <a:gd name="T94" fmla="*/ 202 w 623"/>
                  <a:gd name="T95" fmla="*/ 470 h 1288"/>
                  <a:gd name="T96" fmla="*/ 249 w 623"/>
                  <a:gd name="T97" fmla="*/ 333 h 1288"/>
                  <a:gd name="T98" fmla="*/ 292 w 623"/>
                  <a:gd name="T99" fmla="*/ 210 h 1288"/>
                  <a:gd name="T100" fmla="*/ 329 w 623"/>
                  <a:gd name="T101" fmla="*/ 111 h 1288"/>
                  <a:gd name="T102" fmla="*/ 357 w 623"/>
                  <a:gd name="T103" fmla="*/ 49 h 1288"/>
                  <a:gd name="T104" fmla="*/ 375 w 623"/>
                  <a:gd name="T105" fmla="*/ 33 h 12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3"/>
                  <a:gd name="T160" fmla="*/ 0 h 1288"/>
                  <a:gd name="T161" fmla="*/ 623 w 623"/>
                  <a:gd name="T162" fmla="*/ 1288 h 12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3" h="1288">
                    <a:moveTo>
                      <a:pt x="375" y="33"/>
                    </a:moveTo>
                    <a:lnTo>
                      <a:pt x="396" y="55"/>
                    </a:lnTo>
                    <a:lnTo>
                      <a:pt x="418" y="71"/>
                    </a:lnTo>
                    <a:lnTo>
                      <a:pt x="439" y="86"/>
                    </a:lnTo>
                    <a:lnTo>
                      <a:pt x="465" y="92"/>
                    </a:lnTo>
                    <a:lnTo>
                      <a:pt x="496" y="90"/>
                    </a:lnTo>
                    <a:lnTo>
                      <a:pt x="530" y="74"/>
                    </a:lnTo>
                    <a:lnTo>
                      <a:pt x="570" y="47"/>
                    </a:lnTo>
                    <a:lnTo>
                      <a:pt x="616" y="0"/>
                    </a:lnTo>
                    <a:lnTo>
                      <a:pt x="623" y="9"/>
                    </a:lnTo>
                    <a:lnTo>
                      <a:pt x="623" y="27"/>
                    </a:lnTo>
                    <a:lnTo>
                      <a:pt x="620" y="59"/>
                    </a:lnTo>
                    <a:lnTo>
                      <a:pt x="610" y="96"/>
                    </a:lnTo>
                    <a:lnTo>
                      <a:pt x="598" y="145"/>
                    </a:lnTo>
                    <a:lnTo>
                      <a:pt x="582" y="198"/>
                    </a:lnTo>
                    <a:lnTo>
                      <a:pt x="564" y="257"/>
                    </a:lnTo>
                    <a:lnTo>
                      <a:pt x="545" y="321"/>
                    </a:lnTo>
                    <a:lnTo>
                      <a:pt x="527" y="362"/>
                    </a:lnTo>
                    <a:lnTo>
                      <a:pt x="486" y="417"/>
                    </a:lnTo>
                    <a:lnTo>
                      <a:pt x="433" y="486"/>
                    </a:lnTo>
                    <a:lnTo>
                      <a:pt x="372" y="560"/>
                    </a:lnTo>
                    <a:lnTo>
                      <a:pt x="307" y="637"/>
                    </a:lnTo>
                    <a:lnTo>
                      <a:pt x="241" y="715"/>
                    </a:lnTo>
                    <a:lnTo>
                      <a:pt x="183" y="790"/>
                    </a:lnTo>
                    <a:lnTo>
                      <a:pt x="133" y="851"/>
                    </a:lnTo>
                    <a:lnTo>
                      <a:pt x="87" y="947"/>
                    </a:lnTo>
                    <a:lnTo>
                      <a:pt x="78" y="1024"/>
                    </a:lnTo>
                    <a:lnTo>
                      <a:pt x="94" y="1080"/>
                    </a:lnTo>
                    <a:lnTo>
                      <a:pt x="118" y="1127"/>
                    </a:lnTo>
                    <a:lnTo>
                      <a:pt x="143" y="1164"/>
                    </a:lnTo>
                    <a:lnTo>
                      <a:pt x="159" y="1200"/>
                    </a:lnTo>
                    <a:lnTo>
                      <a:pt x="149" y="1237"/>
                    </a:lnTo>
                    <a:lnTo>
                      <a:pt x="102" y="1284"/>
                    </a:lnTo>
                    <a:lnTo>
                      <a:pt x="72" y="1288"/>
                    </a:lnTo>
                    <a:lnTo>
                      <a:pt x="47" y="1288"/>
                    </a:lnTo>
                    <a:lnTo>
                      <a:pt x="28" y="1278"/>
                    </a:lnTo>
                    <a:lnTo>
                      <a:pt x="16" y="1268"/>
                    </a:lnTo>
                    <a:lnTo>
                      <a:pt x="6" y="1253"/>
                    </a:lnTo>
                    <a:lnTo>
                      <a:pt x="0" y="1237"/>
                    </a:lnTo>
                    <a:lnTo>
                      <a:pt x="0" y="1223"/>
                    </a:lnTo>
                    <a:lnTo>
                      <a:pt x="0" y="1204"/>
                    </a:lnTo>
                    <a:lnTo>
                      <a:pt x="10" y="1135"/>
                    </a:lnTo>
                    <a:lnTo>
                      <a:pt x="22" y="1076"/>
                    </a:lnTo>
                    <a:lnTo>
                      <a:pt x="43" y="994"/>
                    </a:lnTo>
                    <a:lnTo>
                      <a:pt x="81" y="847"/>
                    </a:lnTo>
                    <a:lnTo>
                      <a:pt x="115" y="737"/>
                    </a:lnTo>
                    <a:lnTo>
                      <a:pt x="159" y="606"/>
                    </a:lnTo>
                    <a:lnTo>
                      <a:pt x="202" y="470"/>
                    </a:lnTo>
                    <a:lnTo>
                      <a:pt x="249" y="333"/>
                    </a:lnTo>
                    <a:lnTo>
                      <a:pt x="292" y="210"/>
                    </a:lnTo>
                    <a:lnTo>
                      <a:pt x="329" y="111"/>
                    </a:lnTo>
                    <a:lnTo>
                      <a:pt x="357" y="49"/>
                    </a:lnTo>
                    <a:lnTo>
                      <a:pt x="375" y="33"/>
                    </a:lnTo>
                    <a:close/>
                  </a:path>
                </a:pathLst>
              </a:custGeom>
              <a:solidFill>
                <a:srgbClr val="000000">
                  <a:alpha val="50195"/>
                </a:srgbClr>
              </a:solidFill>
              <a:ln w="11113">
                <a:solidFill>
                  <a:srgbClr val="000000"/>
                </a:solidFill>
                <a:prstDash val="solid"/>
                <a:round/>
                <a:headEnd/>
                <a:tailEnd/>
              </a:ln>
            </p:spPr>
            <p:txBody>
              <a:bodyPr lIns="16" tIns="8" rIns="16" bIns="8">
                <a:spAutoFit/>
              </a:bodyPr>
              <a:lstStyle/>
              <a:p>
                <a:endParaRPr lang="ar-SA"/>
              </a:p>
            </p:txBody>
          </p:sp>
          <p:sp>
            <p:nvSpPr>
              <p:cNvPr id="5135" name="Freeform 17"/>
              <p:cNvSpPr>
                <a:spLocks/>
              </p:cNvSpPr>
              <p:nvPr/>
            </p:nvSpPr>
            <p:spPr bwMode="auto">
              <a:xfrm>
                <a:off x="4041" y="4259"/>
                <a:ext cx="8" cy="35"/>
              </a:xfrm>
              <a:custGeom>
                <a:avLst/>
                <a:gdLst>
                  <a:gd name="T0" fmla="*/ 10 w 24"/>
                  <a:gd name="T1" fmla="*/ 0 h 106"/>
                  <a:gd name="T2" fmla="*/ 2 w 24"/>
                  <a:gd name="T3" fmla="*/ 31 h 106"/>
                  <a:gd name="T4" fmla="*/ 0 w 24"/>
                  <a:gd name="T5" fmla="*/ 65 h 106"/>
                  <a:gd name="T6" fmla="*/ 0 w 24"/>
                  <a:gd name="T7" fmla="*/ 96 h 106"/>
                  <a:gd name="T8" fmla="*/ 12 w 24"/>
                  <a:gd name="T9" fmla="*/ 106 h 106"/>
                  <a:gd name="T10" fmla="*/ 24 w 24"/>
                  <a:gd name="T11" fmla="*/ 94 h 106"/>
                  <a:gd name="T12" fmla="*/ 24 w 24"/>
                  <a:gd name="T13" fmla="*/ 65 h 106"/>
                  <a:gd name="T14" fmla="*/ 18 w 24"/>
                  <a:gd name="T15" fmla="*/ 31 h 106"/>
                  <a:gd name="T16" fmla="*/ 10 w 24"/>
                  <a:gd name="T17" fmla="*/ 0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06"/>
                  <a:gd name="T29" fmla="*/ 24 w 24"/>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06">
                    <a:moveTo>
                      <a:pt x="10" y="0"/>
                    </a:moveTo>
                    <a:lnTo>
                      <a:pt x="2" y="31"/>
                    </a:lnTo>
                    <a:lnTo>
                      <a:pt x="0" y="65"/>
                    </a:lnTo>
                    <a:lnTo>
                      <a:pt x="0" y="96"/>
                    </a:lnTo>
                    <a:lnTo>
                      <a:pt x="12" y="106"/>
                    </a:lnTo>
                    <a:lnTo>
                      <a:pt x="24" y="94"/>
                    </a:lnTo>
                    <a:lnTo>
                      <a:pt x="24" y="65"/>
                    </a:lnTo>
                    <a:lnTo>
                      <a:pt x="18" y="31"/>
                    </a:lnTo>
                    <a:lnTo>
                      <a:pt x="10" y="0"/>
                    </a:lnTo>
                    <a:close/>
                  </a:path>
                </a:pathLst>
              </a:custGeom>
              <a:solidFill>
                <a:srgbClr val="FFFFFF">
                  <a:alpha val="50195"/>
                </a:srgbClr>
              </a:solidFill>
              <a:ln w="9525">
                <a:noFill/>
                <a:round/>
                <a:headEnd/>
                <a:tailEnd/>
              </a:ln>
            </p:spPr>
            <p:txBody>
              <a:bodyPr lIns="16" tIns="8" rIns="16" bIns="8">
                <a:spAutoFit/>
              </a:bodyPr>
              <a:lstStyle/>
              <a:p>
                <a:endParaRPr lang="ar-SA"/>
              </a:p>
            </p:txBody>
          </p:sp>
        </p:grpSp>
      </p:grpSp>
      <p:sp>
        <p:nvSpPr>
          <p:cNvPr id="19" name="مربع نص 18"/>
          <p:cNvSpPr txBox="1"/>
          <p:nvPr/>
        </p:nvSpPr>
        <p:spPr>
          <a:xfrm>
            <a:off x="2786050" y="2071678"/>
            <a:ext cx="5214974" cy="400110"/>
          </a:xfrm>
          <a:prstGeom prst="rect">
            <a:avLst/>
          </a:prstGeom>
          <a:noFill/>
        </p:spPr>
        <p:txBody>
          <a:bodyPr wrap="square" rtlCol="1">
            <a:spAutoFit/>
          </a:bodyPr>
          <a:lstStyle/>
          <a:p>
            <a:pPr marL="609600" indent="-609600"/>
            <a:endParaRPr lang="en-US" sz="2000" b="1" dirty="0"/>
          </a:p>
        </p:txBody>
      </p:sp>
      <p:sp>
        <p:nvSpPr>
          <p:cNvPr id="21" name="مستطيل 20"/>
          <p:cNvSpPr/>
          <p:nvPr/>
        </p:nvSpPr>
        <p:spPr>
          <a:xfrm>
            <a:off x="3929058" y="1142984"/>
            <a:ext cx="4357718" cy="369332"/>
          </a:xfrm>
          <a:prstGeom prst="rect">
            <a:avLst/>
          </a:prstGeom>
        </p:spPr>
        <p:txBody>
          <a:bodyPr wrap="square">
            <a:spAutoFit/>
          </a:bodyPr>
          <a:lstStyle/>
          <a:p>
            <a:pPr algn="ctr"/>
            <a:endParaRPr lang="ar-SA" dirty="0"/>
          </a:p>
        </p:txBody>
      </p:sp>
      <p:sp>
        <p:nvSpPr>
          <p:cNvPr id="22" name="مستطيل 21"/>
          <p:cNvSpPr/>
          <p:nvPr/>
        </p:nvSpPr>
        <p:spPr>
          <a:xfrm>
            <a:off x="2286000" y="571481"/>
            <a:ext cx="5072082" cy="400110"/>
          </a:xfrm>
          <a:prstGeom prst="rect">
            <a:avLst/>
          </a:prstGeom>
        </p:spPr>
        <p:txBody>
          <a:bodyPr wrap="square">
            <a:spAutoFit/>
          </a:bodyPr>
          <a:lstStyle/>
          <a:p>
            <a:pPr algn="ctr"/>
            <a:endParaRPr lang="ar-SA" sz="2000" dirty="0"/>
          </a:p>
        </p:txBody>
      </p:sp>
      <p:sp>
        <p:nvSpPr>
          <p:cNvPr id="24" name="مستطيل 23"/>
          <p:cNvSpPr/>
          <p:nvPr/>
        </p:nvSpPr>
        <p:spPr>
          <a:xfrm>
            <a:off x="1594262" y="500042"/>
            <a:ext cx="5263754" cy="461665"/>
          </a:xfrm>
          <a:prstGeom prst="rect">
            <a:avLst/>
          </a:prstGeom>
          <a:noFill/>
        </p:spPr>
        <p:txBody>
          <a:bodyPr wrap="square" lIns="91440" tIns="45720" rIns="91440" bIns="45720">
            <a:spAutoFit/>
          </a:bodyPr>
          <a:lstStyle/>
          <a:p>
            <a:r>
              <a:rPr lang="ar-SA"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أهداف الجودة في التعليم:  </a:t>
            </a:r>
            <a:endParaRPr lang="ar-SA"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3" name="مستطيل 22"/>
          <p:cNvSpPr/>
          <p:nvPr/>
        </p:nvSpPr>
        <p:spPr>
          <a:xfrm>
            <a:off x="3286116" y="1214423"/>
            <a:ext cx="4643470" cy="5078313"/>
          </a:xfrm>
          <a:prstGeom prst="rect">
            <a:avLst/>
          </a:prstGeom>
        </p:spPr>
        <p:txBody>
          <a:bodyPr wrap="square">
            <a:spAutoFit/>
          </a:bodyPr>
          <a:lstStyle/>
          <a:p>
            <a:endParaRPr lang="ar-SA" sz="2400" b="1" dirty="0" smtClean="0"/>
          </a:p>
          <a:p>
            <a:endParaRPr lang="ar-SA" sz="2400" b="1" dirty="0" smtClean="0"/>
          </a:p>
          <a:p>
            <a:pPr>
              <a:buFont typeface="Wingdings" pitchFamily="2" charset="2"/>
              <a:buChar char="v"/>
            </a:pPr>
            <a:r>
              <a:rPr lang="ar-SA" sz="2400" b="1" dirty="0" smtClean="0"/>
              <a:t>الابتعاد عن الأخطاء؛ لأن الجودة نظام مبني على التغذية الراجعة والمستمرة، وتتطلب هذه العملية "ضمان الجودة" في التعليم فحص الأهداف والمحتوى والمصادر والمستويات والمخرجات المتوقعة والبرامج والمسافات. </a:t>
            </a:r>
          </a:p>
          <a:p>
            <a:endParaRPr lang="ar-SA" sz="2400" b="1" dirty="0" smtClean="0"/>
          </a:p>
          <a:p>
            <a:pPr>
              <a:buFont typeface="Wingdings" pitchFamily="2" charset="2"/>
              <a:buChar char="v"/>
            </a:pPr>
            <a:r>
              <a:rPr lang="ar-SA" sz="2400" b="1" dirty="0" smtClean="0"/>
              <a:t>تهدف الجودة أيضا إلى تحقيق الاتصال الجيد لأن الجودة لا تعترف بالانفصال بين الأنظمة داخل المؤسسة.</a:t>
            </a:r>
          </a:p>
          <a:p>
            <a:r>
              <a:rPr lang="ar-SA" dirty="0" smtClean="0"/>
              <a:t/>
            </a:r>
            <a:br>
              <a:rPr lang="ar-SA" dirty="0" smtClean="0"/>
            </a:br>
            <a:endParaRPr lang="ar-SA" dirty="0"/>
          </a:p>
        </p:txBody>
      </p:sp>
      <p:sp>
        <p:nvSpPr>
          <p:cNvPr id="28" name="شريط إلى الأعلى 27"/>
          <p:cNvSpPr/>
          <p:nvPr/>
        </p:nvSpPr>
        <p:spPr>
          <a:xfrm>
            <a:off x="3500430" y="6286520"/>
            <a:ext cx="1857388" cy="428628"/>
          </a:xfrm>
          <a:prstGeom prst="ribbon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9" name="مخطط انسيابي: تخزين بالوصول التسلسلي 28"/>
          <p:cNvSpPr/>
          <p:nvPr/>
        </p:nvSpPr>
        <p:spPr>
          <a:xfrm>
            <a:off x="3643306" y="1000108"/>
            <a:ext cx="3643338" cy="928694"/>
          </a:xfrm>
          <a:prstGeom prst="flowChartMagneticTape">
            <a:avLst/>
          </a:prstGeom>
          <a:gradFill>
            <a:gsLst>
              <a:gs pos="0">
                <a:srgbClr val="FF3399"/>
              </a:gs>
              <a:gs pos="25000">
                <a:srgbClr val="FF6633"/>
              </a:gs>
              <a:gs pos="50000">
                <a:srgbClr val="FFFF00"/>
              </a:gs>
              <a:gs pos="75000">
                <a:srgbClr val="01A78F"/>
              </a:gs>
              <a:gs pos="100000">
                <a:srgbClr val="3366FF"/>
              </a:gs>
            </a:gsLst>
            <a:lin ang="5400000" scaled="0"/>
          </a:gradFill>
        </p:spPr>
        <p:style>
          <a:lnRef idx="0">
            <a:schemeClr val="accent2"/>
          </a:lnRef>
          <a:fillRef idx="1002">
            <a:schemeClr val="dk2"/>
          </a:fillRef>
          <a:effectRef idx="3">
            <a:schemeClr val="accent2"/>
          </a:effectRef>
          <a:fontRef idx="minor">
            <a:schemeClr val="lt1"/>
          </a:fontRef>
        </p:style>
        <p:txBody>
          <a:bodyPr rtlCol="1" anchor="ctr"/>
          <a:lstStyle/>
          <a:p>
            <a:pPr algn="ctr"/>
            <a:r>
              <a:rPr lang="ar-SA" sz="2400" b="1" dirty="0" smtClean="0">
                <a:solidFill>
                  <a:srgbClr val="0070C0"/>
                </a:solidFill>
              </a:rPr>
              <a:t>من</a:t>
            </a:r>
            <a:r>
              <a:rPr lang="ar-SA" sz="2400" b="1" dirty="0" smtClean="0">
                <a:solidFill>
                  <a:schemeClr val="bg1"/>
                </a:solidFill>
              </a:rPr>
              <a:t> </a:t>
            </a:r>
            <a:r>
              <a:rPr lang="ar-SA" sz="2400" b="1" dirty="0" smtClean="0">
                <a:solidFill>
                  <a:schemeClr val="tx2"/>
                </a:solidFill>
              </a:rPr>
              <a:t>أهداف</a:t>
            </a:r>
            <a:r>
              <a:rPr lang="ar-SA" sz="2400" b="1" dirty="0" smtClean="0">
                <a:solidFill>
                  <a:schemeClr val="bg1"/>
                </a:solidFill>
              </a:rPr>
              <a:t> </a:t>
            </a:r>
            <a:r>
              <a:rPr lang="ar-SA" sz="2400" b="1" dirty="0" smtClean="0">
                <a:solidFill>
                  <a:schemeClr val="tx1"/>
                </a:solidFill>
              </a:rPr>
              <a:t>الجودة</a:t>
            </a:r>
            <a:endParaRPr lang="ar-SA" sz="2400" b="1" dirty="0">
              <a:solidFill>
                <a:schemeClr val="tx1"/>
              </a:solidFill>
            </a:endParaRPr>
          </a:p>
        </p:txBody>
      </p:sp>
      <p:sp>
        <p:nvSpPr>
          <p:cNvPr id="25" name="مربع نص 24"/>
          <p:cNvSpPr txBox="1"/>
          <p:nvPr/>
        </p:nvSpPr>
        <p:spPr>
          <a:xfrm>
            <a:off x="6516216" y="6500834"/>
            <a:ext cx="2556948" cy="338554"/>
          </a:xfrm>
          <a:prstGeom prst="rect">
            <a:avLst/>
          </a:prstGeom>
          <a:noFill/>
        </p:spPr>
        <p:txBody>
          <a:bodyPr wrap="square" rtlCol="1">
            <a:spAutoFit/>
          </a:bodyPr>
          <a:lstStyle/>
          <a:p>
            <a:r>
              <a:rPr lang="ar-SA" sz="1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د/ عبير عبد الصادق محمد بدوي</a:t>
            </a:r>
            <a:endParaRPr lang="ar-SA" sz="16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0" nodeType="clickEffect">
                                  <p:stCondLst>
                                    <p:cond delay="0"/>
                                  </p:stCondLst>
                                  <p:childTnLst>
                                    <p:animRot by="21600000">
                                      <p:cBhvr>
                                        <p:cTn id="11" dur="2000" fill="hold"/>
                                        <p:tgtEl>
                                          <p:spTgt spid="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071538" y="500042"/>
            <a:ext cx="7704137" cy="5472112"/>
            <a:chOff x="384" y="672"/>
            <a:chExt cx="4956" cy="2928"/>
          </a:xfrm>
        </p:grpSpPr>
        <p:grpSp>
          <p:nvGrpSpPr>
            <p:cNvPr id="3" name="Group 4"/>
            <p:cNvGrpSpPr>
              <a:grpSpLocks/>
            </p:cNvGrpSpPr>
            <p:nvPr/>
          </p:nvGrpSpPr>
          <p:grpSpPr bwMode="auto">
            <a:xfrm>
              <a:off x="384" y="672"/>
              <a:ext cx="4956" cy="2928"/>
              <a:chOff x="3888" y="1296"/>
              <a:chExt cx="1960" cy="1488"/>
            </a:xfrm>
          </p:grpSpPr>
          <p:sp>
            <p:nvSpPr>
              <p:cNvPr id="5136" name="Freeform 5"/>
              <p:cNvSpPr>
                <a:spLocks/>
              </p:cNvSpPr>
              <p:nvPr/>
            </p:nvSpPr>
            <p:spPr bwMode="auto">
              <a:xfrm flipH="1">
                <a:off x="3996" y="1296"/>
                <a:ext cx="1852" cy="1488"/>
              </a:xfrm>
              <a:custGeom>
                <a:avLst/>
                <a:gdLst>
                  <a:gd name="T0" fmla="*/ 1070 w 9260"/>
                  <a:gd name="T1" fmla="*/ 13065 h 13198"/>
                  <a:gd name="T2" fmla="*/ 828 w 9260"/>
                  <a:gd name="T3" fmla="*/ 12749 h 13198"/>
                  <a:gd name="T4" fmla="*/ 719 w 9260"/>
                  <a:gd name="T5" fmla="*/ 12380 h 13198"/>
                  <a:gd name="T6" fmla="*/ 675 w 9260"/>
                  <a:gd name="T7" fmla="*/ 11969 h 13198"/>
                  <a:gd name="T8" fmla="*/ 636 w 9260"/>
                  <a:gd name="T9" fmla="*/ 11716 h 13198"/>
                  <a:gd name="T10" fmla="*/ 571 w 9260"/>
                  <a:gd name="T11" fmla="*/ 11691 h 13198"/>
                  <a:gd name="T12" fmla="*/ 488 w 9260"/>
                  <a:gd name="T13" fmla="*/ 11443 h 13198"/>
                  <a:gd name="T14" fmla="*/ 366 w 9260"/>
                  <a:gd name="T15" fmla="*/ 10502 h 13198"/>
                  <a:gd name="T16" fmla="*/ 231 w 9260"/>
                  <a:gd name="T17" fmla="*/ 9316 h 13198"/>
                  <a:gd name="T18" fmla="*/ 124 w 9260"/>
                  <a:gd name="T19" fmla="*/ 8300 h 13198"/>
                  <a:gd name="T20" fmla="*/ 109 w 9260"/>
                  <a:gd name="T21" fmla="*/ 7233 h 13198"/>
                  <a:gd name="T22" fmla="*/ 191 w 9260"/>
                  <a:gd name="T23" fmla="*/ 5960 h 13198"/>
                  <a:gd name="T24" fmla="*/ 59 w 9260"/>
                  <a:gd name="T25" fmla="*/ 5052 h 13198"/>
                  <a:gd name="T26" fmla="*/ 75 w 9260"/>
                  <a:gd name="T27" fmla="*/ 4394 h 13198"/>
                  <a:gd name="T28" fmla="*/ 142 w 9260"/>
                  <a:gd name="T29" fmla="*/ 4015 h 13198"/>
                  <a:gd name="T30" fmla="*/ 246 w 9260"/>
                  <a:gd name="T31" fmla="*/ 3914 h 13198"/>
                  <a:gd name="T32" fmla="*/ 343 w 9260"/>
                  <a:gd name="T33" fmla="*/ 3859 h 13198"/>
                  <a:gd name="T34" fmla="*/ 483 w 9260"/>
                  <a:gd name="T35" fmla="*/ 3823 h 13198"/>
                  <a:gd name="T36" fmla="*/ 560 w 9260"/>
                  <a:gd name="T37" fmla="*/ 3735 h 13198"/>
                  <a:gd name="T38" fmla="*/ 433 w 9260"/>
                  <a:gd name="T39" fmla="*/ 3688 h 13198"/>
                  <a:gd name="T40" fmla="*/ 265 w 9260"/>
                  <a:gd name="T41" fmla="*/ 3665 h 13198"/>
                  <a:gd name="T42" fmla="*/ 98 w 9260"/>
                  <a:gd name="T43" fmla="*/ 3655 h 13198"/>
                  <a:gd name="T44" fmla="*/ 88 w 9260"/>
                  <a:gd name="T45" fmla="*/ 3408 h 13198"/>
                  <a:gd name="T46" fmla="*/ 254 w 9260"/>
                  <a:gd name="T47" fmla="*/ 2587 h 13198"/>
                  <a:gd name="T48" fmla="*/ 246 w 9260"/>
                  <a:gd name="T49" fmla="*/ 1911 h 13198"/>
                  <a:gd name="T50" fmla="*/ 223 w 9260"/>
                  <a:gd name="T51" fmla="*/ 1242 h 13198"/>
                  <a:gd name="T52" fmla="*/ 272 w 9260"/>
                  <a:gd name="T53" fmla="*/ 585 h 13198"/>
                  <a:gd name="T54" fmla="*/ 270 w 9260"/>
                  <a:gd name="T55" fmla="*/ 237 h 13198"/>
                  <a:gd name="T56" fmla="*/ 8294 w 9260"/>
                  <a:gd name="T57" fmla="*/ 0 h 13198"/>
                  <a:gd name="T58" fmla="*/ 8029 w 9260"/>
                  <a:gd name="T59" fmla="*/ 712 h 13198"/>
                  <a:gd name="T60" fmla="*/ 7886 w 9260"/>
                  <a:gd name="T61" fmla="*/ 1880 h 13198"/>
                  <a:gd name="T62" fmla="*/ 7827 w 9260"/>
                  <a:gd name="T63" fmla="*/ 3083 h 13198"/>
                  <a:gd name="T64" fmla="*/ 7809 w 9260"/>
                  <a:gd name="T65" fmla="*/ 3898 h 13198"/>
                  <a:gd name="T66" fmla="*/ 7705 w 9260"/>
                  <a:gd name="T67" fmla="*/ 3945 h 13198"/>
                  <a:gd name="T68" fmla="*/ 7564 w 9260"/>
                  <a:gd name="T69" fmla="*/ 3994 h 13198"/>
                  <a:gd name="T70" fmla="*/ 7491 w 9260"/>
                  <a:gd name="T71" fmla="*/ 4093 h 13198"/>
                  <a:gd name="T72" fmla="*/ 7419 w 9260"/>
                  <a:gd name="T73" fmla="*/ 4190 h 13198"/>
                  <a:gd name="T74" fmla="*/ 7544 w 9260"/>
                  <a:gd name="T75" fmla="*/ 4221 h 13198"/>
                  <a:gd name="T76" fmla="*/ 7681 w 9260"/>
                  <a:gd name="T77" fmla="*/ 4285 h 13198"/>
                  <a:gd name="T78" fmla="*/ 7809 w 9260"/>
                  <a:gd name="T79" fmla="*/ 4353 h 13198"/>
                  <a:gd name="T80" fmla="*/ 7904 w 9260"/>
                  <a:gd name="T81" fmla="*/ 4384 h 13198"/>
                  <a:gd name="T82" fmla="*/ 7904 w 9260"/>
                  <a:gd name="T83" fmla="*/ 4968 h 13198"/>
                  <a:gd name="T84" fmla="*/ 8011 w 9260"/>
                  <a:gd name="T85" fmla="*/ 6007 h 13198"/>
                  <a:gd name="T86" fmla="*/ 8082 w 9260"/>
                  <a:gd name="T87" fmla="*/ 7636 h 13198"/>
                  <a:gd name="T88" fmla="*/ 8172 w 9260"/>
                  <a:gd name="T89" fmla="*/ 9269 h 13198"/>
                  <a:gd name="T90" fmla="*/ 8340 w 9260"/>
                  <a:gd name="T91" fmla="*/ 10326 h 13198"/>
                  <a:gd name="T92" fmla="*/ 8507 w 9260"/>
                  <a:gd name="T93" fmla="*/ 10864 h 13198"/>
                  <a:gd name="T94" fmla="*/ 8611 w 9260"/>
                  <a:gd name="T95" fmla="*/ 11390 h 13198"/>
                  <a:gd name="T96" fmla="*/ 8728 w 9260"/>
                  <a:gd name="T97" fmla="*/ 11923 h 13198"/>
                  <a:gd name="T98" fmla="*/ 8923 w 9260"/>
                  <a:gd name="T99" fmla="*/ 12468 h 131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260"/>
                  <a:gd name="T151" fmla="*/ 0 h 13198"/>
                  <a:gd name="T152" fmla="*/ 9260 w 9260"/>
                  <a:gd name="T153" fmla="*/ 13198 h 131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260" h="13198">
                    <a:moveTo>
                      <a:pt x="9260" y="13198"/>
                    </a:moveTo>
                    <a:lnTo>
                      <a:pt x="1259" y="13198"/>
                    </a:lnTo>
                    <a:lnTo>
                      <a:pt x="1159" y="13133"/>
                    </a:lnTo>
                    <a:lnTo>
                      <a:pt x="1070" y="13065"/>
                    </a:lnTo>
                    <a:lnTo>
                      <a:pt x="994" y="12993"/>
                    </a:lnTo>
                    <a:lnTo>
                      <a:pt x="930" y="12915"/>
                    </a:lnTo>
                    <a:lnTo>
                      <a:pt x="872" y="12834"/>
                    </a:lnTo>
                    <a:lnTo>
                      <a:pt x="828" y="12749"/>
                    </a:lnTo>
                    <a:lnTo>
                      <a:pt x="792" y="12663"/>
                    </a:lnTo>
                    <a:lnTo>
                      <a:pt x="761" y="12572"/>
                    </a:lnTo>
                    <a:lnTo>
                      <a:pt x="737" y="12476"/>
                    </a:lnTo>
                    <a:lnTo>
                      <a:pt x="719" y="12380"/>
                    </a:lnTo>
                    <a:lnTo>
                      <a:pt x="703" y="12282"/>
                    </a:lnTo>
                    <a:lnTo>
                      <a:pt x="693" y="12180"/>
                    </a:lnTo>
                    <a:lnTo>
                      <a:pt x="683" y="12076"/>
                    </a:lnTo>
                    <a:lnTo>
                      <a:pt x="675" y="11969"/>
                    </a:lnTo>
                    <a:lnTo>
                      <a:pt x="667" y="11861"/>
                    </a:lnTo>
                    <a:lnTo>
                      <a:pt x="659" y="11752"/>
                    </a:lnTo>
                    <a:lnTo>
                      <a:pt x="649" y="11731"/>
                    </a:lnTo>
                    <a:lnTo>
                      <a:pt x="636" y="11716"/>
                    </a:lnTo>
                    <a:lnTo>
                      <a:pt x="623" y="11704"/>
                    </a:lnTo>
                    <a:lnTo>
                      <a:pt x="607" y="11696"/>
                    </a:lnTo>
                    <a:lnTo>
                      <a:pt x="589" y="11694"/>
                    </a:lnTo>
                    <a:lnTo>
                      <a:pt x="571" y="11691"/>
                    </a:lnTo>
                    <a:lnTo>
                      <a:pt x="550" y="11691"/>
                    </a:lnTo>
                    <a:lnTo>
                      <a:pt x="532" y="11689"/>
                    </a:lnTo>
                    <a:lnTo>
                      <a:pt x="511" y="11591"/>
                    </a:lnTo>
                    <a:lnTo>
                      <a:pt x="488" y="11443"/>
                    </a:lnTo>
                    <a:lnTo>
                      <a:pt x="459" y="11253"/>
                    </a:lnTo>
                    <a:lnTo>
                      <a:pt x="431" y="11030"/>
                    </a:lnTo>
                    <a:lnTo>
                      <a:pt x="397" y="10778"/>
                    </a:lnTo>
                    <a:lnTo>
                      <a:pt x="366" y="10502"/>
                    </a:lnTo>
                    <a:lnTo>
                      <a:pt x="329" y="10212"/>
                    </a:lnTo>
                    <a:lnTo>
                      <a:pt x="295" y="9913"/>
                    </a:lnTo>
                    <a:lnTo>
                      <a:pt x="262" y="9612"/>
                    </a:lnTo>
                    <a:lnTo>
                      <a:pt x="231" y="9316"/>
                    </a:lnTo>
                    <a:lnTo>
                      <a:pt x="199" y="9028"/>
                    </a:lnTo>
                    <a:lnTo>
                      <a:pt x="171" y="8760"/>
                    </a:lnTo>
                    <a:lnTo>
                      <a:pt x="145" y="8516"/>
                    </a:lnTo>
                    <a:lnTo>
                      <a:pt x="124" y="8300"/>
                    </a:lnTo>
                    <a:lnTo>
                      <a:pt x="109" y="8123"/>
                    </a:lnTo>
                    <a:lnTo>
                      <a:pt x="96" y="7988"/>
                    </a:lnTo>
                    <a:lnTo>
                      <a:pt x="91" y="7591"/>
                    </a:lnTo>
                    <a:lnTo>
                      <a:pt x="109" y="7233"/>
                    </a:lnTo>
                    <a:lnTo>
                      <a:pt x="137" y="6903"/>
                    </a:lnTo>
                    <a:lnTo>
                      <a:pt x="168" y="6588"/>
                    </a:lnTo>
                    <a:lnTo>
                      <a:pt x="189" y="6277"/>
                    </a:lnTo>
                    <a:lnTo>
                      <a:pt x="191" y="5960"/>
                    </a:lnTo>
                    <a:lnTo>
                      <a:pt x="163" y="5626"/>
                    </a:lnTo>
                    <a:lnTo>
                      <a:pt x="96" y="5262"/>
                    </a:lnTo>
                    <a:lnTo>
                      <a:pt x="73" y="5173"/>
                    </a:lnTo>
                    <a:lnTo>
                      <a:pt x="59" y="5052"/>
                    </a:lnTo>
                    <a:lnTo>
                      <a:pt x="56" y="4904"/>
                    </a:lnTo>
                    <a:lnTo>
                      <a:pt x="61" y="4737"/>
                    </a:lnTo>
                    <a:lnTo>
                      <a:pt x="67" y="4566"/>
                    </a:lnTo>
                    <a:lnTo>
                      <a:pt x="75" y="4394"/>
                    </a:lnTo>
                    <a:lnTo>
                      <a:pt x="78" y="4234"/>
                    </a:lnTo>
                    <a:lnTo>
                      <a:pt x="73" y="4093"/>
                    </a:lnTo>
                    <a:lnTo>
                      <a:pt x="109" y="4052"/>
                    </a:lnTo>
                    <a:lnTo>
                      <a:pt x="142" y="4015"/>
                    </a:lnTo>
                    <a:lnTo>
                      <a:pt x="171" y="3984"/>
                    </a:lnTo>
                    <a:lnTo>
                      <a:pt x="196" y="3958"/>
                    </a:lnTo>
                    <a:lnTo>
                      <a:pt x="223" y="3935"/>
                    </a:lnTo>
                    <a:lnTo>
                      <a:pt x="246" y="3914"/>
                    </a:lnTo>
                    <a:lnTo>
                      <a:pt x="267" y="3895"/>
                    </a:lnTo>
                    <a:lnTo>
                      <a:pt x="293" y="3882"/>
                    </a:lnTo>
                    <a:lnTo>
                      <a:pt x="316" y="3870"/>
                    </a:lnTo>
                    <a:lnTo>
                      <a:pt x="343" y="3859"/>
                    </a:lnTo>
                    <a:lnTo>
                      <a:pt x="371" y="3849"/>
                    </a:lnTo>
                    <a:lnTo>
                      <a:pt x="405" y="3841"/>
                    </a:lnTo>
                    <a:lnTo>
                      <a:pt x="441" y="3831"/>
                    </a:lnTo>
                    <a:lnTo>
                      <a:pt x="483" y="3823"/>
                    </a:lnTo>
                    <a:lnTo>
                      <a:pt x="530" y="3813"/>
                    </a:lnTo>
                    <a:lnTo>
                      <a:pt x="581" y="3803"/>
                    </a:lnTo>
                    <a:lnTo>
                      <a:pt x="581" y="3753"/>
                    </a:lnTo>
                    <a:lnTo>
                      <a:pt x="560" y="3735"/>
                    </a:lnTo>
                    <a:lnTo>
                      <a:pt x="535" y="3722"/>
                    </a:lnTo>
                    <a:lnTo>
                      <a:pt x="504" y="3709"/>
                    </a:lnTo>
                    <a:lnTo>
                      <a:pt x="469" y="3696"/>
                    </a:lnTo>
                    <a:lnTo>
                      <a:pt x="433" y="3688"/>
                    </a:lnTo>
                    <a:lnTo>
                      <a:pt x="394" y="3680"/>
                    </a:lnTo>
                    <a:lnTo>
                      <a:pt x="353" y="3673"/>
                    </a:lnTo>
                    <a:lnTo>
                      <a:pt x="308" y="3667"/>
                    </a:lnTo>
                    <a:lnTo>
                      <a:pt x="265" y="3665"/>
                    </a:lnTo>
                    <a:lnTo>
                      <a:pt x="223" y="3660"/>
                    </a:lnTo>
                    <a:lnTo>
                      <a:pt x="178" y="3657"/>
                    </a:lnTo>
                    <a:lnTo>
                      <a:pt x="137" y="3657"/>
                    </a:lnTo>
                    <a:lnTo>
                      <a:pt x="98" y="3655"/>
                    </a:lnTo>
                    <a:lnTo>
                      <a:pt x="61" y="3655"/>
                    </a:lnTo>
                    <a:lnTo>
                      <a:pt x="28" y="3655"/>
                    </a:lnTo>
                    <a:lnTo>
                      <a:pt x="0" y="3655"/>
                    </a:lnTo>
                    <a:lnTo>
                      <a:pt x="88" y="3408"/>
                    </a:lnTo>
                    <a:lnTo>
                      <a:pt x="155" y="3181"/>
                    </a:lnTo>
                    <a:lnTo>
                      <a:pt x="205" y="2969"/>
                    </a:lnTo>
                    <a:lnTo>
                      <a:pt x="236" y="2772"/>
                    </a:lnTo>
                    <a:lnTo>
                      <a:pt x="254" y="2587"/>
                    </a:lnTo>
                    <a:lnTo>
                      <a:pt x="262" y="2408"/>
                    </a:lnTo>
                    <a:lnTo>
                      <a:pt x="262" y="2239"/>
                    </a:lnTo>
                    <a:lnTo>
                      <a:pt x="254" y="2073"/>
                    </a:lnTo>
                    <a:lnTo>
                      <a:pt x="246" y="1911"/>
                    </a:lnTo>
                    <a:lnTo>
                      <a:pt x="234" y="1750"/>
                    </a:lnTo>
                    <a:lnTo>
                      <a:pt x="226" y="1584"/>
                    </a:lnTo>
                    <a:lnTo>
                      <a:pt x="221" y="1418"/>
                    </a:lnTo>
                    <a:lnTo>
                      <a:pt x="223" y="1242"/>
                    </a:lnTo>
                    <a:lnTo>
                      <a:pt x="236" y="1060"/>
                    </a:lnTo>
                    <a:lnTo>
                      <a:pt x="259" y="865"/>
                    </a:lnTo>
                    <a:lnTo>
                      <a:pt x="298" y="658"/>
                    </a:lnTo>
                    <a:lnTo>
                      <a:pt x="272" y="585"/>
                    </a:lnTo>
                    <a:lnTo>
                      <a:pt x="254" y="502"/>
                    </a:lnTo>
                    <a:lnTo>
                      <a:pt x="246" y="416"/>
                    </a:lnTo>
                    <a:lnTo>
                      <a:pt x="252" y="325"/>
                    </a:lnTo>
                    <a:lnTo>
                      <a:pt x="270" y="237"/>
                    </a:lnTo>
                    <a:lnTo>
                      <a:pt x="298" y="154"/>
                    </a:lnTo>
                    <a:lnTo>
                      <a:pt x="343" y="76"/>
                    </a:lnTo>
                    <a:lnTo>
                      <a:pt x="402" y="11"/>
                    </a:lnTo>
                    <a:lnTo>
                      <a:pt x="8294" y="0"/>
                    </a:lnTo>
                    <a:lnTo>
                      <a:pt x="8213" y="112"/>
                    </a:lnTo>
                    <a:lnTo>
                      <a:pt x="8143" y="273"/>
                    </a:lnTo>
                    <a:lnTo>
                      <a:pt x="8082" y="475"/>
                    </a:lnTo>
                    <a:lnTo>
                      <a:pt x="8029" y="712"/>
                    </a:lnTo>
                    <a:lnTo>
                      <a:pt x="7983" y="977"/>
                    </a:lnTo>
                    <a:lnTo>
                      <a:pt x="7943" y="1265"/>
                    </a:lnTo>
                    <a:lnTo>
                      <a:pt x="7912" y="1569"/>
                    </a:lnTo>
                    <a:lnTo>
                      <a:pt x="7886" y="1880"/>
                    </a:lnTo>
                    <a:lnTo>
                      <a:pt x="7865" y="2194"/>
                    </a:lnTo>
                    <a:lnTo>
                      <a:pt x="7850" y="2504"/>
                    </a:lnTo>
                    <a:lnTo>
                      <a:pt x="7837" y="2803"/>
                    </a:lnTo>
                    <a:lnTo>
                      <a:pt x="7827" y="3083"/>
                    </a:lnTo>
                    <a:lnTo>
                      <a:pt x="7822" y="3341"/>
                    </a:lnTo>
                    <a:lnTo>
                      <a:pt x="7816" y="3566"/>
                    </a:lnTo>
                    <a:lnTo>
                      <a:pt x="7811" y="3753"/>
                    </a:lnTo>
                    <a:lnTo>
                      <a:pt x="7809" y="3898"/>
                    </a:lnTo>
                    <a:lnTo>
                      <a:pt x="7787" y="3904"/>
                    </a:lnTo>
                    <a:lnTo>
                      <a:pt x="7764" y="3914"/>
                    </a:lnTo>
                    <a:lnTo>
                      <a:pt x="7736" y="3930"/>
                    </a:lnTo>
                    <a:lnTo>
                      <a:pt x="7705" y="3945"/>
                    </a:lnTo>
                    <a:lnTo>
                      <a:pt x="7670" y="3963"/>
                    </a:lnTo>
                    <a:lnTo>
                      <a:pt x="7637" y="3979"/>
                    </a:lnTo>
                    <a:lnTo>
                      <a:pt x="7600" y="3989"/>
                    </a:lnTo>
                    <a:lnTo>
                      <a:pt x="7564" y="3994"/>
                    </a:lnTo>
                    <a:lnTo>
                      <a:pt x="7559" y="4028"/>
                    </a:lnTo>
                    <a:lnTo>
                      <a:pt x="7541" y="4055"/>
                    </a:lnTo>
                    <a:lnTo>
                      <a:pt x="7517" y="4075"/>
                    </a:lnTo>
                    <a:lnTo>
                      <a:pt x="7491" y="4093"/>
                    </a:lnTo>
                    <a:lnTo>
                      <a:pt x="7465" y="4111"/>
                    </a:lnTo>
                    <a:lnTo>
                      <a:pt x="7442" y="4132"/>
                    </a:lnTo>
                    <a:lnTo>
                      <a:pt x="7424" y="4158"/>
                    </a:lnTo>
                    <a:lnTo>
                      <a:pt x="7419" y="4190"/>
                    </a:lnTo>
                    <a:lnTo>
                      <a:pt x="7447" y="4192"/>
                    </a:lnTo>
                    <a:lnTo>
                      <a:pt x="7478" y="4198"/>
                    </a:lnTo>
                    <a:lnTo>
                      <a:pt x="7509" y="4208"/>
                    </a:lnTo>
                    <a:lnTo>
                      <a:pt x="7544" y="4221"/>
                    </a:lnTo>
                    <a:lnTo>
                      <a:pt x="7577" y="4234"/>
                    </a:lnTo>
                    <a:lnTo>
                      <a:pt x="7611" y="4252"/>
                    </a:lnTo>
                    <a:lnTo>
                      <a:pt x="7644" y="4270"/>
                    </a:lnTo>
                    <a:lnTo>
                      <a:pt x="7681" y="4285"/>
                    </a:lnTo>
                    <a:lnTo>
                      <a:pt x="7715" y="4303"/>
                    </a:lnTo>
                    <a:lnTo>
                      <a:pt x="7746" y="4321"/>
                    </a:lnTo>
                    <a:lnTo>
                      <a:pt x="7779" y="4340"/>
                    </a:lnTo>
                    <a:lnTo>
                      <a:pt x="7809" y="4353"/>
                    </a:lnTo>
                    <a:lnTo>
                      <a:pt x="7837" y="4366"/>
                    </a:lnTo>
                    <a:lnTo>
                      <a:pt x="7863" y="4376"/>
                    </a:lnTo>
                    <a:lnTo>
                      <a:pt x="7884" y="4382"/>
                    </a:lnTo>
                    <a:lnTo>
                      <a:pt x="7904" y="4384"/>
                    </a:lnTo>
                    <a:lnTo>
                      <a:pt x="7896" y="4530"/>
                    </a:lnTo>
                    <a:lnTo>
                      <a:pt x="7886" y="4675"/>
                    </a:lnTo>
                    <a:lnTo>
                      <a:pt x="7884" y="4823"/>
                    </a:lnTo>
                    <a:lnTo>
                      <a:pt x="7904" y="4968"/>
                    </a:lnTo>
                    <a:lnTo>
                      <a:pt x="7938" y="5140"/>
                    </a:lnTo>
                    <a:lnTo>
                      <a:pt x="7967" y="5379"/>
                    </a:lnTo>
                    <a:lnTo>
                      <a:pt x="7990" y="5670"/>
                    </a:lnTo>
                    <a:lnTo>
                      <a:pt x="8011" y="6007"/>
                    </a:lnTo>
                    <a:lnTo>
                      <a:pt x="8029" y="6381"/>
                    </a:lnTo>
                    <a:lnTo>
                      <a:pt x="8047" y="6784"/>
                    </a:lnTo>
                    <a:lnTo>
                      <a:pt x="8062" y="7205"/>
                    </a:lnTo>
                    <a:lnTo>
                      <a:pt x="8082" y="7636"/>
                    </a:lnTo>
                    <a:lnTo>
                      <a:pt x="8100" y="8064"/>
                    </a:lnTo>
                    <a:lnTo>
                      <a:pt x="8120" y="8487"/>
                    </a:lnTo>
                    <a:lnTo>
                      <a:pt x="8143" y="8893"/>
                    </a:lnTo>
                    <a:lnTo>
                      <a:pt x="8172" y="9269"/>
                    </a:lnTo>
                    <a:lnTo>
                      <a:pt x="8203" y="9609"/>
                    </a:lnTo>
                    <a:lnTo>
                      <a:pt x="8242" y="9905"/>
                    </a:lnTo>
                    <a:lnTo>
                      <a:pt x="8286" y="10146"/>
                    </a:lnTo>
                    <a:lnTo>
                      <a:pt x="8340" y="10326"/>
                    </a:lnTo>
                    <a:lnTo>
                      <a:pt x="8393" y="10461"/>
                    </a:lnTo>
                    <a:lnTo>
                      <a:pt x="8434" y="10596"/>
                    </a:lnTo>
                    <a:lnTo>
                      <a:pt x="8473" y="10731"/>
                    </a:lnTo>
                    <a:lnTo>
                      <a:pt x="8507" y="10864"/>
                    </a:lnTo>
                    <a:lnTo>
                      <a:pt x="8536" y="10995"/>
                    </a:lnTo>
                    <a:lnTo>
                      <a:pt x="8562" y="11128"/>
                    </a:lnTo>
                    <a:lnTo>
                      <a:pt x="8587" y="11260"/>
                    </a:lnTo>
                    <a:lnTo>
                      <a:pt x="8611" y="11390"/>
                    </a:lnTo>
                    <a:lnTo>
                      <a:pt x="8637" y="11523"/>
                    </a:lnTo>
                    <a:lnTo>
                      <a:pt x="8663" y="11655"/>
                    </a:lnTo>
                    <a:lnTo>
                      <a:pt x="8694" y="11788"/>
                    </a:lnTo>
                    <a:lnTo>
                      <a:pt x="8728" y="11923"/>
                    </a:lnTo>
                    <a:lnTo>
                      <a:pt x="8767" y="12055"/>
                    </a:lnTo>
                    <a:lnTo>
                      <a:pt x="8811" y="12193"/>
                    </a:lnTo>
                    <a:lnTo>
                      <a:pt x="8863" y="12331"/>
                    </a:lnTo>
                    <a:lnTo>
                      <a:pt x="8923" y="12468"/>
                    </a:lnTo>
                    <a:lnTo>
                      <a:pt x="9260" y="13198"/>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dirty="0"/>
              </a:p>
            </p:txBody>
          </p:sp>
          <p:sp>
            <p:nvSpPr>
              <p:cNvPr id="5137" name="Freeform 6"/>
              <p:cNvSpPr>
                <a:spLocks/>
              </p:cNvSpPr>
              <p:nvPr/>
            </p:nvSpPr>
            <p:spPr bwMode="auto">
              <a:xfrm flipH="1">
                <a:off x="4122" y="1297"/>
                <a:ext cx="1642" cy="125"/>
              </a:xfrm>
              <a:custGeom>
                <a:avLst/>
                <a:gdLst>
                  <a:gd name="T0" fmla="*/ 7963 w 8212"/>
                  <a:gd name="T1" fmla="*/ 10 h 1119"/>
                  <a:gd name="T2" fmla="*/ 8098 w 8212"/>
                  <a:gd name="T3" fmla="*/ 71 h 1119"/>
                  <a:gd name="T4" fmla="*/ 8162 w 8212"/>
                  <a:gd name="T5" fmla="*/ 182 h 1119"/>
                  <a:gd name="T6" fmla="*/ 8196 w 8212"/>
                  <a:gd name="T7" fmla="*/ 340 h 1119"/>
                  <a:gd name="T8" fmla="*/ 8212 w 8212"/>
                  <a:gd name="T9" fmla="*/ 875 h 1119"/>
                  <a:gd name="T10" fmla="*/ 8167 w 8212"/>
                  <a:gd name="T11" fmla="*/ 891 h 1119"/>
                  <a:gd name="T12" fmla="*/ 8121 w 8212"/>
                  <a:gd name="T13" fmla="*/ 930 h 1119"/>
                  <a:gd name="T14" fmla="*/ 8082 w 8212"/>
                  <a:gd name="T15" fmla="*/ 977 h 1119"/>
                  <a:gd name="T16" fmla="*/ 8066 w 8212"/>
                  <a:gd name="T17" fmla="*/ 1020 h 1119"/>
                  <a:gd name="T18" fmla="*/ 1983 w 8212"/>
                  <a:gd name="T19" fmla="*/ 1112 h 1119"/>
                  <a:gd name="T20" fmla="*/ 2003 w 8212"/>
                  <a:gd name="T21" fmla="*/ 1057 h 1119"/>
                  <a:gd name="T22" fmla="*/ 1985 w 8212"/>
                  <a:gd name="T23" fmla="*/ 1015 h 1119"/>
                  <a:gd name="T24" fmla="*/ 1948 w 8212"/>
                  <a:gd name="T25" fmla="*/ 974 h 1119"/>
                  <a:gd name="T26" fmla="*/ 1912 w 8212"/>
                  <a:gd name="T27" fmla="*/ 922 h 1119"/>
                  <a:gd name="T28" fmla="*/ 1876 w 8212"/>
                  <a:gd name="T29" fmla="*/ 880 h 1119"/>
                  <a:gd name="T30" fmla="*/ 1858 w 8212"/>
                  <a:gd name="T31" fmla="*/ 776 h 1119"/>
                  <a:gd name="T32" fmla="*/ 1665 w 8212"/>
                  <a:gd name="T33" fmla="*/ 1119 h 1119"/>
                  <a:gd name="T34" fmla="*/ 1520 w 8212"/>
                  <a:gd name="T35" fmla="*/ 1114 h 1119"/>
                  <a:gd name="T36" fmla="*/ 1419 w 8212"/>
                  <a:gd name="T37" fmla="*/ 1099 h 1119"/>
                  <a:gd name="T38" fmla="*/ 1336 w 8212"/>
                  <a:gd name="T39" fmla="*/ 1078 h 1119"/>
                  <a:gd name="T40" fmla="*/ 1250 w 8212"/>
                  <a:gd name="T41" fmla="*/ 1057 h 1119"/>
                  <a:gd name="T42" fmla="*/ 1140 w 8212"/>
                  <a:gd name="T43" fmla="*/ 1041 h 1119"/>
                  <a:gd name="T44" fmla="*/ 985 w 8212"/>
                  <a:gd name="T45" fmla="*/ 1036 h 1119"/>
                  <a:gd name="T46" fmla="*/ 764 w 8212"/>
                  <a:gd name="T47" fmla="*/ 1044 h 1119"/>
                  <a:gd name="T48" fmla="*/ 452 w 8212"/>
                  <a:gd name="T49" fmla="*/ 1070 h 1119"/>
                  <a:gd name="T50" fmla="*/ 574 w 8212"/>
                  <a:gd name="T51" fmla="*/ 925 h 1119"/>
                  <a:gd name="T52" fmla="*/ 614 w 8212"/>
                  <a:gd name="T53" fmla="*/ 766 h 1119"/>
                  <a:gd name="T54" fmla="*/ 579 w 8212"/>
                  <a:gd name="T55" fmla="*/ 610 h 1119"/>
                  <a:gd name="T56" fmla="*/ 476 w 8212"/>
                  <a:gd name="T57" fmla="*/ 480 h 1119"/>
                  <a:gd name="T58" fmla="*/ 408 w 8212"/>
                  <a:gd name="T59" fmla="*/ 387 h 1119"/>
                  <a:gd name="T60" fmla="*/ 359 w 8212"/>
                  <a:gd name="T61" fmla="*/ 301 h 1119"/>
                  <a:gd name="T62" fmla="*/ 317 w 8212"/>
                  <a:gd name="T63" fmla="*/ 224 h 1119"/>
                  <a:gd name="T64" fmla="*/ 278 w 8212"/>
                  <a:gd name="T65" fmla="*/ 156 h 1119"/>
                  <a:gd name="T66" fmla="*/ 234 w 8212"/>
                  <a:gd name="T67" fmla="*/ 102 h 1119"/>
                  <a:gd name="T68" fmla="*/ 177 w 8212"/>
                  <a:gd name="T69" fmla="*/ 57 h 1119"/>
                  <a:gd name="T70" fmla="*/ 102 w 8212"/>
                  <a:gd name="T71" fmla="*/ 26 h 1119"/>
                  <a:gd name="T72" fmla="*/ 0 w 8212"/>
                  <a:gd name="T73" fmla="*/ 10 h 11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12"/>
                  <a:gd name="T112" fmla="*/ 0 h 1119"/>
                  <a:gd name="T113" fmla="*/ 8212 w 8212"/>
                  <a:gd name="T114" fmla="*/ 1119 h 11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12" h="1119">
                    <a:moveTo>
                      <a:pt x="7858" y="0"/>
                    </a:moveTo>
                    <a:lnTo>
                      <a:pt x="7963" y="10"/>
                    </a:lnTo>
                    <a:lnTo>
                      <a:pt x="8040" y="34"/>
                    </a:lnTo>
                    <a:lnTo>
                      <a:pt x="8098" y="71"/>
                    </a:lnTo>
                    <a:lnTo>
                      <a:pt x="8136" y="120"/>
                    </a:lnTo>
                    <a:lnTo>
                      <a:pt x="8162" y="182"/>
                    </a:lnTo>
                    <a:lnTo>
                      <a:pt x="8180" y="255"/>
                    </a:lnTo>
                    <a:lnTo>
                      <a:pt x="8196" y="340"/>
                    </a:lnTo>
                    <a:lnTo>
                      <a:pt x="8212" y="436"/>
                    </a:lnTo>
                    <a:lnTo>
                      <a:pt x="8212" y="875"/>
                    </a:lnTo>
                    <a:lnTo>
                      <a:pt x="8191" y="880"/>
                    </a:lnTo>
                    <a:lnTo>
                      <a:pt x="8167" y="891"/>
                    </a:lnTo>
                    <a:lnTo>
                      <a:pt x="8144" y="909"/>
                    </a:lnTo>
                    <a:lnTo>
                      <a:pt x="8121" y="930"/>
                    </a:lnTo>
                    <a:lnTo>
                      <a:pt x="8100" y="953"/>
                    </a:lnTo>
                    <a:lnTo>
                      <a:pt x="8082" y="977"/>
                    </a:lnTo>
                    <a:lnTo>
                      <a:pt x="8072" y="1000"/>
                    </a:lnTo>
                    <a:lnTo>
                      <a:pt x="8066" y="1020"/>
                    </a:lnTo>
                    <a:lnTo>
                      <a:pt x="1957" y="1119"/>
                    </a:lnTo>
                    <a:lnTo>
                      <a:pt x="1983" y="1112"/>
                    </a:lnTo>
                    <a:lnTo>
                      <a:pt x="1998" y="1089"/>
                    </a:lnTo>
                    <a:lnTo>
                      <a:pt x="2003" y="1057"/>
                    </a:lnTo>
                    <a:lnTo>
                      <a:pt x="2003" y="1020"/>
                    </a:lnTo>
                    <a:lnTo>
                      <a:pt x="1985" y="1015"/>
                    </a:lnTo>
                    <a:lnTo>
                      <a:pt x="1967" y="997"/>
                    </a:lnTo>
                    <a:lnTo>
                      <a:pt x="1948" y="974"/>
                    </a:lnTo>
                    <a:lnTo>
                      <a:pt x="1930" y="948"/>
                    </a:lnTo>
                    <a:lnTo>
                      <a:pt x="1912" y="922"/>
                    </a:lnTo>
                    <a:lnTo>
                      <a:pt x="1894" y="898"/>
                    </a:lnTo>
                    <a:lnTo>
                      <a:pt x="1876" y="880"/>
                    </a:lnTo>
                    <a:lnTo>
                      <a:pt x="1858" y="875"/>
                    </a:lnTo>
                    <a:lnTo>
                      <a:pt x="1858" y="776"/>
                    </a:lnTo>
                    <a:lnTo>
                      <a:pt x="1759" y="763"/>
                    </a:lnTo>
                    <a:lnTo>
                      <a:pt x="1665" y="1119"/>
                    </a:lnTo>
                    <a:lnTo>
                      <a:pt x="1588" y="1117"/>
                    </a:lnTo>
                    <a:lnTo>
                      <a:pt x="1520" y="1114"/>
                    </a:lnTo>
                    <a:lnTo>
                      <a:pt x="1466" y="1107"/>
                    </a:lnTo>
                    <a:lnTo>
                      <a:pt x="1419" y="1099"/>
                    </a:lnTo>
                    <a:lnTo>
                      <a:pt x="1374" y="1089"/>
                    </a:lnTo>
                    <a:lnTo>
                      <a:pt x="1336" y="1078"/>
                    </a:lnTo>
                    <a:lnTo>
                      <a:pt x="1294" y="1068"/>
                    </a:lnTo>
                    <a:lnTo>
                      <a:pt x="1250" y="1057"/>
                    </a:lnTo>
                    <a:lnTo>
                      <a:pt x="1201" y="1049"/>
                    </a:lnTo>
                    <a:lnTo>
                      <a:pt x="1140" y="1041"/>
                    </a:lnTo>
                    <a:lnTo>
                      <a:pt x="1071" y="1036"/>
                    </a:lnTo>
                    <a:lnTo>
                      <a:pt x="985" y="1036"/>
                    </a:lnTo>
                    <a:lnTo>
                      <a:pt x="884" y="1036"/>
                    </a:lnTo>
                    <a:lnTo>
                      <a:pt x="764" y="1044"/>
                    </a:lnTo>
                    <a:lnTo>
                      <a:pt x="622" y="1054"/>
                    </a:lnTo>
                    <a:lnTo>
                      <a:pt x="452" y="1070"/>
                    </a:lnTo>
                    <a:lnTo>
                      <a:pt x="525" y="1000"/>
                    </a:lnTo>
                    <a:lnTo>
                      <a:pt x="574" y="925"/>
                    </a:lnTo>
                    <a:lnTo>
                      <a:pt x="603" y="847"/>
                    </a:lnTo>
                    <a:lnTo>
                      <a:pt x="614" y="766"/>
                    </a:lnTo>
                    <a:lnTo>
                      <a:pt x="606" y="686"/>
                    </a:lnTo>
                    <a:lnTo>
                      <a:pt x="579" y="610"/>
                    </a:lnTo>
                    <a:lnTo>
                      <a:pt x="535" y="543"/>
                    </a:lnTo>
                    <a:lnTo>
                      <a:pt x="476" y="480"/>
                    </a:lnTo>
                    <a:lnTo>
                      <a:pt x="439" y="434"/>
                    </a:lnTo>
                    <a:lnTo>
                      <a:pt x="408" y="387"/>
                    </a:lnTo>
                    <a:lnTo>
                      <a:pt x="382" y="342"/>
                    </a:lnTo>
                    <a:lnTo>
                      <a:pt x="359" y="301"/>
                    </a:lnTo>
                    <a:lnTo>
                      <a:pt x="336" y="263"/>
                    </a:lnTo>
                    <a:lnTo>
                      <a:pt x="317" y="224"/>
                    </a:lnTo>
                    <a:lnTo>
                      <a:pt x="296" y="189"/>
                    </a:lnTo>
                    <a:lnTo>
                      <a:pt x="278" y="156"/>
                    </a:lnTo>
                    <a:lnTo>
                      <a:pt x="255" y="127"/>
                    </a:lnTo>
                    <a:lnTo>
                      <a:pt x="234" y="102"/>
                    </a:lnTo>
                    <a:lnTo>
                      <a:pt x="209" y="78"/>
                    </a:lnTo>
                    <a:lnTo>
                      <a:pt x="177" y="57"/>
                    </a:lnTo>
                    <a:lnTo>
                      <a:pt x="143" y="39"/>
                    </a:lnTo>
                    <a:lnTo>
                      <a:pt x="102" y="26"/>
                    </a:lnTo>
                    <a:lnTo>
                      <a:pt x="54" y="16"/>
                    </a:lnTo>
                    <a:lnTo>
                      <a:pt x="0" y="10"/>
                    </a:lnTo>
                    <a:lnTo>
                      <a:pt x="7858" y="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sp>
            <p:nvSpPr>
              <p:cNvPr id="5138" name="Freeform 7"/>
              <p:cNvSpPr>
                <a:spLocks/>
              </p:cNvSpPr>
              <p:nvPr/>
            </p:nvSpPr>
            <p:spPr bwMode="auto">
              <a:xfrm flipH="1">
                <a:off x="3888" y="2663"/>
                <a:ext cx="1701" cy="121"/>
              </a:xfrm>
              <a:custGeom>
                <a:avLst/>
                <a:gdLst>
                  <a:gd name="T0" fmla="*/ 7917 w 8504"/>
                  <a:gd name="T1" fmla="*/ 1068 h 1068"/>
                  <a:gd name="T2" fmla="*/ 8032 w 8504"/>
                  <a:gd name="T3" fmla="*/ 1058 h 1068"/>
                  <a:gd name="T4" fmla="*/ 8137 w 8504"/>
                  <a:gd name="T5" fmla="*/ 1037 h 1068"/>
                  <a:gd name="T6" fmla="*/ 8236 w 8504"/>
                  <a:gd name="T7" fmla="*/ 1009 h 1068"/>
                  <a:gd name="T8" fmla="*/ 8325 w 8504"/>
                  <a:gd name="T9" fmla="*/ 966 h 1068"/>
                  <a:gd name="T10" fmla="*/ 8397 w 8504"/>
                  <a:gd name="T11" fmla="*/ 912 h 1068"/>
                  <a:gd name="T12" fmla="*/ 8455 w 8504"/>
                  <a:gd name="T13" fmla="*/ 844 h 1068"/>
                  <a:gd name="T14" fmla="*/ 8494 w 8504"/>
                  <a:gd name="T15" fmla="*/ 762 h 1068"/>
                  <a:gd name="T16" fmla="*/ 8211 w 8504"/>
                  <a:gd name="T17" fmla="*/ 196 h 1068"/>
                  <a:gd name="T18" fmla="*/ 8167 w 8504"/>
                  <a:gd name="T19" fmla="*/ 180 h 1068"/>
                  <a:gd name="T20" fmla="*/ 8119 w 8504"/>
                  <a:gd name="T21" fmla="*/ 140 h 1068"/>
                  <a:gd name="T22" fmla="*/ 8081 w 8504"/>
                  <a:gd name="T23" fmla="*/ 94 h 1068"/>
                  <a:gd name="T24" fmla="*/ 8065 w 8504"/>
                  <a:gd name="T25" fmla="*/ 50 h 1068"/>
                  <a:gd name="T26" fmla="*/ 5958 w 8504"/>
                  <a:gd name="T27" fmla="*/ 283 h 1068"/>
                  <a:gd name="T28" fmla="*/ 5980 w 8504"/>
                  <a:gd name="T29" fmla="*/ 338 h 1068"/>
                  <a:gd name="T30" fmla="*/ 5961 w 8504"/>
                  <a:gd name="T31" fmla="*/ 380 h 1068"/>
                  <a:gd name="T32" fmla="*/ 5924 w 8504"/>
                  <a:gd name="T33" fmla="*/ 421 h 1068"/>
                  <a:gd name="T34" fmla="*/ 5888 w 8504"/>
                  <a:gd name="T35" fmla="*/ 473 h 1068"/>
                  <a:gd name="T36" fmla="*/ 5852 w 8504"/>
                  <a:gd name="T37" fmla="*/ 515 h 1068"/>
                  <a:gd name="T38" fmla="*/ 5833 w 8504"/>
                  <a:gd name="T39" fmla="*/ 619 h 1068"/>
                  <a:gd name="T40" fmla="*/ 5641 w 8504"/>
                  <a:gd name="T41" fmla="*/ 275 h 1068"/>
                  <a:gd name="T42" fmla="*/ 5517 w 8504"/>
                  <a:gd name="T43" fmla="*/ 273 h 1068"/>
                  <a:gd name="T44" fmla="*/ 5327 w 8504"/>
                  <a:gd name="T45" fmla="*/ 268 h 1068"/>
                  <a:gd name="T46" fmla="*/ 5075 w 8504"/>
                  <a:gd name="T47" fmla="*/ 260 h 1068"/>
                  <a:gd name="T48" fmla="*/ 4774 w 8504"/>
                  <a:gd name="T49" fmla="*/ 247 h 1068"/>
                  <a:gd name="T50" fmla="*/ 4428 w 8504"/>
                  <a:gd name="T51" fmla="*/ 232 h 1068"/>
                  <a:gd name="T52" fmla="*/ 4051 w 8504"/>
                  <a:gd name="T53" fmla="*/ 216 h 1068"/>
                  <a:gd name="T54" fmla="*/ 3651 w 8504"/>
                  <a:gd name="T55" fmla="*/ 196 h 1068"/>
                  <a:gd name="T56" fmla="*/ 3238 w 8504"/>
                  <a:gd name="T57" fmla="*/ 177 h 1068"/>
                  <a:gd name="T58" fmla="*/ 2815 w 8504"/>
                  <a:gd name="T59" fmla="*/ 154 h 1068"/>
                  <a:gd name="T60" fmla="*/ 2397 w 8504"/>
                  <a:gd name="T61" fmla="*/ 133 h 1068"/>
                  <a:gd name="T62" fmla="*/ 1991 w 8504"/>
                  <a:gd name="T63" fmla="*/ 109 h 1068"/>
                  <a:gd name="T64" fmla="*/ 1607 w 8504"/>
                  <a:gd name="T65" fmla="*/ 86 h 1068"/>
                  <a:gd name="T66" fmla="*/ 1252 w 8504"/>
                  <a:gd name="T67" fmla="*/ 63 h 1068"/>
                  <a:gd name="T68" fmla="*/ 934 w 8504"/>
                  <a:gd name="T69" fmla="*/ 42 h 1068"/>
                  <a:gd name="T70" fmla="*/ 664 w 8504"/>
                  <a:gd name="T71" fmla="*/ 22 h 1068"/>
                  <a:gd name="T72" fmla="*/ 451 w 8504"/>
                  <a:gd name="T73" fmla="*/ 0 h 1068"/>
                  <a:gd name="T74" fmla="*/ 586 w 8504"/>
                  <a:gd name="T75" fmla="*/ 162 h 1068"/>
                  <a:gd name="T76" fmla="*/ 656 w 8504"/>
                  <a:gd name="T77" fmla="*/ 354 h 1068"/>
                  <a:gd name="T78" fmla="*/ 651 w 8504"/>
                  <a:gd name="T79" fmla="*/ 543 h 1068"/>
                  <a:gd name="T80" fmla="*/ 561 w 8504"/>
                  <a:gd name="T81" fmla="*/ 688 h 1068"/>
                  <a:gd name="T82" fmla="*/ 449 w 8504"/>
                  <a:gd name="T83" fmla="*/ 738 h 1068"/>
                  <a:gd name="T84" fmla="*/ 370 w 8504"/>
                  <a:gd name="T85" fmla="*/ 793 h 1068"/>
                  <a:gd name="T86" fmla="*/ 311 w 8504"/>
                  <a:gd name="T87" fmla="*/ 852 h 1068"/>
                  <a:gd name="T88" fmla="*/ 266 w 8504"/>
                  <a:gd name="T89" fmla="*/ 910 h 1068"/>
                  <a:gd name="T90" fmla="*/ 222 w 8504"/>
                  <a:gd name="T91" fmla="*/ 964 h 1068"/>
                  <a:gd name="T92" fmla="*/ 171 w 8504"/>
                  <a:gd name="T93" fmla="*/ 1009 h 1068"/>
                  <a:gd name="T94" fmla="*/ 98 w 8504"/>
                  <a:gd name="T95" fmla="*/ 1042 h 1068"/>
                  <a:gd name="T96" fmla="*/ 0 w 8504"/>
                  <a:gd name="T97" fmla="*/ 1060 h 10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504"/>
                  <a:gd name="T148" fmla="*/ 0 h 1068"/>
                  <a:gd name="T149" fmla="*/ 8504 w 8504"/>
                  <a:gd name="T150" fmla="*/ 1068 h 10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504" h="1068">
                    <a:moveTo>
                      <a:pt x="7857" y="1050"/>
                    </a:moveTo>
                    <a:lnTo>
                      <a:pt x="7917" y="1068"/>
                    </a:lnTo>
                    <a:lnTo>
                      <a:pt x="7974" y="1063"/>
                    </a:lnTo>
                    <a:lnTo>
                      <a:pt x="8032" y="1058"/>
                    </a:lnTo>
                    <a:lnTo>
                      <a:pt x="8086" y="1047"/>
                    </a:lnTo>
                    <a:lnTo>
                      <a:pt x="8137" y="1037"/>
                    </a:lnTo>
                    <a:lnTo>
                      <a:pt x="8190" y="1024"/>
                    </a:lnTo>
                    <a:lnTo>
                      <a:pt x="8236" y="1009"/>
                    </a:lnTo>
                    <a:lnTo>
                      <a:pt x="8284" y="987"/>
                    </a:lnTo>
                    <a:lnTo>
                      <a:pt x="8325" y="966"/>
                    </a:lnTo>
                    <a:lnTo>
                      <a:pt x="8361" y="941"/>
                    </a:lnTo>
                    <a:lnTo>
                      <a:pt x="8397" y="912"/>
                    </a:lnTo>
                    <a:lnTo>
                      <a:pt x="8429" y="881"/>
                    </a:lnTo>
                    <a:lnTo>
                      <a:pt x="8455" y="844"/>
                    </a:lnTo>
                    <a:lnTo>
                      <a:pt x="8476" y="805"/>
                    </a:lnTo>
                    <a:lnTo>
                      <a:pt x="8494" y="762"/>
                    </a:lnTo>
                    <a:lnTo>
                      <a:pt x="8504" y="712"/>
                    </a:lnTo>
                    <a:lnTo>
                      <a:pt x="8211" y="196"/>
                    </a:lnTo>
                    <a:lnTo>
                      <a:pt x="8190" y="190"/>
                    </a:lnTo>
                    <a:lnTo>
                      <a:pt x="8167" y="180"/>
                    </a:lnTo>
                    <a:lnTo>
                      <a:pt x="8143" y="162"/>
                    </a:lnTo>
                    <a:lnTo>
                      <a:pt x="8119" y="140"/>
                    </a:lnTo>
                    <a:lnTo>
                      <a:pt x="8099" y="117"/>
                    </a:lnTo>
                    <a:lnTo>
                      <a:pt x="8081" y="94"/>
                    </a:lnTo>
                    <a:lnTo>
                      <a:pt x="8070" y="71"/>
                    </a:lnTo>
                    <a:lnTo>
                      <a:pt x="8065" y="50"/>
                    </a:lnTo>
                    <a:lnTo>
                      <a:pt x="5932" y="275"/>
                    </a:lnTo>
                    <a:lnTo>
                      <a:pt x="5958" y="283"/>
                    </a:lnTo>
                    <a:lnTo>
                      <a:pt x="5974" y="307"/>
                    </a:lnTo>
                    <a:lnTo>
                      <a:pt x="5980" y="338"/>
                    </a:lnTo>
                    <a:lnTo>
                      <a:pt x="5980" y="374"/>
                    </a:lnTo>
                    <a:lnTo>
                      <a:pt x="5961" y="380"/>
                    </a:lnTo>
                    <a:lnTo>
                      <a:pt x="5942" y="398"/>
                    </a:lnTo>
                    <a:lnTo>
                      <a:pt x="5924" y="421"/>
                    </a:lnTo>
                    <a:lnTo>
                      <a:pt x="5906" y="448"/>
                    </a:lnTo>
                    <a:lnTo>
                      <a:pt x="5888" y="473"/>
                    </a:lnTo>
                    <a:lnTo>
                      <a:pt x="5870" y="497"/>
                    </a:lnTo>
                    <a:lnTo>
                      <a:pt x="5852" y="515"/>
                    </a:lnTo>
                    <a:lnTo>
                      <a:pt x="5833" y="520"/>
                    </a:lnTo>
                    <a:lnTo>
                      <a:pt x="5833" y="619"/>
                    </a:lnTo>
                    <a:lnTo>
                      <a:pt x="5735" y="632"/>
                    </a:lnTo>
                    <a:lnTo>
                      <a:pt x="5641" y="275"/>
                    </a:lnTo>
                    <a:lnTo>
                      <a:pt x="5590" y="275"/>
                    </a:lnTo>
                    <a:lnTo>
                      <a:pt x="5517" y="273"/>
                    </a:lnTo>
                    <a:lnTo>
                      <a:pt x="5431" y="270"/>
                    </a:lnTo>
                    <a:lnTo>
                      <a:pt x="5327" y="268"/>
                    </a:lnTo>
                    <a:lnTo>
                      <a:pt x="5208" y="263"/>
                    </a:lnTo>
                    <a:lnTo>
                      <a:pt x="5075" y="260"/>
                    </a:lnTo>
                    <a:lnTo>
                      <a:pt x="4930" y="252"/>
                    </a:lnTo>
                    <a:lnTo>
                      <a:pt x="4774" y="247"/>
                    </a:lnTo>
                    <a:lnTo>
                      <a:pt x="4604" y="239"/>
                    </a:lnTo>
                    <a:lnTo>
                      <a:pt x="4428" y="232"/>
                    </a:lnTo>
                    <a:lnTo>
                      <a:pt x="4244" y="224"/>
                    </a:lnTo>
                    <a:lnTo>
                      <a:pt x="4051" y="216"/>
                    </a:lnTo>
                    <a:lnTo>
                      <a:pt x="3854" y="206"/>
                    </a:lnTo>
                    <a:lnTo>
                      <a:pt x="3651" y="196"/>
                    </a:lnTo>
                    <a:lnTo>
                      <a:pt x="3446" y="188"/>
                    </a:lnTo>
                    <a:lnTo>
                      <a:pt x="3238" y="177"/>
                    </a:lnTo>
                    <a:lnTo>
                      <a:pt x="3028" y="167"/>
                    </a:lnTo>
                    <a:lnTo>
                      <a:pt x="2815" y="154"/>
                    </a:lnTo>
                    <a:lnTo>
                      <a:pt x="2608" y="143"/>
                    </a:lnTo>
                    <a:lnTo>
                      <a:pt x="2397" y="133"/>
                    </a:lnTo>
                    <a:lnTo>
                      <a:pt x="2192" y="120"/>
                    </a:lnTo>
                    <a:lnTo>
                      <a:pt x="1991" y="109"/>
                    </a:lnTo>
                    <a:lnTo>
                      <a:pt x="1797" y="97"/>
                    </a:lnTo>
                    <a:lnTo>
                      <a:pt x="1607" y="86"/>
                    </a:lnTo>
                    <a:lnTo>
                      <a:pt x="1425" y="76"/>
                    </a:lnTo>
                    <a:lnTo>
                      <a:pt x="1252" y="63"/>
                    </a:lnTo>
                    <a:lnTo>
                      <a:pt x="1088" y="53"/>
                    </a:lnTo>
                    <a:lnTo>
                      <a:pt x="934" y="42"/>
                    </a:lnTo>
                    <a:lnTo>
                      <a:pt x="791" y="32"/>
                    </a:lnTo>
                    <a:lnTo>
                      <a:pt x="664" y="22"/>
                    </a:lnTo>
                    <a:lnTo>
                      <a:pt x="550" y="11"/>
                    </a:lnTo>
                    <a:lnTo>
                      <a:pt x="451" y="0"/>
                    </a:lnTo>
                    <a:lnTo>
                      <a:pt x="526" y="76"/>
                    </a:lnTo>
                    <a:lnTo>
                      <a:pt x="586" y="162"/>
                    </a:lnTo>
                    <a:lnTo>
                      <a:pt x="630" y="255"/>
                    </a:lnTo>
                    <a:lnTo>
                      <a:pt x="656" y="354"/>
                    </a:lnTo>
                    <a:lnTo>
                      <a:pt x="661" y="453"/>
                    </a:lnTo>
                    <a:lnTo>
                      <a:pt x="651" y="543"/>
                    </a:lnTo>
                    <a:lnTo>
                      <a:pt x="615" y="624"/>
                    </a:lnTo>
                    <a:lnTo>
                      <a:pt x="561" y="688"/>
                    </a:lnTo>
                    <a:lnTo>
                      <a:pt x="500" y="712"/>
                    </a:lnTo>
                    <a:lnTo>
                      <a:pt x="449" y="738"/>
                    </a:lnTo>
                    <a:lnTo>
                      <a:pt x="407" y="764"/>
                    </a:lnTo>
                    <a:lnTo>
                      <a:pt x="370" y="793"/>
                    </a:lnTo>
                    <a:lnTo>
                      <a:pt x="339" y="821"/>
                    </a:lnTo>
                    <a:lnTo>
                      <a:pt x="311" y="852"/>
                    </a:lnTo>
                    <a:lnTo>
                      <a:pt x="288" y="881"/>
                    </a:lnTo>
                    <a:lnTo>
                      <a:pt x="266" y="910"/>
                    </a:lnTo>
                    <a:lnTo>
                      <a:pt x="243" y="938"/>
                    </a:lnTo>
                    <a:lnTo>
                      <a:pt x="222" y="964"/>
                    </a:lnTo>
                    <a:lnTo>
                      <a:pt x="197" y="987"/>
                    </a:lnTo>
                    <a:lnTo>
                      <a:pt x="171" y="1009"/>
                    </a:lnTo>
                    <a:lnTo>
                      <a:pt x="137" y="1027"/>
                    </a:lnTo>
                    <a:lnTo>
                      <a:pt x="98" y="1042"/>
                    </a:lnTo>
                    <a:lnTo>
                      <a:pt x="54" y="1052"/>
                    </a:lnTo>
                    <a:lnTo>
                      <a:pt x="0" y="1060"/>
                    </a:lnTo>
                    <a:lnTo>
                      <a:pt x="7857" y="105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grpSp>
        <p:grpSp>
          <p:nvGrpSpPr>
            <p:cNvPr id="4" name="Group 8"/>
            <p:cNvGrpSpPr>
              <a:grpSpLocks/>
            </p:cNvGrpSpPr>
            <p:nvPr/>
          </p:nvGrpSpPr>
          <p:grpSpPr bwMode="auto">
            <a:xfrm flipH="1">
              <a:off x="432" y="1824"/>
              <a:ext cx="804" cy="1496"/>
              <a:chOff x="4028" y="2018"/>
              <a:chExt cx="1104" cy="2294"/>
            </a:xfrm>
          </p:grpSpPr>
          <p:sp>
            <p:nvSpPr>
              <p:cNvPr id="5127" name="Freeform 9"/>
              <p:cNvSpPr>
                <a:spLocks/>
              </p:cNvSpPr>
              <p:nvPr/>
            </p:nvSpPr>
            <p:spPr bwMode="auto">
              <a:xfrm>
                <a:off x="4072" y="2266"/>
                <a:ext cx="879" cy="1880"/>
              </a:xfrm>
              <a:custGeom>
                <a:avLst/>
                <a:gdLst>
                  <a:gd name="T0" fmla="*/ 459 w 2637"/>
                  <a:gd name="T1" fmla="*/ 4235 h 5641"/>
                  <a:gd name="T2" fmla="*/ 505 w 2637"/>
                  <a:gd name="T3" fmla="*/ 4086 h 5641"/>
                  <a:gd name="T4" fmla="*/ 549 w 2637"/>
                  <a:gd name="T5" fmla="*/ 3941 h 5641"/>
                  <a:gd name="T6" fmla="*/ 595 w 2637"/>
                  <a:gd name="T7" fmla="*/ 3802 h 5641"/>
                  <a:gd name="T8" fmla="*/ 641 w 2637"/>
                  <a:gd name="T9" fmla="*/ 3663 h 5641"/>
                  <a:gd name="T10" fmla="*/ 688 w 2637"/>
                  <a:gd name="T11" fmla="*/ 3526 h 5641"/>
                  <a:gd name="T12" fmla="*/ 737 w 2637"/>
                  <a:gd name="T13" fmla="*/ 3390 h 5641"/>
                  <a:gd name="T14" fmla="*/ 784 w 2637"/>
                  <a:gd name="T15" fmla="*/ 3260 h 5641"/>
                  <a:gd name="T16" fmla="*/ 836 w 2637"/>
                  <a:gd name="T17" fmla="*/ 3130 h 5641"/>
                  <a:gd name="T18" fmla="*/ 886 w 2637"/>
                  <a:gd name="T19" fmla="*/ 3004 h 5641"/>
                  <a:gd name="T20" fmla="*/ 938 w 2637"/>
                  <a:gd name="T21" fmla="*/ 2876 h 5641"/>
                  <a:gd name="T22" fmla="*/ 991 w 2637"/>
                  <a:gd name="T23" fmla="*/ 2749 h 5641"/>
                  <a:gd name="T24" fmla="*/ 1047 w 2637"/>
                  <a:gd name="T25" fmla="*/ 2625 h 5641"/>
                  <a:gd name="T26" fmla="*/ 1102 w 2637"/>
                  <a:gd name="T27" fmla="*/ 2502 h 5641"/>
                  <a:gd name="T28" fmla="*/ 1161 w 2637"/>
                  <a:gd name="T29" fmla="*/ 2378 h 5641"/>
                  <a:gd name="T30" fmla="*/ 1220 w 2637"/>
                  <a:gd name="T31" fmla="*/ 2257 h 5641"/>
                  <a:gd name="T32" fmla="*/ 1285 w 2637"/>
                  <a:gd name="T33" fmla="*/ 2133 h 5641"/>
                  <a:gd name="T34" fmla="*/ 1347 w 2637"/>
                  <a:gd name="T35" fmla="*/ 2010 h 5641"/>
                  <a:gd name="T36" fmla="*/ 1416 w 2637"/>
                  <a:gd name="T37" fmla="*/ 1886 h 5641"/>
                  <a:gd name="T38" fmla="*/ 1483 w 2637"/>
                  <a:gd name="T39" fmla="*/ 1762 h 5641"/>
                  <a:gd name="T40" fmla="*/ 1555 w 2637"/>
                  <a:gd name="T41" fmla="*/ 1638 h 5641"/>
                  <a:gd name="T42" fmla="*/ 1629 w 2637"/>
                  <a:gd name="T43" fmla="*/ 1514 h 5641"/>
                  <a:gd name="T44" fmla="*/ 1702 w 2637"/>
                  <a:gd name="T45" fmla="*/ 1388 h 5641"/>
                  <a:gd name="T46" fmla="*/ 1783 w 2637"/>
                  <a:gd name="T47" fmla="*/ 1257 h 5641"/>
                  <a:gd name="T48" fmla="*/ 1863 w 2637"/>
                  <a:gd name="T49" fmla="*/ 1128 h 5641"/>
                  <a:gd name="T50" fmla="*/ 1951 w 2637"/>
                  <a:gd name="T51" fmla="*/ 998 h 5641"/>
                  <a:gd name="T52" fmla="*/ 2037 w 2637"/>
                  <a:gd name="T53" fmla="*/ 861 h 5641"/>
                  <a:gd name="T54" fmla="*/ 2130 w 2637"/>
                  <a:gd name="T55" fmla="*/ 725 h 5641"/>
                  <a:gd name="T56" fmla="*/ 2223 w 2637"/>
                  <a:gd name="T57" fmla="*/ 586 h 5641"/>
                  <a:gd name="T58" fmla="*/ 2322 w 2637"/>
                  <a:gd name="T59" fmla="*/ 447 h 5641"/>
                  <a:gd name="T60" fmla="*/ 2424 w 2637"/>
                  <a:gd name="T61" fmla="*/ 301 h 5641"/>
                  <a:gd name="T62" fmla="*/ 2529 w 2637"/>
                  <a:gd name="T63" fmla="*/ 153 h 5641"/>
                  <a:gd name="T64" fmla="*/ 2637 w 2637"/>
                  <a:gd name="T65" fmla="*/ 0 h 5641"/>
                  <a:gd name="T66" fmla="*/ 2492 w 2637"/>
                  <a:gd name="T67" fmla="*/ 242 h 5641"/>
                  <a:gd name="T68" fmla="*/ 2343 w 2637"/>
                  <a:gd name="T69" fmla="*/ 487 h 5641"/>
                  <a:gd name="T70" fmla="*/ 2192 w 2637"/>
                  <a:gd name="T71" fmla="*/ 737 h 5641"/>
                  <a:gd name="T72" fmla="*/ 2040 w 2637"/>
                  <a:gd name="T73" fmla="*/ 994 h 5641"/>
                  <a:gd name="T74" fmla="*/ 1888 w 2637"/>
                  <a:gd name="T75" fmla="*/ 1255 h 5641"/>
                  <a:gd name="T76" fmla="*/ 1740 w 2637"/>
                  <a:gd name="T77" fmla="*/ 1518 h 5641"/>
                  <a:gd name="T78" fmla="*/ 1594 w 2637"/>
                  <a:gd name="T79" fmla="*/ 1784 h 5641"/>
                  <a:gd name="T80" fmla="*/ 1453 w 2637"/>
                  <a:gd name="T81" fmla="*/ 2049 h 5641"/>
                  <a:gd name="T82" fmla="*/ 1316 w 2637"/>
                  <a:gd name="T83" fmla="*/ 2319 h 5641"/>
                  <a:gd name="T84" fmla="*/ 1189 w 2637"/>
                  <a:gd name="T85" fmla="*/ 2588 h 5641"/>
                  <a:gd name="T86" fmla="*/ 1069 w 2637"/>
                  <a:gd name="T87" fmla="*/ 2855 h 5641"/>
                  <a:gd name="T88" fmla="*/ 961 w 2637"/>
                  <a:gd name="T89" fmla="*/ 3124 h 5641"/>
                  <a:gd name="T90" fmla="*/ 861 w 2637"/>
                  <a:gd name="T91" fmla="*/ 3390 h 5641"/>
                  <a:gd name="T92" fmla="*/ 775 w 2637"/>
                  <a:gd name="T93" fmla="*/ 3653 h 5641"/>
                  <a:gd name="T94" fmla="*/ 700 w 2637"/>
                  <a:gd name="T95" fmla="*/ 3916 h 5641"/>
                  <a:gd name="T96" fmla="*/ 641 w 2637"/>
                  <a:gd name="T97" fmla="*/ 4173 h 5641"/>
                  <a:gd name="T98" fmla="*/ 418 w 2637"/>
                  <a:gd name="T99" fmla="*/ 5111 h 5641"/>
                  <a:gd name="T100" fmla="*/ 0 w 2637"/>
                  <a:gd name="T101" fmla="*/ 5641 h 5641"/>
                  <a:gd name="T102" fmla="*/ 459 w 2637"/>
                  <a:gd name="T103" fmla="*/ 4235 h 56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37"/>
                  <a:gd name="T157" fmla="*/ 0 h 5641"/>
                  <a:gd name="T158" fmla="*/ 2637 w 2637"/>
                  <a:gd name="T159" fmla="*/ 5641 h 564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37" h="5641">
                    <a:moveTo>
                      <a:pt x="459" y="4235"/>
                    </a:moveTo>
                    <a:lnTo>
                      <a:pt x="505" y="4086"/>
                    </a:lnTo>
                    <a:lnTo>
                      <a:pt x="549" y="3941"/>
                    </a:lnTo>
                    <a:lnTo>
                      <a:pt x="595" y="3802"/>
                    </a:lnTo>
                    <a:lnTo>
                      <a:pt x="641" y="3663"/>
                    </a:lnTo>
                    <a:lnTo>
                      <a:pt x="688" y="3526"/>
                    </a:lnTo>
                    <a:lnTo>
                      <a:pt x="737" y="3390"/>
                    </a:lnTo>
                    <a:lnTo>
                      <a:pt x="784" y="3260"/>
                    </a:lnTo>
                    <a:lnTo>
                      <a:pt x="836" y="3130"/>
                    </a:lnTo>
                    <a:lnTo>
                      <a:pt x="886" y="3004"/>
                    </a:lnTo>
                    <a:lnTo>
                      <a:pt x="938" y="2876"/>
                    </a:lnTo>
                    <a:lnTo>
                      <a:pt x="991" y="2749"/>
                    </a:lnTo>
                    <a:lnTo>
                      <a:pt x="1047" y="2625"/>
                    </a:lnTo>
                    <a:lnTo>
                      <a:pt x="1102" y="2502"/>
                    </a:lnTo>
                    <a:lnTo>
                      <a:pt x="1161" y="2378"/>
                    </a:lnTo>
                    <a:lnTo>
                      <a:pt x="1220" y="2257"/>
                    </a:lnTo>
                    <a:lnTo>
                      <a:pt x="1285" y="2133"/>
                    </a:lnTo>
                    <a:lnTo>
                      <a:pt x="1347" y="2010"/>
                    </a:lnTo>
                    <a:lnTo>
                      <a:pt x="1416" y="1886"/>
                    </a:lnTo>
                    <a:lnTo>
                      <a:pt x="1483" y="1762"/>
                    </a:lnTo>
                    <a:lnTo>
                      <a:pt x="1555" y="1638"/>
                    </a:lnTo>
                    <a:lnTo>
                      <a:pt x="1629" y="1514"/>
                    </a:lnTo>
                    <a:lnTo>
                      <a:pt x="1702" y="1388"/>
                    </a:lnTo>
                    <a:lnTo>
                      <a:pt x="1783" y="1257"/>
                    </a:lnTo>
                    <a:lnTo>
                      <a:pt x="1863" y="1128"/>
                    </a:lnTo>
                    <a:lnTo>
                      <a:pt x="1951" y="998"/>
                    </a:lnTo>
                    <a:lnTo>
                      <a:pt x="2037" y="861"/>
                    </a:lnTo>
                    <a:lnTo>
                      <a:pt x="2130" y="725"/>
                    </a:lnTo>
                    <a:lnTo>
                      <a:pt x="2223" y="586"/>
                    </a:lnTo>
                    <a:lnTo>
                      <a:pt x="2322" y="447"/>
                    </a:lnTo>
                    <a:lnTo>
                      <a:pt x="2424" y="301"/>
                    </a:lnTo>
                    <a:lnTo>
                      <a:pt x="2529" y="153"/>
                    </a:lnTo>
                    <a:lnTo>
                      <a:pt x="2637" y="0"/>
                    </a:lnTo>
                    <a:lnTo>
                      <a:pt x="2492" y="242"/>
                    </a:lnTo>
                    <a:lnTo>
                      <a:pt x="2343" y="487"/>
                    </a:lnTo>
                    <a:lnTo>
                      <a:pt x="2192" y="737"/>
                    </a:lnTo>
                    <a:lnTo>
                      <a:pt x="2040" y="994"/>
                    </a:lnTo>
                    <a:lnTo>
                      <a:pt x="1888" y="1255"/>
                    </a:lnTo>
                    <a:lnTo>
                      <a:pt x="1740" y="1518"/>
                    </a:lnTo>
                    <a:lnTo>
                      <a:pt x="1594" y="1784"/>
                    </a:lnTo>
                    <a:lnTo>
                      <a:pt x="1453" y="2049"/>
                    </a:lnTo>
                    <a:lnTo>
                      <a:pt x="1316" y="2319"/>
                    </a:lnTo>
                    <a:lnTo>
                      <a:pt x="1189" y="2588"/>
                    </a:lnTo>
                    <a:lnTo>
                      <a:pt x="1069" y="2855"/>
                    </a:lnTo>
                    <a:lnTo>
                      <a:pt x="961" y="3124"/>
                    </a:lnTo>
                    <a:lnTo>
                      <a:pt x="861" y="3390"/>
                    </a:lnTo>
                    <a:lnTo>
                      <a:pt x="775" y="3653"/>
                    </a:lnTo>
                    <a:lnTo>
                      <a:pt x="700" y="3916"/>
                    </a:lnTo>
                    <a:lnTo>
                      <a:pt x="641" y="4173"/>
                    </a:lnTo>
                    <a:lnTo>
                      <a:pt x="418" y="5111"/>
                    </a:lnTo>
                    <a:lnTo>
                      <a:pt x="0" y="5641"/>
                    </a:lnTo>
                    <a:lnTo>
                      <a:pt x="459" y="4235"/>
                    </a:lnTo>
                    <a:close/>
                  </a:path>
                </a:pathLst>
              </a:custGeom>
              <a:solidFill>
                <a:srgbClr val="FFFFFF">
                  <a:alpha val="50195"/>
                </a:srgbClr>
              </a:solidFill>
              <a:ln w="9525">
                <a:noFill/>
                <a:round/>
                <a:headEnd/>
                <a:tailEnd/>
              </a:ln>
            </p:spPr>
            <p:txBody>
              <a:bodyPr lIns="16" tIns="8" rIns="16" bIns="8">
                <a:spAutoFit/>
              </a:bodyPr>
              <a:lstStyle/>
              <a:p>
                <a:endParaRPr lang="ar-SA"/>
              </a:p>
            </p:txBody>
          </p:sp>
          <p:sp>
            <p:nvSpPr>
              <p:cNvPr id="5128" name="Freeform 10"/>
              <p:cNvSpPr>
                <a:spLocks/>
              </p:cNvSpPr>
              <p:nvPr/>
            </p:nvSpPr>
            <p:spPr bwMode="auto">
              <a:xfrm>
                <a:off x="4222" y="2264"/>
                <a:ext cx="732" cy="1414"/>
              </a:xfrm>
              <a:custGeom>
                <a:avLst/>
                <a:gdLst>
                  <a:gd name="T0" fmla="*/ 2179 w 2198"/>
                  <a:gd name="T1" fmla="*/ 0 h 4243"/>
                  <a:gd name="T2" fmla="*/ 1965 w 2198"/>
                  <a:gd name="T3" fmla="*/ 301 h 4243"/>
                  <a:gd name="T4" fmla="*/ 1765 w 2198"/>
                  <a:gd name="T5" fmla="*/ 586 h 4243"/>
                  <a:gd name="T6" fmla="*/ 1579 w 2198"/>
                  <a:gd name="T7" fmla="*/ 861 h 4243"/>
                  <a:gd name="T8" fmla="*/ 1406 w 2198"/>
                  <a:gd name="T9" fmla="*/ 1128 h 4243"/>
                  <a:gd name="T10" fmla="*/ 1245 w 2198"/>
                  <a:gd name="T11" fmla="*/ 1387 h 4243"/>
                  <a:gd name="T12" fmla="*/ 1096 w 2198"/>
                  <a:gd name="T13" fmla="*/ 1638 h 4243"/>
                  <a:gd name="T14" fmla="*/ 957 w 2198"/>
                  <a:gd name="T15" fmla="*/ 1889 h 4243"/>
                  <a:gd name="T16" fmla="*/ 827 w 2198"/>
                  <a:gd name="T17" fmla="*/ 2136 h 4243"/>
                  <a:gd name="T18" fmla="*/ 702 w 2198"/>
                  <a:gd name="T19" fmla="*/ 2381 h 4243"/>
                  <a:gd name="T20" fmla="*/ 588 w 2198"/>
                  <a:gd name="T21" fmla="*/ 2628 h 4243"/>
                  <a:gd name="T22" fmla="*/ 480 w 2198"/>
                  <a:gd name="T23" fmla="*/ 2879 h 4243"/>
                  <a:gd name="T24" fmla="*/ 378 w 2198"/>
                  <a:gd name="T25" fmla="*/ 3133 h 4243"/>
                  <a:gd name="T26" fmla="*/ 279 w 2198"/>
                  <a:gd name="T27" fmla="*/ 3392 h 4243"/>
                  <a:gd name="T28" fmla="*/ 183 w 2198"/>
                  <a:gd name="T29" fmla="*/ 3665 h 4243"/>
                  <a:gd name="T30" fmla="*/ 90 w 2198"/>
                  <a:gd name="T31" fmla="*/ 3943 h 4243"/>
                  <a:gd name="T32" fmla="*/ 0 w 2198"/>
                  <a:gd name="T33" fmla="*/ 4237 h 4243"/>
                  <a:gd name="T34" fmla="*/ 65 w 2198"/>
                  <a:gd name="T35" fmla="*/ 4096 h 4243"/>
                  <a:gd name="T36" fmla="*/ 155 w 2198"/>
                  <a:gd name="T37" fmla="*/ 3810 h 4243"/>
                  <a:gd name="T38" fmla="*/ 248 w 2198"/>
                  <a:gd name="T39" fmla="*/ 3535 h 4243"/>
                  <a:gd name="T40" fmla="*/ 344 w 2198"/>
                  <a:gd name="T41" fmla="*/ 3269 h 4243"/>
                  <a:gd name="T42" fmla="*/ 446 w 2198"/>
                  <a:gd name="T43" fmla="*/ 3012 h 4243"/>
                  <a:gd name="T44" fmla="*/ 551 w 2198"/>
                  <a:gd name="T45" fmla="*/ 2759 h 4243"/>
                  <a:gd name="T46" fmla="*/ 663 w 2198"/>
                  <a:gd name="T47" fmla="*/ 2510 h 4243"/>
                  <a:gd name="T48" fmla="*/ 781 w 2198"/>
                  <a:gd name="T49" fmla="*/ 2267 h 4243"/>
                  <a:gd name="T50" fmla="*/ 908 w 2198"/>
                  <a:gd name="T51" fmla="*/ 2018 h 4243"/>
                  <a:gd name="T52" fmla="*/ 1043 w 2198"/>
                  <a:gd name="T53" fmla="*/ 1771 h 4243"/>
                  <a:gd name="T54" fmla="*/ 1189 w 2198"/>
                  <a:gd name="T55" fmla="*/ 1526 h 4243"/>
                  <a:gd name="T56" fmla="*/ 1343 w 2198"/>
                  <a:gd name="T57" fmla="*/ 1269 h 4243"/>
                  <a:gd name="T58" fmla="*/ 1510 w 2198"/>
                  <a:gd name="T59" fmla="*/ 1010 h 4243"/>
                  <a:gd name="T60" fmla="*/ 1690 w 2198"/>
                  <a:gd name="T61" fmla="*/ 737 h 4243"/>
                  <a:gd name="T62" fmla="*/ 1882 w 2198"/>
                  <a:gd name="T63" fmla="*/ 459 h 4243"/>
                  <a:gd name="T64" fmla="*/ 2090 w 2198"/>
                  <a:gd name="T65" fmla="*/ 165 h 4243"/>
                  <a:gd name="T66" fmla="*/ 2179 w 2198"/>
                  <a:gd name="T67" fmla="*/ 0 h 4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98"/>
                  <a:gd name="T103" fmla="*/ 0 h 4243"/>
                  <a:gd name="T104" fmla="*/ 2198 w 2198"/>
                  <a:gd name="T105" fmla="*/ 4243 h 4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98" h="4243">
                    <a:moveTo>
                      <a:pt x="2198" y="12"/>
                    </a:moveTo>
                    <a:lnTo>
                      <a:pt x="2179" y="0"/>
                    </a:lnTo>
                    <a:lnTo>
                      <a:pt x="2071" y="152"/>
                    </a:lnTo>
                    <a:lnTo>
                      <a:pt x="1965" y="301"/>
                    </a:lnTo>
                    <a:lnTo>
                      <a:pt x="1863" y="446"/>
                    </a:lnTo>
                    <a:lnTo>
                      <a:pt x="1765" y="586"/>
                    </a:lnTo>
                    <a:lnTo>
                      <a:pt x="1672" y="725"/>
                    </a:lnTo>
                    <a:lnTo>
                      <a:pt x="1579" y="861"/>
                    </a:lnTo>
                    <a:lnTo>
                      <a:pt x="1492" y="997"/>
                    </a:lnTo>
                    <a:lnTo>
                      <a:pt x="1406" y="1128"/>
                    </a:lnTo>
                    <a:lnTo>
                      <a:pt x="1325" y="1257"/>
                    </a:lnTo>
                    <a:lnTo>
                      <a:pt x="1245" y="1387"/>
                    </a:lnTo>
                    <a:lnTo>
                      <a:pt x="1171" y="1514"/>
                    </a:lnTo>
                    <a:lnTo>
                      <a:pt x="1096" y="1638"/>
                    </a:lnTo>
                    <a:lnTo>
                      <a:pt x="1025" y="1765"/>
                    </a:lnTo>
                    <a:lnTo>
                      <a:pt x="957" y="1889"/>
                    </a:lnTo>
                    <a:lnTo>
                      <a:pt x="889" y="2012"/>
                    </a:lnTo>
                    <a:lnTo>
                      <a:pt x="827" y="2136"/>
                    </a:lnTo>
                    <a:lnTo>
                      <a:pt x="761" y="2261"/>
                    </a:lnTo>
                    <a:lnTo>
                      <a:pt x="702" y="2381"/>
                    </a:lnTo>
                    <a:lnTo>
                      <a:pt x="644" y="2504"/>
                    </a:lnTo>
                    <a:lnTo>
                      <a:pt x="588" y="2628"/>
                    </a:lnTo>
                    <a:lnTo>
                      <a:pt x="533" y="2753"/>
                    </a:lnTo>
                    <a:lnTo>
                      <a:pt x="480" y="2879"/>
                    </a:lnTo>
                    <a:lnTo>
                      <a:pt x="428" y="3006"/>
                    </a:lnTo>
                    <a:lnTo>
                      <a:pt x="378" y="3133"/>
                    </a:lnTo>
                    <a:lnTo>
                      <a:pt x="326" y="3263"/>
                    </a:lnTo>
                    <a:lnTo>
                      <a:pt x="279" y="3392"/>
                    </a:lnTo>
                    <a:lnTo>
                      <a:pt x="230" y="3529"/>
                    </a:lnTo>
                    <a:lnTo>
                      <a:pt x="183" y="3665"/>
                    </a:lnTo>
                    <a:lnTo>
                      <a:pt x="137" y="3804"/>
                    </a:lnTo>
                    <a:lnTo>
                      <a:pt x="90" y="3943"/>
                    </a:lnTo>
                    <a:lnTo>
                      <a:pt x="47" y="4089"/>
                    </a:lnTo>
                    <a:lnTo>
                      <a:pt x="0" y="4237"/>
                    </a:lnTo>
                    <a:lnTo>
                      <a:pt x="20" y="4243"/>
                    </a:lnTo>
                    <a:lnTo>
                      <a:pt x="65" y="4096"/>
                    </a:lnTo>
                    <a:lnTo>
                      <a:pt x="108" y="3949"/>
                    </a:lnTo>
                    <a:lnTo>
                      <a:pt x="155" y="3810"/>
                    </a:lnTo>
                    <a:lnTo>
                      <a:pt x="202" y="3671"/>
                    </a:lnTo>
                    <a:lnTo>
                      <a:pt x="248" y="3535"/>
                    </a:lnTo>
                    <a:lnTo>
                      <a:pt x="298" y="3398"/>
                    </a:lnTo>
                    <a:lnTo>
                      <a:pt x="344" y="3269"/>
                    </a:lnTo>
                    <a:lnTo>
                      <a:pt x="396" y="3139"/>
                    </a:lnTo>
                    <a:lnTo>
                      <a:pt x="446" y="3012"/>
                    </a:lnTo>
                    <a:lnTo>
                      <a:pt x="498" y="2885"/>
                    </a:lnTo>
                    <a:lnTo>
                      <a:pt x="551" y="2759"/>
                    </a:lnTo>
                    <a:lnTo>
                      <a:pt x="606" y="2635"/>
                    </a:lnTo>
                    <a:lnTo>
                      <a:pt x="663" y="2510"/>
                    </a:lnTo>
                    <a:lnTo>
                      <a:pt x="722" y="2387"/>
                    </a:lnTo>
                    <a:lnTo>
                      <a:pt x="781" y="2267"/>
                    </a:lnTo>
                    <a:lnTo>
                      <a:pt x="845" y="2143"/>
                    </a:lnTo>
                    <a:lnTo>
                      <a:pt x="908" y="2018"/>
                    </a:lnTo>
                    <a:lnTo>
                      <a:pt x="975" y="1895"/>
                    </a:lnTo>
                    <a:lnTo>
                      <a:pt x="1043" y="1771"/>
                    </a:lnTo>
                    <a:lnTo>
                      <a:pt x="1114" y="1651"/>
                    </a:lnTo>
                    <a:lnTo>
                      <a:pt x="1189" y="1526"/>
                    </a:lnTo>
                    <a:lnTo>
                      <a:pt x="1263" y="1400"/>
                    </a:lnTo>
                    <a:lnTo>
                      <a:pt x="1343" y="1269"/>
                    </a:lnTo>
                    <a:lnTo>
                      <a:pt x="1424" y="1140"/>
                    </a:lnTo>
                    <a:lnTo>
                      <a:pt x="1510" y="1010"/>
                    </a:lnTo>
                    <a:lnTo>
                      <a:pt x="1598" y="873"/>
                    </a:lnTo>
                    <a:lnTo>
                      <a:pt x="1690" y="737"/>
                    </a:lnTo>
                    <a:lnTo>
                      <a:pt x="1783" y="598"/>
                    </a:lnTo>
                    <a:lnTo>
                      <a:pt x="1882" y="459"/>
                    </a:lnTo>
                    <a:lnTo>
                      <a:pt x="1984" y="314"/>
                    </a:lnTo>
                    <a:lnTo>
                      <a:pt x="2090" y="165"/>
                    </a:lnTo>
                    <a:lnTo>
                      <a:pt x="2198" y="12"/>
                    </a:lnTo>
                    <a:lnTo>
                      <a:pt x="2179" y="0"/>
                    </a:lnTo>
                    <a:lnTo>
                      <a:pt x="2198" y="12"/>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29" name="Freeform 11"/>
              <p:cNvSpPr>
                <a:spLocks/>
              </p:cNvSpPr>
              <p:nvPr/>
            </p:nvSpPr>
            <p:spPr bwMode="auto">
              <a:xfrm>
                <a:off x="4283" y="2264"/>
                <a:ext cx="671" cy="1393"/>
              </a:xfrm>
              <a:custGeom>
                <a:avLst/>
                <a:gdLst>
                  <a:gd name="T0" fmla="*/ 19 w 2015"/>
                  <a:gd name="T1" fmla="*/ 4179 h 4179"/>
                  <a:gd name="T2" fmla="*/ 78 w 2015"/>
                  <a:gd name="T3" fmla="*/ 3922 h 4179"/>
                  <a:gd name="T4" fmla="*/ 152 w 2015"/>
                  <a:gd name="T5" fmla="*/ 3663 h 4179"/>
                  <a:gd name="T6" fmla="*/ 239 w 2015"/>
                  <a:gd name="T7" fmla="*/ 3398 h 4179"/>
                  <a:gd name="T8" fmla="*/ 337 w 2015"/>
                  <a:gd name="T9" fmla="*/ 3133 h 4179"/>
                  <a:gd name="T10" fmla="*/ 446 w 2015"/>
                  <a:gd name="T11" fmla="*/ 2863 h 4179"/>
                  <a:gd name="T12" fmla="*/ 566 w 2015"/>
                  <a:gd name="T13" fmla="*/ 2598 h 4179"/>
                  <a:gd name="T14" fmla="*/ 694 w 2015"/>
                  <a:gd name="T15" fmla="*/ 2328 h 4179"/>
                  <a:gd name="T16" fmla="*/ 829 w 2015"/>
                  <a:gd name="T17" fmla="*/ 2059 h 4179"/>
                  <a:gd name="T18" fmla="*/ 972 w 2015"/>
                  <a:gd name="T19" fmla="*/ 1792 h 4179"/>
                  <a:gd name="T20" fmla="*/ 1117 w 2015"/>
                  <a:gd name="T21" fmla="*/ 1526 h 4179"/>
                  <a:gd name="T22" fmla="*/ 1266 w 2015"/>
                  <a:gd name="T23" fmla="*/ 1263 h 4179"/>
                  <a:gd name="T24" fmla="*/ 1417 w 2015"/>
                  <a:gd name="T25" fmla="*/ 1006 h 4179"/>
                  <a:gd name="T26" fmla="*/ 1570 w 2015"/>
                  <a:gd name="T27" fmla="*/ 749 h 4179"/>
                  <a:gd name="T28" fmla="*/ 1721 w 2015"/>
                  <a:gd name="T29" fmla="*/ 499 h 4179"/>
                  <a:gd name="T30" fmla="*/ 1870 w 2015"/>
                  <a:gd name="T31" fmla="*/ 255 h 4179"/>
                  <a:gd name="T32" fmla="*/ 2015 w 2015"/>
                  <a:gd name="T33" fmla="*/ 12 h 4179"/>
                  <a:gd name="T34" fmla="*/ 1996 w 2015"/>
                  <a:gd name="T35" fmla="*/ 0 h 4179"/>
                  <a:gd name="T36" fmla="*/ 1851 w 2015"/>
                  <a:gd name="T37" fmla="*/ 242 h 4179"/>
                  <a:gd name="T38" fmla="*/ 1702 w 2015"/>
                  <a:gd name="T39" fmla="*/ 487 h 4179"/>
                  <a:gd name="T40" fmla="*/ 1551 w 2015"/>
                  <a:gd name="T41" fmla="*/ 737 h 4179"/>
                  <a:gd name="T42" fmla="*/ 1399 w 2015"/>
                  <a:gd name="T43" fmla="*/ 994 h 4179"/>
                  <a:gd name="T44" fmla="*/ 1247 w 2015"/>
                  <a:gd name="T45" fmla="*/ 1257 h 4179"/>
                  <a:gd name="T46" fmla="*/ 1099 w 2015"/>
                  <a:gd name="T47" fmla="*/ 1520 h 4179"/>
                  <a:gd name="T48" fmla="*/ 953 w 2015"/>
                  <a:gd name="T49" fmla="*/ 1786 h 4179"/>
                  <a:gd name="T50" fmla="*/ 811 w 2015"/>
                  <a:gd name="T51" fmla="*/ 2053 h 4179"/>
                  <a:gd name="T52" fmla="*/ 674 w 2015"/>
                  <a:gd name="T53" fmla="*/ 2322 h 4179"/>
                  <a:gd name="T54" fmla="*/ 548 w 2015"/>
                  <a:gd name="T55" fmla="*/ 2591 h 4179"/>
                  <a:gd name="T56" fmla="*/ 427 w 2015"/>
                  <a:gd name="T57" fmla="*/ 2857 h 4179"/>
                  <a:gd name="T58" fmla="*/ 319 w 2015"/>
                  <a:gd name="T59" fmla="*/ 3127 h 4179"/>
                  <a:gd name="T60" fmla="*/ 219 w 2015"/>
                  <a:gd name="T61" fmla="*/ 3392 h 4179"/>
                  <a:gd name="T62" fmla="*/ 133 w 2015"/>
                  <a:gd name="T63" fmla="*/ 3655 h 4179"/>
                  <a:gd name="T64" fmla="*/ 59 w 2015"/>
                  <a:gd name="T65" fmla="*/ 3922 h 4179"/>
                  <a:gd name="T66" fmla="*/ 0 w 2015"/>
                  <a:gd name="T67" fmla="*/ 4179 h 4179"/>
                  <a:gd name="T68" fmla="*/ 19 w 2015"/>
                  <a:gd name="T69" fmla="*/ 4179 h 41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15"/>
                  <a:gd name="T106" fmla="*/ 0 h 4179"/>
                  <a:gd name="T107" fmla="*/ 2015 w 2015"/>
                  <a:gd name="T108" fmla="*/ 4179 h 41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15" h="4179">
                    <a:moveTo>
                      <a:pt x="19" y="4179"/>
                    </a:moveTo>
                    <a:lnTo>
                      <a:pt x="78" y="3922"/>
                    </a:lnTo>
                    <a:lnTo>
                      <a:pt x="152" y="3663"/>
                    </a:lnTo>
                    <a:lnTo>
                      <a:pt x="239" y="3398"/>
                    </a:lnTo>
                    <a:lnTo>
                      <a:pt x="337" y="3133"/>
                    </a:lnTo>
                    <a:lnTo>
                      <a:pt x="446" y="2863"/>
                    </a:lnTo>
                    <a:lnTo>
                      <a:pt x="566" y="2598"/>
                    </a:lnTo>
                    <a:lnTo>
                      <a:pt x="694" y="2328"/>
                    </a:lnTo>
                    <a:lnTo>
                      <a:pt x="829" y="2059"/>
                    </a:lnTo>
                    <a:lnTo>
                      <a:pt x="972" y="1792"/>
                    </a:lnTo>
                    <a:lnTo>
                      <a:pt x="1117" y="1526"/>
                    </a:lnTo>
                    <a:lnTo>
                      <a:pt x="1266" y="1263"/>
                    </a:lnTo>
                    <a:lnTo>
                      <a:pt x="1417" y="1006"/>
                    </a:lnTo>
                    <a:lnTo>
                      <a:pt x="1570" y="749"/>
                    </a:lnTo>
                    <a:lnTo>
                      <a:pt x="1721" y="499"/>
                    </a:lnTo>
                    <a:lnTo>
                      <a:pt x="1870" y="255"/>
                    </a:lnTo>
                    <a:lnTo>
                      <a:pt x="2015" y="12"/>
                    </a:lnTo>
                    <a:lnTo>
                      <a:pt x="1996" y="0"/>
                    </a:lnTo>
                    <a:lnTo>
                      <a:pt x="1851" y="242"/>
                    </a:lnTo>
                    <a:lnTo>
                      <a:pt x="1702" y="487"/>
                    </a:lnTo>
                    <a:lnTo>
                      <a:pt x="1551" y="737"/>
                    </a:lnTo>
                    <a:lnTo>
                      <a:pt x="1399" y="994"/>
                    </a:lnTo>
                    <a:lnTo>
                      <a:pt x="1247" y="1257"/>
                    </a:lnTo>
                    <a:lnTo>
                      <a:pt x="1099" y="1520"/>
                    </a:lnTo>
                    <a:lnTo>
                      <a:pt x="953" y="1786"/>
                    </a:lnTo>
                    <a:lnTo>
                      <a:pt x="811" y="2053"/>
                    </a:lnTo>
                    <a:lnTo>
                      <a:pt x="674" y="2322"/>
                    </a:lnTo>
                    <a:lnTo>
                      <a:pt x="548" y="2591"/>
                    </a:lnTo>
                    <a:lnTo>
                      <a:pt x="427" y="2857"/>
                    </a:lnTo>
                    <a:lnTo>
                      <a:pt x="319" y="3127"/>
                    </a:lnTo>
                    <a:lnTo>
                      <a:pt x="219" y="3392"/>
                    </a:lnTo>
                    <a:lnTo>
                      <a:pt x="133" y="3655"/>
                    </a:lnTo>
                    <a:lnTo>
                      <a:pt x="59" y="3922"/>
                    </a:lnTo>
                    <a:lnTo>
                      <a:pt x="0" y="4179"/>
                    </a:lnTo>
                    <a:lnTo>
                      <a:pt x="19" y="4179"/>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0" name="Freeform 12"/>
              <p:cNvSpPr>
                <a:spLocks/>
              </p:cNvSpPr>
              <p:nvPr/>
            </p:nvSpPr>
            <p:spPr bwMode="auto">
              <a:xfrm>
                <a:off x="4209" y="3657"/>
                <a:ext cx="80" cy="314"/>
              </a:xfrm>
              <a:custGeom>
                <a:avLst/>
                <a:gdLst>
                  <a:gd name="T0" fmla="*/ 18 w 241"/>
                  <a:gd name="T1" fmla="*/ 944 h 944"/>
                  <a:gd name="T2" fmla="*/ 18 w 241"/>
                  <a:gd name="T3" fmla="*/ 938 h 944"/>
                  <a:gd name="T4" fmla="*/ 241 w 241"/>
                  <a:gd name="T5" fmla="*/ 0 h 944"/>
                  <a:gd name="T6" fmla="*/ 222 w 241"/>
                  <a:gd name="T7" fmla="*/ 0 h 944"/>
                  <a:gd name="T8" fmla="*/ 0 w 241"/>
                  <a:gd name="T9" fmla="*/ 938 h 944"/>
                  <a:gd name="T10" fmla="*/ 0 w 241"/>
                  <a:gd name="T11" fmla="*/ 931 h 944"/>
                  <a:gd name="T12" fmla="*/ 18 w 241"/>
                  <a:gd name="T13" fmla="*/ 944 h 944"/>
                  <a:gd name="T14" fmla="*/ 18 w 241"/>
                  <a:gd name="T15" fmla="*/ 941 h 944"/>
                  <a:gd name="T16" fmla="*/ 18 w 241"/>
                  <a:gd name="T17" fmla="*/ 938 h 944"/>
                  <a:gd name="T18" fmla="*/ 18 w 241"/>
                  <a:gd name="T19" fmla="*/ 944 h 9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1"/>
                  <a:gd name="T31" fmla="*/ 0 h 944"/>
                  <a:gd name="T32" fmla="*/ 241 w 241"/>
                  <a:gd name="T33" fmla="*/ 944 h 9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1" h="944">
                    <a:moveTo>
                      <a:pt x="18" y="944"/>
                    </a:moveTo>
                    <a:lnTo>
                      <a:pt x="18" y="938"/>
                    </a:lnTo>
                    <a:lnTo>
                      <a:pt x="241" y="0"/>
                    </a:lnTo>
                    <a:lnTo>
                      <a:pt x="222" y="0"/>
                    </a:lnTo>
                    <a:lnTo>
                      <a:pt x="0" y="938"/>
                    </a:lnTo>
                    <a:lnTo>
                      <a:pt x="0" y="931"/>
                    </a:lnTo>
                    <a:lnTo>
                      <a:pt x="18" y="944"/>
                    </a:lnTo>
                    <a:lnTo>
                      <a:pt x="18" y="941"/>
                    </a:lnTo>
                    <a:lnTo>
                      <a:pt x="18" y="938"/>
                    </a:lnTo>
                    <a:lnTo>
                      <a:pt x="18" y="944"/>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1" name="Freeform 13"/>
              <p:cNvSpPr>
                <a:spLocks/>
              </p:cNvSpPr>
              <p:nvPr/>
            </p:nvSpPr>
            <p:spPr bwMode="auto">
              <a:xfrm>
                <a:off x="4063" y="3967"/>
                <a:ext cx="152" cy="197"/>
              </a:xfrm>
              <a:custGeom>
                <a:avLst/>
                <a:gdLst>
                  <a:gd name="T0" fmla="*/ 18 w 455"/>
                  <a:gd name="T1" fmla="*/ 533 h 592"/>
                  <a:gd name="T2" fmla="*/ 37 w 455"/>
                  <a:gd name="T3" fmla="*/ 543 h 592"/>
                  <a:gd name="T4" fmla="*/ 455 w 455"/>
                  <a:gd name="T5" fmla="*/ 13 h 592"/>
                  <a:gd name="T6" fmla="*/ 437 w 455"/>
                  <a:gd name="T7" fmla="*/ 0 h 592"/>
                  <a:gd name="T8" fmla="*/ 18 w 455"/>
                  <a:gd name="T9" fmla="*/ 529 h 592"/>
                  <a:gd name="T10" fmla="*/ 37 w 455"/>
                  <a:gd name="T11" fmla="*/ 539 h 592"/>
                  <a:gd name="T12" fmla="*/ 18 w 455"/>
                  <a:gd name="T13" fmla="*/ 533 h 592"/>
                  <a:gd name="T14" fmla="*/ 0 w 455"/>
                  <a:gd name="T15" fmla="*/ 592 h 592"/>
                  <a:gd name="T16" fmla="*/ 37 w 455"/>
                  <a:gd name="T17" fmla="*/ 543 h 592"/>
                  <a:gd name="T18" fmla="*/ 18 w 455"/>
                  <a:gd name="T19" fmla="*/ 533 h 5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5"/>
                  <a:gd name="T31" fmla="*/ 0 h 592"/>
                  <a:gd name="T32" fmla="*/ 455 w 455"/>
                  <a:gd name="T33" fmla="*/ 592 h 5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5" h="592">
                    <a:moveTo>
                      <a:pt x="18" y="533"/>
                    </a:moveTo>
                    <a:lnTo>
                      <a:pt x="37" y="543"/>
                    </a:lnTo>
                    <a:lnTo>
                      <a:pt x="455" y="13"/>
                    </a:lnTo>
                    <a:lnTo>
                      <a:pt x="437" y="0"/>
                    </a:lnTo>
                    <a:lnTo>
                      <a:pt x="18" y="529"/>
                    </a:lnTo>
                    <a:lnTo>
                      <a:pt x="37" y="539"/>
                    </a:lnTo>
                    <a:lnTo>
                      <a:pt x="18" y="533"/>
                    </a:lnTo>
                    <a:lnTo>
                      <a:pt x="0" y="592"/>
                    </a:lnTo>
                    <a:lnTo>
                      <a:pt x="37" y="543"/>
                    </a:lnTo>
                    <a:lnTo>
                      <a:pt x="18" y="533"/>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2" name="Freeform 14"/>
              <p:cNvSpPr>
                <a:spLocks/>
              </p:cNvSpPr>
              <p:nvPr/>
            </p:nvSpPr>
            <p:spPr bwMode="auto">
              <a:xfrm>
                <a:off x="4069" y="3676"/>
                <a:ext cx="159" cy="471"/>
              </a:xfrm>
              <a:custGeom>
                <a:avLst/>
                <a:gdLst>
                  <a:gd name="T0" fmla="*/ 458 w 478"/>
                  <a:gd name="T1" fmla="*/ 0 h 1412"/>
                  <a:gd name="T2" fmla="*/ 0 w 478"/>
                  <a:gd name="T3" fmla="*/ 1406 h 1412"/>
                  <a:gd name="T4" fmla="*/ 19 w 478"/>
                  <a:gd name="T5" fmla="*/ 1412 h 1412"/>
                  <a:gd name="T6" fmla="*/ 478 w 478"/>
                  <a:gd name="T7" fmla="*/ 6 h 1412"/>
                  <a:gd name="T8" fmla="*/ 458 w 478"/>
                  <a:gd name="T9" fmla="*/ 0 h 1412"/>
                  <a:gd name="T10" fmla="*/ 0 60000 65536"/>
                  <a:gd name="T11" fmla="*/ 0 60000 65536"/>
                  <a:gd name="T12" fmla="*/ 0 60000 65536"/>
                  <a:gd name="T13" fmla="*/ 0 60000 65536"/>
                  <a:gd name="T14" fmla="*/ 0 60000 65536"/>
                  <a:gd name="T15" fmla="*/ 0 w 478"/>
                  <a:gd name="T16" fmla="*/ 0 h 1412"/>
                  <a:gd name="T17" fmla="*/ 478 w 478"/>
                  <a:gd name="T18" fmla="*/ 1412 h 1412"/>
                </a:gdLst>
                <a:ahLst/>
                <a:cxnLst>
                  <a:cxn ang="T10">
                    <a:pos x="T0" y="T1"/>
                  </a:cxn>
                  <a:cxn ang="T11">
                    <a:pos x="T2" y="T3"/>
                  </a:cxn>
                  <a:cxn ang="T12">
                    <a:pos x="T4" y="T5"/>
                  </a:cxn>
                  <a:cxn ang="T13">
                    <a:pos x="T6" y="T7"/>
                  </a:cxn>
                  <a:cxn ang="T14">
                    <a:pos x="T8" y="T9"/>
                  </a:cxn>
                </a:cxnLst>
                <a:rect l="T15" t="T16" r="T17" b="T18"/>
                <a:pathLst>
                  <a:path w="478" h="1412">
                    <a:moveTo>
                      <a:pt x="458" y="0"/>
                    </a:moveTo>
                    <a:lnTo>
                      <a:pt x="0" y="1406"/>
                    </a:lnTo>
                    <a:lnTo>
                      <a:pt x="19" y="1412"/>
                    </a:lnTo>
                    <a:lnTo>
                      <a:pt x="478" y="6"/>
                    </a:lnTo>
                    <a:lnTo>
                      <a:pt x="458" y="0"/>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3" name="Freeform 15"/>
              <p:cNvSpPr>
                <a:spLocks/>
              </p:cNvSpPr>
              <p:nvPr/>
            </p:nvSpPr>
            <p:spPr bwMode="auto">
              <a:xfrm>
                <a:off x="4131" y="2018"/>
                <a:ext cx="1001" cy="1663"/>
              </a:xfrm>
              <a:custGeom>
                <a:avLst/>
                <a:gdLst>
                  <a:gd name="T0" fmla="*/ 2445 w 3002"/>
                  <a:gd name="T1" fmla="*/ 217 h 4989"/>
                  <a:gd name="T2" fmla="*/ 1823 w 3002"/>
                  <a:gd name="T3" fmla="*/ 684 h 4989"/>
                  <a:gd name="T4" fmla="*/ 1297 w 3002"/>
                  <a:gd name="T5" fmla="*/ 1299 h 4989"/>
                  <a:gd name="T6" fmla="*/ 866 w 3002"/>
                  <a:gd name="T7" fmla="*/ 1990 h 4989"/>
                  <a:gd name="T8" fmla="*/ 527 w 3002"/>
                  <a:gd name="T9" fmla="*/ 2693 h 4989"/>
                  <a:gd name="T10" fmla="*/ 272 w 3002"/>
                  <a:gd name="T11" fmla="*/ 3340 h 4989"/>
                  <a:gd name="T12" fmla="*/ 102 w 3002"/>
                  <a:gd name="T13" fmla="*/ 3860 h 4989"/>
                  <a:gd name="T14" fmla="*/ 12 w 3002"/>
                  <a:gd name="T15" fmla="*/ 4191 h 4989"/>
                  <a:gd name="T16" fmla="*/ 155 w 3002"/>
                  <a:gd name="T17" fmla="*/ 4528 h 4989"/>
                  <a:gd name="T18" fmla="*/ 245 w 3002"/>
                  <a:gd name="T19" fmla="*/ 4891 h 4989"/>
                  <a:gd name="T20" fmla="*/ 455 w 3002"/>
                  <a:gd name="T21" fmla="*/ 4469 h 4989"/>
                  <a:gd name="T22" fmla="*/ 672 w 3002"/>
                  <a:gd name="T23" fmla="*/ 3885 h 4989"/>
                  <a:gd name="T24" fmla="*/ 870 w 3002"/>
                  <a:gd name="T25" fmla="*/ 3389 h 4989"/>
                  <a:gd name="T26" fmla="*/ 1074 w 3002"/>
                  <a:gd name="T27" fmla="*/ 2946 h 4989"/>
                  <a:gd name="T28" fmla="*/ 1300 w 3002"/>
                  <a:gd name="T29" fmla="*/ 2510 h 4989"/>
                  <a:gd name="T30" fmla="*/ 1576 w 3002"/>
                  <a:gd name="T31" fmla="*/ 2048 h 4989"/>
                  <a:gd name="T32" fmla="*/ 1919 w 3002"/>
                  <a:gd name="T33" fmla="*/ 1523 h 4989"/>
                  <a:gd name="T34" fmla="*/ 2352 w 3002"/>
                  <a:gd name="T35" fmla="*/ 895 h 4989"/>
                  <a:gd name="T36" fmla="*/ 2250 w 3002"/>
                  <a:gd name="T37" fmla="*/ 1095 h 4989"/>
                  <a:gd name="T38" fmla="*/ 1937 w 3002"/>
                  <a:gd name="T39" fmla="*/ 1613 h 4989"/>
                  <a:gd name="T40" fmla="*/ 1631 w 3002"/>
                  <a:gd name="T41" fmla="*/ 2142 h 4989"/>
                  <a:gd name="T42" fmla="*/ 1337 w 3002"/>
                  <a:gd name="T43" fmla="*/ 2677 h 4989"/>
                  <a:gd name="T44" fmla="*/ 1068 w 3002"/>
                  <a:gd name="T45" fmla="*/ 3219 h 4989"/>
                  <a:gd name="T46" fmla="*/ 827 w 3002"/>
                  <a:gd name="T47" fmla="*/ 3767 h 4989"/>
                  <a:gd name="T48" fmla="*/ 629 w 3002"/>
                  <a:gd name="T49" fmla="*/ 4311 h 4989"/>
                  <a:gd name="T50" fmla="*/ 480 w 3002"/>
                  <a:gd name="T51" fmla="*/ 4853 h 4989"/>
                  <a:gd name="T52" fmla="*/ 576 w 3002"/>
                  <a:gd name="T53" fmla="*/ 4893 h 4989"/>
                  <a:gd name="T54" fmla="*/ 790 w 3002"/>
                  <a:gd name="T55" fmla="*/ 4819 h 4989"/>
                  <a:gd name="T56" fmla="*/ 1019 w 3002"/>
                  <a:gd name="T57" fmla="*/ 4785 h 4989"/>
                  <a:gd name="T58" fmla="*/ 1225 w 3002"/>
                  <a:gd name="T59" fmla="*/ 4775 h 4989"/>
                  <a:gd name="T60" fmla="*/ 1547 w 3002"/>
                  <a:gd name="T61" fmla="*/ 4342 h 4989"/>
                  <a:gd name="T62" fmla="*/ 1829 w 3002"/>
                  <a:gd name="T63" fmla="*/ 3782 h 4989"/>
                  <a:gd name="T64" fmla="*/ 2052 w 3002"/>
                  <a:gd name="T65" fmla="*/ 3262 h 4989"/>
                  <a:gd name="T66" fmla="*/ 2256 w 3002"/>
                  <a:gd name="T67" fmla="*/ 2791 h 4989"/>
                  <a:gd name="T68" fmla="*/ 2408 w 3002"/>
                  <a:gd name="T69" fmla="*/ 2476 h 4989"/>
                  <a:gd name="T70" fmla="*/ 2538 w 3002"/>
                  <a:gd name="T71" fmla="*/ 2176 h 4989"/>
                  <a:gd name="T72" fmla="*/ 2476 w 3002"/>
                  <a:gd name="T73" fmla="*/ 2093 h 4989"/>
                  <a:gd name="T74" fmla="*/ 2309 w 3002"/>
                  <a:gd name="T75" fmla="*/ 2036 h 4989"/>
                  <a:gd name="T76" fmla="*/ 2133 w 3002"/>
                  <a:gd name="T77" fmla="*/ 1984 h 4989"/>
                  <a:gd name="T78" fmla="*/ 1980 w 3002"/>
                  <a:gd name="T79" fmla="*/ 1978 h 4989"/>
                  <a:gd name="T80" fmla="*/ 2027 w 3002"/>
                  <a:gd name="T81" fmla="*/ 1922 h 4989"/>
                  <a:gd name="T82" fmla="*/ 2207 w 3002"/>
                  <a:gd name="T83" fmla="*/ 1891 h 4989"/>
                  <a:gd name="T84" fmla="*/ 2429 w 3002"/>
                  <a:gd name="T85" fmla="*/ 1882 h 4989"/>
                  <a:gd name="T86" fmla="*/ 2656 w 3002"/>
                  <a:gd name="T87" fmla="*/ 1850 h 4989"/>
                  <a:gd name="T88" fmla="*/ 2786 w 3002"/>
                  <a:gd name="T89" fmla="*/ 1631 h 4989"/>
                  <a:gd name="T90" fmla="*/ 2878 w 3002"/>
                  <a:gd name="T91" fmla="*/ 1299 h 4989"/>
                  <a:gd name="T92" fmla="*/ 2804 w 3002"/>
                  <a:gd name="T93" fmla="*/ 1201 h 4989"/>
                  <a:gd name="T94" fmla="*/ 2649 w 3002"/>
                  <a:gd name="T95" fmla="*/ 1201 h 4989"/>
                  <a:gd name="T96" fmla="*/ 2494 w 3002"/>
                  <a:gd name="T97" fmla="*/ 1207 h 4989"/>
                  <a:gd name="T98" fmla="*/ 2352 w 3002"/>
                  <a:gd name="T99" fmla="*/ 1217 h 4989"/>
                  <a:gd name="T100" fmla="*/ 2429 w 3002"/>
                  <a:gd name="T101" fmla="*/ 1154 h 4989"/>
                  <a:gd name="T102" fmla="*/ 2594 w 3002"/>
                  <a:gd name="T103" fmla="*/ 1095 h 4989"/>
                  <a:gd name="T104" fmla="*/ 2764 w 3002"/>
                  <a:gd name="T105" fmla="*/ 1056 h 4989"/>
                  <a:gd name="T106" fmla="*/ 2925 w 3002"/>
                  <a:gd name="T107" fmla="*/ 1015 h 4989"/>
                  <a:gd name="T108" fmla="*/ 3002 w 3002"/>
                  <a:gd name="T109" fmla="*/ 313 h 49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02"/>
                  <a:gd name="T166" fmla="*/ 0 h 4989"/>
                  <a:gd name="T167" fmla="*/ 3002 w 3002"/>
                  <a:gd name="T168" fmla="*/ 4989 h 49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02" h="4989">
                    <a:moveTo>
                      <a:pt x="2978" y="0"/>
                    </a:moveTo>
                    <a:lnTo>
                      <a:pt x="2792" y="56"/>
                    </a:lnTo>
                    <a:lnTo>
                      <a:pt x="2615" y="130"/>
                    </a:lnTo>
                    <a:lnTo>
                      <a:pt x="2445" y="217"/>
                    </a:lnTo>
                    <a:lnTo>
                      <a:pt x="2278" y="315"/>
                    </a:lnTo>
                    <a:lnTo>
                      <a:pt x="2120" y="427"/>
                    </a:lnTo>
                    <a:lnTo>
                      <a:pt x="1968" y="550"/>
                    </a:lnTo>
                    <a:lnTo>
                      <a:pt x="1823" y="684"/>
                    </a:lnTo>
                    <a:lnTo>
                      <a:pt x="1680" y="826"/>
                    </a:lnTo>
                    <a:lnTo>
                      <a:pt x="1547" y="978"/>
                    </a:lnTo>
                    <a:lnTo>
                      <a:pt x="1421" y="1136"/>
                    </a:lnTo>
                    <a:lnTo>
                      <a:pt x="1297" y="1299"/>
                    </a:lnTo>
                    <a:lnTo>
                      <a:pt x="1182" y="1467"/>
                    </a:lnTo>
                    <a:lnTo>
                      <a:pt x="1071" y="1640"/>
                    </a:lnTo>
                    <a:lnTo>
                      <a:pt x="966" y="1813"/>
                    </a:lnTo>
                    <a:lnTo>
                      <a:pt x="866" y="1990"/>
                    </a:lnTo>
                    <a:lnTo>
                      <a:pt x="774" y="2166"/>
                    </a:lnTo>
                    <a:lnTo>
                      <a:pt x="688" y="2346"/>
                    </a:lnTo>
                    <a:lnTo>
                      <a:pt x="604" y="2519"/>
                    </a:lnTo>
                    <a:lnTo>
                      <a:pt x="527" y="2693"/>
                    </a:lnTo>
                    <a:lnTo>
                      <a:pt x="455" y="2863"/>
                    </a:lnTo>
                    <a:lnTo>
                      <a:pt x="390" y="3027"/>
                    </a:lnTo>
                    <a:lnTo>
                      <a:pt x="328" y="3185"/>
                    </a:lnTo>
                    <a:lnTo>
                      <a:pt x="272" y="3340"/>
                    </a:lnTo>
                    <a:lnTo>
                      <a:pt x="223" y="3481"/>
                    </a:lnTo>
                    <a:lnTo>
                      <a:pt x="180" y="3618"/>
                    </a:lnTo>
                    <a:lnTo>
                      <a:pt x="139" y="3746"/>
                    </a:lnTo>
                    <a:lnTo>
                      <a:pt x="102" y="3860"/>
                    </a:lnTo>
                    <a:lnTo>
                      <a:pt x="71" y="3962"/>
                    </a:lnTo>
                    <a:lnTo>
                      <a:pt x="47" y="4052"/>
                    </a:lnTo>
                    <a:lnTo>
                      <a:pt x="27" y="4128"/>
                    </a:lnTo>
                    <a:lnTo>
                      <a:pt x="12" y="4191"/>
                    </a:lnTo>
                    <a:lnTo>
                      <a:pt x="0" y="4234"/>
                    </a:lnTo>
                    <a:lnTo>
                      <a:pt x="65" y="4340"/>
                    </a:lnTo>
                    <a:lnTo>
                      <a:pt x="115" y="4436"/>
                    </a:lnTo>
                    <a:lnTo>
                      <a:pt x="155" y="4528"/>
                    </a:lnTo>
                    <a:lnTo>
                      <a:pt x="182" y="4618"/>
                    </a:lnTo>
                    <a:lnTo>
                      <a:pt x="204" y="4705"/>
                    </a:lnTo>
                    <a:lnTo>
                      <a:pt x="226" y="4797"/>
                    </a:lnTo>
                    <a:lnTo>
                      <a:pt x="245" y="4891"/>
                    </a:lnTo>
                    <a:lnTo>
                      <a:pt x="266" y="4989"/>
                    </a:lnTo>
                    <a:lnTo>
                      <a:pt x="331" y="4807"/>
                    </a:lnTo>
                    <a:lnTo>
                      <a:pt x="396" y="4634"/>
                    </a:lnTo>
                    <a:lnTo>
                      <a:pt x="455" y="4469"/>
                    </a:lnTo>
                    <a:lnTo>
                      <a:pt x="511" y="4314"/>
                    </a:lnTo>
                    <a:lnTo>
                      <a:pt x="566" y="4163"/>
                    </a:lnTo>
                    <a:lnTo>
                      <a:pt x="619" y="4020"/>
                    </a:lnTo>
                    <a:lnTo>
                      <a:pt x="672" y="3885"/>
                    </a:lnTo>
                    <a:lnTo>
                      <a:pt x="721" y="3754"/>
                    </a:lnTo>
                    <a:lnTo>
                      <a:pt x="774" y="3630"/>
                    </a:lnTo>
                    <a:lnTo>
                      <a:pt x="820" y="3507"/>
                    </a:lnTo>
                    <a:lnTo>
                      <a:pt x="870" y="3389"/>
                    </a:lnTo>
                    <a:lnTo>
                      <a:pt x="919" y="3275"/>
                    </a:lnTo>
                    <a:lnTo>
                      <a:pt x="968" y="3163"/>
                    </a:lnTo>
                    <a:lnTo>
                      <a:pt x="1021" y="3055"/>
                    </a:lnTo>
                    <a:lnTo>
                      <a:pt x="1074" y="2946"/>
                    </a:lnTo>
                    <a:lnTo>
                      <a:pt x="1127" y="2838"/>
                    </a:lnTo>
                    <a:lnTo>
                      <a:pt x="1182" y="2730"/>
                    </a:lnTo>
                    <a:lnTo>
                      <a:pt x="1241" y="2622"/>
                    </a:lnTo>
                    <a:lnTo>
                      <a:pt x="1300" y="2510"/>
                    </a:lnTo>
                    <a:lnTo>
                      <a:pt x="1365" y="2399"/>
                    </a:lnTo>
                    <a:lnTo>
                      <a:pt x="1429" y="2287"/>
                    </a:lnTo>
                    <a:lnTo>
                      <a:pt x="1501" y="2170"/>
                    </a:lnTo>
                    <a:lnTo>
                      <a:pt x="1576" y="2048"/>
                    </a:lnTo>
                    <a:lnTo>
                      <a:pt x="1653" y="1925"/>
                    </a:lnTo>
                    <a:lnTo>
                      <a:pt x="1737" y="1799"/>
                    </a:lnTo>
                    <a:lnTo>
                      <a:pt x="1827" y="1665"/>
                    </a:lnTo>
                    <a:lnTo>
                      <a:pt x="1919" y="1523"/>
                    </a:lnTo>
                    <a:lnTo>
                      <a:pt x="2018" y="1377"/>
                    </a:lnTo>
                    <a:lnTo>
                      <a:pt x="2123" y="1226"/>
                    </a:lnTo>
                    <a:lnTo>
                      <a:pt x="2235" y="1062"/>
                    </a:lnTo>
                    <a:lnTo>
                      <a:pt x="2352" y="895"/>
                    </a:lnTo>
                    <a:lnTo>
                      <a:pt x="2480" y="715"/>
                    </a:lnTo>
                    <a:lnTo>
                      <a:pt x="2402" y="842"/>
                    </a:lnTo>
                    <a:lnTo>
                      <a:pt x="2327" y="966"/>
                    </a:lnTo>
                    <a:lnTo>
                      <a:pt x="2250" y="1095"/>
                    </a:lnTo>
                    <a:lnTo>
                      <a:pt x="2172" y="1223"/>
                    </a:lnTo>
                    <a:lnTo>
                      <a:pt x="2096" y="1352"/>
                    </a:lnTo>
                    <a:lnTo>
                      <a:pt x="2015" y="1483"/>
                    </a:lnTo>
                    <a:lnTo>
                      <a:pt x="1937" y="1613"/>
                    </a:lnTo>
                    <a:lnTo>
                      <a:pt x="1860" y="1742"/>
                    </a:lnTo>
                    <a:lnTo>
                      <a:pt x="1782" y="1876"/>
                    </a:lnTo>
                    <a:lnTo>
                      <a:pt x="1709" y="2009"/>
                    </a:lnTo>
                    <a:lnTo>
                      <a:pt x="1631" y="2142"/>
                    </a:lnTo>
                    <a:lnTo>
                      <a:pt x="1557" y="2275"/>
                    </a:lnTo>
                    <a:lnTo>
                      <a:pt x="1482" y="2408"/>
                    </a:lnTo>
                    <a:lnTo>
                      <a:pt x="1411" y="2540"/>
                    </a:lnTo>
                    <a:lnTo>
                      <a:pt x="1337" y="2677"/>
                    </a:lnTo>
                    <a:lnTo>
                      <a:pt x="1269" y="2813"/>
                    </a:lnTo>
                    <a:lnTo>
                      <a:pt x="1201" y="2950"/>
                    </a:lnTo>
                    <a:lnTo>
                      <a:pt x="1133" y="3083"/>
                    </a:lnTo>
                    <a:lnTo>
                      <a:pt x="1068" y="3219"/>
                    </a:lnTo>
                    <a:lnTo>
                      <a:pt x="1003" y="3355"/>
                    </a:lnTo>
                    <a:lnTo>
                      <a:pt x="944" y="3491"/>
                    </a:lnTo>
                    <a:lnTo>
                      <a:pt x="886" y="3628"/>
                    </a:lnTo>
                    <a:lnTo>
                      <a:pt x="827" y="3767"/>
                    </a:lnTo>
                    <a:lnTo>
                      <a:pt x="774" y="3903"/>
                    </a:lnTo>
                    <a:lnTo>
                      <a:pt x="721" y="4040"/>
                    </a:lnTo>
                    <a:lnTo>
                      <a:pt x="674" y="4175"/>
                    </a:lnTo>
                    <a:lnTo>
                      <a:pt x="629" y="4311"/>
                    </a:lnTo>
                    <a:lnTo>
                      <a:pt x="588" y="4448"/>
                    </a:lnTo>
                    <a:lnTo>
                      <a:pt x="548" y="4583"/>
                    </a:lnTo>
                    <a:lnTo>
                      <a:pt x="511" y="4720"/>
                    </a:lnTo>
                    <a:lnTo>
                      <a:pt x="480" y="4853"/>
                    </a:lnTo>
                    <a:lnTo>
                      <a:pt x="452" y="4989"/>
                    </a:lnTo>
                    <a:lnTo>
                      <a:pt x="490" y="4955"/>
                    </a:lnTo>
                    <a:lnTo>
                      <a:pt x="533" y="4921"/>
                    </a:lnTo>
                    <a:lnTo>
                      <a:pt x="576" y="4893"/>
                    </a:lnTo>
                    <a:lnTo>
                      <a:pt x="625" y="4871"/>
                    </a:lnTo>
                    <a:lnTo>
                      <a:pt x="678" y="4850"/>
                    </a:lnTo>
                    <a:lnTo>
                      <a:pt x="733" y="4834"/>
                    </a:lnTo>
                    <a:lnTo>
                      <a:pt x="790" y="4819"/>
                    </a:lnTo>
                    <a:lnTo>
                      <a:pt x="848" y="4807"/>
                    </a:lnTo>
                    <a:lnTo>
                      <a:pt x="904" y="4797"/>
                    </a:lnTo>
                    <a:lnTo>
                      <a:pt x="962" y="4791"/>
                    </a:lnTo>
                    <a:lnTo>
                      <a:pt x="1019" y="4785"/>
                    </a:lnTo>
                    <a:lnTo>
                      <a:pt x="1074" y="4781"/>
                    </a:lnTo>
                    <a:lnTo>
                      <a:pt x="1127" y="4779"/>
                    </a:lnTo>
                    <a:lnTo>
                      <a:pt x="1176" y="4775"/>
                    </a:lnTo>
                    <a:lnTo>
                      <a:pt x="1225" y="4775"/>
                    </a:lnTo>
                    <a:lnTo>
                      <a:pt x="1269" y="4775"/>
                    </a:lnTo>
                    <a:lnTo>
                      <a:pt x="1368" y="4630"/>
                    </a:lnTo>
                    <a:lnTo>
                      <a:pt x="1461" y="4487"/>
                    </a:lnTo>
                    <a:lnTo>
                      <a:pt x="1547" y="4342"/>
                    </a:lnTo>
                    <a:lnTo>
                      <a:pt x="1625" y="4200"/>
                    </a:lnTo>
                    <a:lnTo>
                      <a:pt x="1699" y="4061"/>
                    </a:lnTo>
                    <a:lnTo>
                      <a:pt x="1768" y="3922"/>
                    </a:lnTo>
                    <a:lnTo>
                      <a:pt x="1829" y="3782"/>
                    </a:lnTo>
                    <a:lnTo>
                      <a:pt x="1888" y="3650"/>
                    </a:lnTo>
                    <a:lnTo>
                      <a:pt x="1944" y="3516"/>
                    </a:lnTo>
                    <a:lnTo>
                      <a:pt x="2000" y="3385"/>
                    </a:lnTo>
                    <a:lnTo>
                      <a:pt x="2052" y="3262"/>
                    </a:lnTo>
                    <a:lnTo>
                      <a:pt x="2102" y="3138"/>
                    </a:lnTo>
                    <a:lnTo>
                      <a:pt x="2154" y="3018"/>
                    </a:lnTo>
                    <a:lnTo>
                      <a:pt x="2204" y="2903"/>
                    </a:lnTo>
                    <a:lnTo>
                      <a:pt x="2256" y="2791"/>
                    </a:lnTo>
                    <a:lnTo>
                      <a:pt x="2309" y="2687"/>
                    </a:lnTo>
                    <a:lnTo>
                      <a:pt x="2343" y="2622"/>
                    </a:lnTo>
                    <a:lnTo>
                      <a:pt x="2378" y="2554"/>
                    </a:lnTo>
                    <a:lnTo>
                      <a:pt x="2408" y="2476"/>
                    </a:lnTo>
                    <a:lnTo>
                      <a:pt x="2439" y="2399"/>
                    </a:lnTo>
                    <a:lnTo>
                      <a:pt x="2470" y="2321"/>
                    </a:lnTo>
                    <a:lnTo>
                      <a:pt x="2504" y="2244"/>
                    </a:lnTo>
                    <a:lnTo>
                      <a:pt x="2538" y="2176"/>
                    </a:lnTo>
                    <a:lnTo>
                      <a:pt x="2572" y="2111"/>
                    </a:lnTo>
                    <a:lnTo>
                      <a:pt x="2544" y="2107"/>
                    </a:lnTo>
                    <a:lnTo>
                      <a:pt x="2510" y="2101"/>
                    </a:lnTo>
                    <a:lnTo>
                      <a:pt x="2476" y="2093"/>
                    </a:lnTo>
                    <a:lnTo>
                      <a:pt x="2439" y="2080"/>
                    </a:lnTo>
                    <a:lnTo>
                      <a:pt x="2396" y="2068"/>
                    </a:lnTo>
                    <a:lnTo>
                      <a:pt x="2355" y="2052"/>
                    </a:lnTo>
                    <a:lnTo>
                      <a:pt x="2309" y="2036"/>
                    </a:lnTo>
                    <a:lnTo>
                      <a:pt x="2266" y="2021"/>
                    </a:lnTo>
                    <a:lnTo>
                      <a:pt x="2223" y="2005"/>
                    </a:lnTo>
                    <a:lnTo>
                      <a:pt x="2176" y="1993"/>
                    </a:lnTo>
                    <a:lnTo>
                      <a:pt x="2133" y="1984"/>
                    </a:lnTo>
                    <a:lnTo>
                      <a:pt x="2092" y="1978"/>
                    </a:lnTo>
                    <a:lnTo>
                      <a:pt x="2052" y="1972"/>
                    </a:lnTo>
                    <a:lnTo>
                      <a:pt x="2015" y="1972"/>
                    </a:lnTo>
                    <a:lnTo>
                      <a:pt x="1980" y="1978"/>
                    </a:lnTo>
                    <a:lnTo>
                      <a:pt x="1950" y="1990"/>
                    </a:lnTo>
                    <a:lnTo>
                      <a:pt x="1968" y="1962"/>
                    </a:lnTo>
                    <a:lnTo>
                      <a:pt x="1996" y="1940"/>
                    </a:lnTo>
                    <a:lnTo>
                      <a:pt x="2027" y="1922"/>
                    </a:lnTo>
                    <a:lnTo>
                      <a:pt x="2068" y="1909"/>
                    </a:lnTo>
                    <a:lnTo>
                      <a:pt x="2111" y="1901"/>
                    </a:lnTo>
                    <a:lnTo>
                      <a:pt x="2157" y="1895"/>
                    </a:lnTo>
                    <a:lnTo>
                      <a:pt x="2207" y="1891"/>
                    </a:lnTo>
                    <a:lnTo>
                      <a:pt x="2260" y="1888"/>
                    </a:lnTo>
                    <a:lnTo>
                      <a:pt x="2315" y="1885"/>
                    </a:lnTo>
                    <a:lnTo>
                      <a:pt x="2370" y="1885"/>
                    </a:lnTo>
                    <a:lnTo>
                      <a:pt x="2429" y="1882"/>
                    </a:lnTo>
                    <a:lnTo>
                      <a:pt x="2488" y="1879"/>
                    </a:lnTo>
                    <a:lnTo>
                      <a:pt x="2544" y="1872"/>
                    </a:lnTo>
                    <a:lnTo>
                      <a:pt x="2600" y="1864"/>
                    </a:lnTo>
                    <a:lnTo>
                      <a:pt x="2656" y="1850"/>
                    </a:lnTo>
                    <a:lnTo>
                      <a:pt x="2708" y="1836"/>
                    </a:lnTo>
                    <a:lnTo>
                      <a:pt x="2739" y="1770"/>
                    </a:lnTo>
                    <a:lnTo>
                      <a:pt x="2764" y="1703"/>
                    </a:lnTo>
                    <a:lnTo>
                      <a:pt x="2786" y="1631"/>
                    </a:lnTo>
                    <a:lnTo>
                      <a:pt x="2807" y="1556"/>
                    </a:lnTo>
                    <a:lnTo>
                      <a:pt x="2829" y="1479"/>
                    </a:lnTo>
                    <a:lnTo>
                      <a:pt x="2851" y="1393"/>
                    </a:lnTo>
                    <a:lnTo>
                      <a:pt x="2878" y="1299"/>
                    </a:lnTo>
                    <a:lnTo>
                      <a:pt x="2909" y="1201"/>
                    </a:lnTo>
                    <a:lnTo>
                      <a:pt x="2876" y="1201"/>
                    </a:lnTo>
                    <a:lnTo>
                      <a:pt x="2841" y="1201"/>
                    </a:lnTo>
                    <a:lnTo>
                      <a:pt x="2804" y="1201"/>
                    </a:lnTo>
                    <a:lnTo>
                      <a:pt x="2767" y="1201"/>
                    </a:lnTo>
                    <a:lnTo>
                      <a:pt x="2729" y="1201"/>
                    </a:lnTo>
                    <a:lnTo>
                      <a:pt x="2690" y="1201"/>
                    </a:lnTo>
                    <a:lnTo>
                      <a:pt x="2649" y="1201"/>
                    </a:lnTo>
                    <a:lnTo>
                      <a:pt x="2612" y="1201"/>
                    </a:lnTo>
                    <a:lnTo>
                      <a:pt x="2572" y="1205"/>
                    </a:lnTo>
                    <a:lnTo>
                      <a:pt x="2531" y="1205"/>
                    </a:lnTo>
                    <a:lnTo>
                      <a:pt x="2494" y="1207"/>
                    </a:lnTo>
                    <a:lnTo>
                      <a:pt x="2454" y="1207"/>
                    </a:lnTo>
                    <a:lnTo>
                      <a:pt x="2421" y="1211"/>
                    </a:lnTo>
                    <a:lnTo>
                      <a:pt x="2386" y="1213"/>
                    </a:lnTo>
                    <a:lnTo>
                      <a:pt x="2352" y="1217"/>
                    </a:lnTo>
                    <a:lnTo>
                      <a:pt x="2321" y="1219"/>
                    </a:lnTo>
                    <a:lnTo>
                      <a:pt x="2355" y="1195"/>
                    </a:lnTo>
                    <a:lnTo>
                      <a:pt x="2392" y="1173"/>
                    </a:lnTo>
                    <a:lnTo>
                      <a:pt x="2429" y="1154"/>
                    </a:lnTo>
                    <a:lnTo>
                      <a:pt x="2470" y="1136"/>
                    </a:lnTo>
                    <a:lnTo>
                      <a:pt x="2510" y="1121"/>
                    </a:lnTo>
                    <a:lnTo>
                      <a:pt x="2550" y="1109"/>
                    </a:lnTo>
                    <a:lnTo>
                      <a:pt x="2594" y="1095"/>
                    </a:lnTo>
                    <a:lnTo>
                      <a:pt x="2637" y="1083"/>
                    </a:lnTo>
                    <a:lnTo>
                      <a:pt x="2680" y="1074"/>
                    </a:lnTo>
                    <a:lnTo>
                      <a:pt x="2723" y="1064"/>
                    </a:lnTo>
                    <a:lnTo>
                      <a:pt x="2764" y="1056"/>
                    </a:lnTo>
                    <a:lnTo>
                      <a:pt x="2807" y="1046"/>
                    </a:lnTo>
                    <a:lnTo>
                      <a:pt x="2847" y="1037"/>
                    </a:lnTo>
                    <a:lnTo>
                      <a:pt x="2888" y="1028"/>
                    </a:lnTo>
                    <a:lnTo>
                      <a:pt x="2925" y="1015"/>
                    </a:lnTo>
                    <a:lnTo>
                      <a:pt x="2962" y="1005"/>
                    </a:lnTo>
                    <a:lnTo>
                      <a:pt x="2984" y="842"/>
                    </a:lnTo>
                    <a:lnTo>
                      <a:pt x="2999" y="603"/>
                    </a:lnTo>
                    <a:lnTo>
                      <a:pt x="3002" y="313"/>
                    </a:lnTo>
                    <a:lnTo>
                      <a:pt x="2978" y="0"/>
                    </a:lnTo>
                    <a:close/>
                  </a:path>
                </a:pathLst>
              </a:custGeom>
              <a:solidFill>
                <a:srgbClr val="FFFFFF">
                  <a:alpha val="50195"/>
                </a:srgbClr>
              </a:solidFill>
              <a:ln w="11113">
                <a:solidFill>
                  <a:srgbClr val="000000"/>
                </a:solidFill>
                <a:prstDash val="solid"/>
                <a:round/>
                <a:headEnd/>
                <a:tailEnd/>
              </a:ln>
            </p:spPr>
            <p:txBody>
              <a:bodyPr lIns="16" tIns="8" rIns="16" bIns="8">
                <a:spAutoFit/>
              </a:bodyPr>
              <a:lstStyle/>
              <a:p>
                <a:endParaRPr lang="ar-SA"/>
              </a:p>
            </p:txBody>
          </p:sp>
          <p:sp>
            <p:nvSpPr>
              <p:cNvPr id="5134" name="Freeform 16"/>
              <p:cNvSpPr>
                <a:spLocks/>
              </p:cNvSpPr>
              <p:nvPr/>
            </p:nvSpPr>
            <p:spPr bwMode="auto">
              <a:xfrm>
                <a:off x="4028" y="3883"/>
                <a:ext cx="207" cy="429"/>
              </a:xfrm>
              <a:custGeom>
                <a:avLst/>
                <a:gdLst>
                  <a:gd name="T0" fmla="*/ 375 w 623"/>
                  <a:gd name="T1" fmla="*/ 33 h 1288"/>
                  <a:gd name="T2" fmla="*/ 396 w 623"/>
                  <a:gd name="T3" fmla="*/ 55 h 1288"/>
                  <a:gd name="T4" fmla="*/ 418 w 623"/>
                  <a:gd name="T5" fmla="*/ 71 h 1288"/>
                  <a:gd name="T6" fmla="*/ 439 w 623"/>
                  <a:gd name="T7" fmla="*/ 86 h 1288"/>
                  <a:gd name="T8" fmla="*/ 465 w 623"/>
                  <a:gd name="T9" fmla="*/ 92 h 1288"/>
                  <a:gd name="T10" fmla="*/ 496 w 623"/>
                  <a:gd name="T11" fmla="*/ 90 h 1288"/>
                  <a:gd name="T12" fmla="*/ 530 w 623"/>
                  <a:gd name="T13" fmla="*/ 74 h 1288"/>
                  <a:gd name="T14" fmla="*/ 570 w 623"/>
                  <a:gd name="T15" fmla="*/ 47 h 1288"/>
                  <a:gd name="T16" fmla="*/ 616 w 623"/>
                  <a:gd name="T17" fmla="*/ 0 h 1288"/>
                  <a:gd name="T18" fmla="*/ 623 w 623"/>
                  <a:gd name="T19" fmla="*/ 9 h 1288"/>
                  <a:gd name="T20" fmla="*/ 623 w 623"/>
                  <a:gd name="T21" fmla="*/ 27 h 1288"/>
                  <a:gd name="T22" fmla="*/ 620 w 623"/>
                  <a:gd name="T23" fmla="*/ 59 h 1288"/>
                  <a:gd name="T24" fmla="*/ 610 w 623"/>
                  <a:gd name="T25" fmla="*/ 96 h 1288"/>
                  <a:gd name="T26" fmla="*/ 598 w 623"/>
                  <a:gd name="T27" fmla="*/ 145 h 1288"/>
                  <a:gd name="T28" fmla="*/ 582 w 623"/>
                  <a:gd name="T29" fmla="*/ 198 h 1288"/>
                  <a:gd name="T30" fmla="*/ 564 w 623"/>
                  <a:gd name="T31" fmla="*/ 257 h 1288"/>
                  <a:gd name="T32" fmla="*/ 545 w 623"/>
                  <a:gd name="T33" fmla="*/ 321 h 1288"/>
                  <a:gd name="T34" fmla="*/ 527 w 623"/>
                  <a:gd name="T35" fmla="*/ 362 h 1288"/>
                  <a:gd name="T36" fmla="*/ 486 w 623"/>
                  <a:gd name="T37" fmla="*/ 417 h 1288"/>
                  <a:gd name="T38" fmla="*/ 433 w 623"/>
                  <a:gd name="T39" fmla="*/ 486 h 1288"/>
                  <a:gd name="T40" fmla="*/ 372 w 623"/>
                  <a:gd name="T41" fmla="*/ 560 h 1288"/>
                  <a:gd name="T42" fmla="*/ 307 w 623"/>
                  <a:gd name="T43" fmla="*/ 637 h 1288"/>
                  <a:gd name="T44" fmla="*/ 241 w 623"/>
                  <a:gd name="T45" fmla="*/ 715 h 1288"/>
                  <a:gd name="T46" fmla="*/ 183 w 623"/>
                  <a:gd name="T47" fmla="*/ 790 h 1288"/>
                  <a:gd name="T48" fmla="*/ 133 w 623"/>
                  <a:gd name="T49" fmla="*/ 851 h 1288"/>
                  <a:gd name="T50" fmla="*/ 87 w 623"/>
                  <a:gd name="T51" fmla="*/ 947 h 1288"/>
                  <a:gd name="T52" fmla="*/ 78 w 623"/>
                  <a:gd name="T53" fmla="*/ 1024 h 1288"/>
                  <a:gd name="T54" fmla="*/ 94 w 623"/>
                  <a:gd name="T55" fmla="*/ 1080 h 1288"/>
                  <a:gd name="T56" fmla="*/ 118 w 623"/>
                  <a:gd name="T57" fmla="*/ 1127 h 1288"/>
                  <a:gd name="T58" fmla="*/ 143 w 623"/>
                  <a:gd name="T59" fmla="*/ 1164 h 1288"/>
                  <a:gd name="T60" fmla="*/ 159 w 623"/>
                  <a:gd name="T61" fmla="*/ 1200 h 1288"/>
                  <a:gd name="T62" fmla="*/ 149 w 623"/>
                  <a:gd name="T63" fmla="*/ 1237 h 1288"/>
                  <a:gd name="T64" fmla="*/ 102 w 623"/>
                  <a:gd name="T65" fmla="*/ 1284 h 1288"/>
                  <a:gd name="T66" fmla="*/ 72 w 623"/>
                  <a:gd name="T67" fmla="*/ 1288 h 1288"/>
                  <a:gd name="T68" fmla="*/ 47 w 623"/>
                  <a:gd name="T69" fmla="*/ 1288 h 1288"/>
                  <a:gd name="T70" fmla="*/ 28 w 623"/>
                  <a:gd name="T71" fmla="*/ 1278 h 1288"/>
                  <a:gd name="T72" fmla="*/ 16 w 623"/>
                  <a:gd name="T73" fmla="*/ 1268 h 1288"/>
                  <a:gd name="T74" fmla="*/ 6 w 623"/>
                  <a:gd name="T75" fmla="*/ 1253 h 1288"/>
                  <a:gd name="T76" fmla="*/ 0 w 623"/>
                  <a:gd name="T77" fmla="*/ 1237 h 1288"/>
                  <a:gd name="T78" fmla="*/ 0 w 623"/>
                  <a:gd name="T79" fmla="*/ 1223 h 1288"/>
                  <a:gd name="T80" fmla="*/ 0 w 623"/>
                  <a:gd name="T81" fmla="*/ 1204 h 1288"/>
                  <a:gd name="T82" fmla="*/ 10 w 623"/>
                  <a:gd name="T83" fmla="*/ 1135 h 1288"/>
                  <a:gd name="T84" fmla="*/ 22 w 623"/>
                  <a:gd name="T85" fmla="*/ 1076 h 1288"/>
                  <a:gd name="T86" fmla="*/ 43 w 623"/>
                  <a:gd name="T87" fmla="*/ 994 h 1288"/>
                  <a:gd name="T88" fmla="*/ 81 w 623"/>
                  <a:gd name="T89" fmla="*/ 847 h 1288"/>
                  <a:gd name="T90" fmla="*/ 115 w 623"/>
                  <a:gd name="T91" fmla="*/ 737 h 1288"/>
                  <a:gd name="T92" fmla="*/ 159 w 623"/>
                  <a:gd name="T93" fmla="*/ 606 h 1288"/>
                  <a:gd name="T94" fmla="*/ 202 w 623"/>
                  <a:gd name="T95" fmla="*/ 470 h 1288"/>
                  <a:gd name="T96" fmla="*/ 249 w 623"/>
                  <a:gd name="T97" fmla="*/ 333 h 1288"/>
                  <a:gd name="T98" fmla="*/ 292 w 623"/>
                  <a:gd name="T99" fmla="*/ 210 h 1288"/>
                  <a:gd name="T100" fmla="*/ 329 w 623"/>
                  <a:gd name="T101" fmla="*/ 111 h 1288"/>
                  <a:gd name="T102" fmla="*/ 357 w 623"/>
                  <a:gd name="T103" fmla="*/ 49 h 1288"/>
                  <a:gd name="T104" fmla="*/ 375 w 623"/>
                  <a:gd name="T105" fmla="*/ 33 h 12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3"/>
                  <a:gd name="T160" fmla="*/ 0 h 1288"/>
                  <a:gd name="T161" fmla="*/ 623 w 623"/>
                  <a:gd name="T162" fmla="*/ 1288 h 12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3" h="1288">
                    <a:moveTo>
                      <a:pt x="375" y="33"/>
                    </a:moveTo>
                    <a:lnTo>
                      <a:pt x="396" y="55"/>
                    </a:lnTo>
                    <a:lnTo>
                      <a:pt x="418" y="71"/>
                    </a:lnTo>
                    <a:lnTo>
                      <a:pt x="439" y="86"/>
                    </a:lnTo>
                    <a:lnTo>
                      <a:pt x="465" y="92"/>
                    </a:lnTo>
                    <a:lnTo>
                      <a:pt x="496" y="90"/>
                    </a:lnTo>
                    <a:lnTo>
                      <a:pt x="530" y="74"/>
                    </a:lnTo>
                    <a:lnTo>
                      <a:pt x="570" y="47"/>
                    </a:lnTo>
                    <a:lnTo>
                      <a:pt x="616" y="0"/>
                    </a:lnTo>
                    <a:lnTo>
                      <a:pt x="623" y="9"/>
                    </a:lnTo>
                    <a:lnTo>
                      <a:pt x="623" y="27"/>
                    </a:lnTo>
                    <a:lnTo>
                      <a:pt x="620" y="59"/>
                    </a:lnTo>
                    <a:lnTo>
                      <a:pt x="610" y="96"/>
                    </a:lnTo>
                    <a:lnTo>
                      <a:pt x="598" y="145"/>
                    </a:lnTo>
                    <a:lnTo>
                      <a:pt x="582" y="198"/>
                    </a:lnTo>
                    <a:lnTo>
                      <a:pt x="564" y="257"/>
                    </a:lnTo>
                    <a:lnTo>
                      <a:pt x="545" y="321"/>
                    </a:lnTo>
                    <a:lnTo>
                      <a:pt x="527" y="362"/>
                    </a:lnTo>
                    <a:lnTo>
                      <a:pt x="486" y="417"/>
                    </a:lnTo>
                    <a:lnTo>
                      <a:pt x="433" y="486"/>
                    </a:lnTo>
                    <a:lnTo>
                      <a:pt x="372" y="560"/>
                    </a:lnTo>
                    <a:lnTo>
                      <a:pt x="307" y="637"/>
                    </a:lnTo>
                    <a:lnTo>
                      <a:pt x="241" y="715"/>
                    </a:lnTo>
                    <a:lnTo>
                      <a:pt x="183" y="790"/>
                    </a:lnTo>
                    <a:lnTo>
                      <a:pt x="133" y="851"/>
                    </a:lnTo>
                    <a:lnTo>
                      <a:pt x="87" y="947"/>
                    </a:lnTo>
                    <a:lnTo>
                      <a:pt x="78" y="1024"/>
                    </a:lnTo>
                    <a:lnTo>
                      <a:pt x="94" y="1080"/>
                    </a:lnTo>
                    <a:lnTo>
                      <a:pt x="118" y="1127"/>
                    </a:lnTo>
                    <a:lnTo>
                      <a:pt x="143" y="1164"/>
                    </a:lnTo>
                    <a:lnTo>
                      <a:pt x="159" y="1200"/>
                    </a:lnTo>
                    <a:lnTo>
                      <a:pt x="149" y="1237"/>
                    </a:lnTo>
                    <a:lnTo>
                      <a:pt x="102" y="1284"/>
                    </a:lnTo>
                    <a:lnTo>
                      <a:pt x="72" y="1288"/>
                    </a:lnTo>
                    <a:lnTo>
                      <a:pt x="47" y="1288"/>
                    </a:lnTo>
                    <a:lnTo>
                      <a:pt x="28" y="1278"/>
                    </a:lnTo>
                    <a:lnTo>
                      <a:pt x="16" y="1268"/>
                    </a:lnTo>
                    <a:lnTo>
                      <a:pt x="6" y="1253"/>
                    </a:lnTo>
                    <a:lnTo>
                      <a:pt x="0" y="1237"/>
                    </a:lnTo>
                    <a:lnTo>
                      <a:pt x="0" y="1223"/>
                    </a:lnTo>
                    <a:lnTo>
                      <a:pt x="0" y="1204"/>
                    </a:lnTo>
                    <a:lnTo>
                      <a:pt x="10" y="1135"/>
                    </a:lnTo>
                    <a:lnTo>
                      <a:pt x="22" y="1076"/>
                    </a:lnTo>
                    <a:lnTo>
                      <a:pt x="43" y="994"/>
                    </a:lnTo>
                    <a:lnTo>
                      <a:pt x="81" y="847"/>
                    </a:lnTo>
                    <a:lnTo>
                      <a:pt x="115" y="737"/>
                    </a:lnTo>
                    <a:lnTo>
                      <a:pt x="159" y="606"/>
                    </a:lnTo>
                    <a:lnTo>
                      <a:pt x="202" y="470"/>
                    </a:lnTo>
                    <a:lnTo>
                      <a:pt x="249" y="333"/>
                    </a:lnTo>
                    <a:lnTo>
                      <a:pt x="292" y="210"/>
                    </a:lnTo>
                    <a:lnTo>
                      <a:pt x="329" y="111"/>
                    </a:lnTo>
                    <a:lnTo>
                      <a:pt x="357" y="49"/>
                    </a:lnTo>
                    <a:lnTo>
                      <a:pt x="375" y="33"/>
                    </a:lnTo>
                    <a:close/>
                  </a:path>
                </a:pathLst>
              </a:custGeom>
              <a:solidFill>
                <a:srgbClr val="000000">
                  <a:alpha val="50195"/>
                </a:srgbClr>
              </a:solidFill>
              <a:ln w="11113">
                <a:solidFill>
                  <a:srgbClr val="000000"/>
                </a:solidFill>
                <a:prstDash val="solid"/>
                <a:round/>
                <a:headEnd/>
                <a:tailEnd/>
              </a:ln>
            </p:spPr>
            <p:txBody>
              <a:bodyPr lIns="16" tIns="8" rIns="16" bIns="8">
                <a:spAutoFit/>
              </a:bodyPr>
              <a:lstStyle/>
              <a:p>
                <a:endParaRPr lang="ar-SA"/>
              </a:p>
            </p:txBody>
          </p:sp>
          <p:sp>
            <p:nvSpPr>
              <p:cNvPr id="5135" name="Freeform 17"/>
              <p:cNvSpPr>
                <a:spLocks/>
              </p:cNvSpPr>
              <p:nvPr/>
            </p:nvSpPr>
            <p:spPr bwMode="auto">
              <a:xfrm>
                <a:off x="4041" y="4259"/>
                <a:ext cx="8" cy="35"/>
              </a:xfrm>
              <a:custGeom>
                <a:avLst/>
                <a:gdLst>
                  <a:gd name="T0" fmla="*/ 10 w 24"/>
                  <a:gd name="T1" fmla="*/ 0 h 106"/>
                  <a:gd name="T2" fmla="*/ 2 w 24"/>
                  <a:gd name="T3" fmla="*/ 31 h 106"/>
                  <a:gd name="T4" fmla="*/ 0 w 24"/>
                  <a:gd name="T5" fmla="*/ 65 h 106"/>
                  <a:gd name="T6" fmla="*/ 0 w 24"/>
                  <a:gd name="T7" fmla="*/ 96 h 106"/>
                  <a:gd name="T8" fmla="*/ 12 w 24"/>
                  <a:gd name="T9" fmla="*/ 106 h 106"/>
                  <a:gd name="T10" fmla="*/ 24 w 24"/>
                  <a:gd name="T11" fmla="*/ 94 h 106"/>
                  <a:gd name="T12" fmla="*/ 24 w 24"/>
                  <a:gd name="T13" fmla="*/ 65 h 106"/>
                  <a:gd name="T14" fmla="*/ 18 w 24"/>
                  <a:gd name="T15" fmla="*/ 31 h 106"/>
                  <a:gd name="T16" fmla="*/ 10 w 24"/>
                  <a:gd name="T17" fmla="*/ 0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06"/>
                  <a:gd name="T29" fmla="*/ 24 w 24"/>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06">
                    <a:moveTo>
                      <a:pt x="10" y="0"/>
                    </a:moveTo>
                    <a:lnTo>
                      <a:pt x="2" y="31"/>
                    </a:lnTo>
                    <a:lnTo>
                      <a:pt x="0" y="65"/>
                    </a:lnTo>
                    <a:lnTo>
                      <a:pt x="0" y="96"/>
                    </a:lnTo>
                    <a:lnTo>
                      <a:pt x="12" y="106"/>
                    </a:lnTo>
                    <a:lnTo>
                      <a:pt x="24" y="94"/>
                    </a:lnTo>
                    <a:lnTo>
                      <a:pt x="24" y="65"/>
                    </a:lnTo>
                    <a:lnTo>
                      <a:pt x="18" y="31"/>
                    </a:lnTo>
                    <a:lnTo>
                      <a:pt x="10" y="0"/>
                    </a:lnTo>
                    <a:close/>
                  </a:path>
                </a:pathLst>
              </a:custGeom>
              <a:solidFill>
                <a:srgbClr val="FFFFFF">
                  <a:alpha val="50195"/>
                </a:srgbClr>
              </a:solidFill>
              <a:ln w="9525">
                <a:noFill/>
                <a:round/>
                <a:headEnd/>
                <a:tailEnd/>
              </a:ln>
            </p:spPr>
            <p:txBody>
              <a:bodyPr lIns="16" tIns="8" rIns="16" bIns="8">
                <a:spAutoFit/>
              </a:bodyPr>
              <a:lstStyle/>
              <a:p>
                <a:endParaRPr lang="ar-SA"/>
              </a:p>
            </p:txBody>
          </p:sp>
        </p:grpSp>
      </p:grpSp>
      <p:sp>
        <p:nvSpPr>
          <p:cNvPr id="19" name="مربع نص 18"/>
          <p:cNvSpPr txBox="1"/>
          <p:nvPr/>
        </p:nvSpPr>
        <p:spPr>
          <a:xfrm>
            <a:off x="2786050" y="2071678"/>
            <a:ext cx="5214974" cy="400110"/>
          </a:xfrm>
          <a:prstGeom prst="rect">
            <a:avLst/>
          </a:prstGeom>
          <a:noFill/>
        </p:spPr>
        <p:txBody>
          <a:bodyPr wrap="square" rtlCol="1">
            <a:spAutoFit/>
          </a:bodyPr>
          <a:lstStyle/>
          <a:p>
            <a:pPr marL="609600" indent="-609600"/>
            <a:endParaRPr lang="en-US" sz="2000" b="1" dirty="0"/>
          </a:p>
        </p:txBody>
      </p:sp>
      <p:sp>
        <p:nvSpPr>
          <p:cNvPr id="21" name="مستطيل 20"/>
          <p:cNvSpPr/>
          <p:nvPr/>
        </p:nvSpPr>
        <p:spPr>
          <a:xfrm>
            <a:off x="3929058" y="1142984"/>
            <a:ext cx="4357718" cy="369332"/>
          </a:xfrm>
          <a:prstGeom prst="rect">
            <a:avLst/>
          </a:prstGeom>
        </p:spPr>
        <p:txBody>
          <a:bodyPr wrap="square">
            <a:spAutoFit/>
          </a:bodyPr>
          <a:lstStyle/>
          <a:p>
            <a:pPr algn="ctr"/>
            <a:endParaRPr lang="ar-SA" dirty="0"/>
          </a:p>
        </p:txBody>
      </p:sp>
      <p:sp>
        <p:nvSpPr>
          <p:cNvPr id="22" name="مستطيل 21"/>
          <p:cNvSpPr/>
          <p:nvPr/>
        </p:nvSpPr>
        <p:spPr>
          <a:xfrm>
            <a:off x="2286000" y="571481"/>
            <a:ext cx="5072082" cy="400110"/>
          </a:xfrm>
          <a:prstGeom prst="rect">
            <a:avLst/>
          </a:prstGeom>
        </p:spPr>
        <p:txBody>
          <a:bodyPr wrap="square">
            <a:spAutoFit/>
          </a:bodyPr>
          <a:lstStyle/>
          <a:p>
            <a:pPr algn="ctr"/>
            <a:endParaRPr lang="ar-SA" sz="2000" dirty="0"/>
          </a:p>
        </p:txBody>
      </p:sp>
      <p:sp>
        <p:nvSpPr>
          <p:cNvPr id="24" name="مستطيل 23"/>
          <p:cNvSpPr/>
          <p:nvPr/>
        </p:nvSpPr>
        <p:spPr>
          <a:xfrm>
            <a:off x="1594262" y="500042"/>
            <a:ext cx="5263754" cy="461665"/>
          </a:xfrm>
          <a:prstGeom prst="rect">
            <a:avLst/>
          </a:prstGeom>
          <a:noFill/>
        </p:spPr>
        <p:txBody>
          <a:bodyPr wrap="square" lIns="91440" tIns="45720" rIns="91440" bIns="45720">
            <a:spAutoFit/>
          </a:bodyPr>
          <a:lstStyle/>
          <a:p>
            <a:r>
              <a:rPr lang="ar-SA"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أهداف الجودة في التعليم  </a:t>
            </a:r>
            <a:endParaRPr lang="ar-SA"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3" name="مستطيل 22"/>
          <p:cNvSpPr/>
          <p:nvPr/>
        </p:nvSpPr>
        <p:spPr>
          <a:xfrm>
            <a:off x="3143240" y="1928803"/>
            <a:ext cx="4572032" cy="3693319"/>
          </a:xfrm>
          <a:prstGeom prst="rect">
            <a:avLst/>
          </a:prstGeom>
        </p:spPr>
        <p:txBody>
          <a:bodyPr wrap="square">
            <a:spAutoFit/>
          </a:bodyPr>
          <a:lstStyle/>
          <a:p>
            <a:pPr>
              <a:buFont typeface="Wingdings" pitchFamily="2" charset="2"/>
              <a:buChar char="v"/>
            </a:pPr>
            <a:r>
              <a:rPr lang="ar-SA" sz="2400" b="1" dirty="0" smtClean="0"/>
              <a:t>التقييم المستمر شرط لضمان الجودة وذلك للتعرف على جوانب القصور لمعالجتها وتنمية الجوانب الايجابية عن طريق التحسين والتطوير.</a:t>
            </a:r>
          </a:p>
          <a:p>
            <a:pPr>
              <a:buFont typeface="Wingdings" pitchFamily="2" charset="2"/>
              <a:buChar char="v"/>
            </a:pPr>
            <a:r>
              <a:rPr lang="ar-SA" sz="2400" b="1" dirty="0" smtClean="0"/>
              <a:t>تعمل الجودة الشاملة على تقسيم المؤسسة إلى عناصرها الأساسية( </a:t>
            </a:r>
            <a:r>
              <a:rPr lang="ar-SA" sz="2400" b="1" dirty="0" err="1" smtClean="0"/>
              <a:t>المدخلات</a:t>
            </a:r>
            <a:r>
              <a:rPr lang="ar-SA" sz="2400" b="1" dirty="0" smtClean="0"/>
              <a:t>، العمليات، المخرجات)، وبالتالي يتضح مجال الجهود الفردية في تحقيق الإنتاجية وتظهر جوانب القوة لتعزيزها.</a:t>
            </a:r>
            <a:r>
              <a:rPr lang="ar-SA" dirty="0" smtClean="0"/>
              <a:t> </a:t>
            </a:r>
            <a:br>
              <a:rPr lang="ar-SA" dirty="0" smtClean="0"/>
            </a:br>
            <a:endParaRPr lang="ar-SA" dirty="0"/>
          </a:p>
        </p:txBody>
      </p:sp>
      <p:sp>
        <p:nvSpPr>
          <p:cNvPr id="28" name="شريط إلى الأعلى 27"/>
          <p:cNvSpPr/>
          <p:nvPr/>
        </p:nvSpPr>
        <p:spPr>
          <a:xfrm>
            <a:off x="3500430" y="6286520"/>
            <a:ext cx="1857388" cy="428628"/>
          </a:xfrm>
          <a:prstGeom prst="ribbon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9" name="مخطط انسيابي: تخزين بالوصول التسلسلي 28"/>
          <p:cNvSpPr/>
          <p:nvPr/>
        </p:nvSpPr>
        <p:spPr>
          <a:xfrm>
            <a:off x="3286116" y="1000108"/>
            <a:ext cx="3786214" cy="928694"/>
          </a:xfrm>
          <a:prstGeom prst="flowChartMagneticTape">
            <a:avLst/>
          </a:prstGeom>
          <a:gradFill>
            <a:gsLst>
              <a:gs pos="100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p:spPr>
        <p:style>
          <a:lnRef idx="0">
            <a:schemeClr val="accent2"/>
          </a:lnRef>
          <a:fillRef idx="1002">
            <a:schemeClr val="dk2"/>
          </a:fillRef>
          <a:effectRef idx="3">
            <a:schemeClr val="accent2"/>
          </a:effectRef>
          <a:fontRef idx="minor">
            <a:schemeClr val="lt1"/>
          </a:fontRef>
        </p:style>
        <p:txBody>
          <a:bodyPr rtlCol="1" anchor="ctr"/>
          <a:lstStyle/>
          <a:p>
            <a:pPr algn="ctr"/>
            <a:endParaRPr lang="ar-SA"/>
          </a:p>
        </p:txBody>
      </p:sp>
      <p:sp>
        <p:nvSpPr>
          <p:cNvPr id="31" name="مربع نص 30"/>
          <p:cNvSpPr txBox="1"/>
          <p:nvPr/>
        </p:nvSpPr>
        <p:spPr>
          <a:xfrm>
            <a:off x="4143372" y="1071546"/>
            <a:ext cx="3143272" cy="369332"/>
          </a:xfrm>
          <a:prstGeom prst="rect">
            <a:avLst/>
          </a:prstGeom>
          <a:noFill/>
        </p:spPr>
        <p:txBody>
          <a:bodyPr wrap="square" rtlCol="1">
            <a:spAutoFit/>
          </a:bodyPr>
          <a:lstStyle/>
          <a:p>
            <a:r>
              <a:rPr lang="ar-SA" b="1" dirty="0" smtClean="0">
                <a:solidFill>
                  <a:schemeClr val="bg1"/>
                </a:solidFill>
              </a:rPr>
              <a:t>                   من أهداف الجودة</a:t>
            </a:r>
            <a:endParaRPr lang="ar-SA" b="1" dirty="0">
              <a:solidFill>
                <a:schemeClr val="bg1"/>
              </a:solidFill>
            </a:endParaRPr>
          </a:p>
        </p:txBody>
      </p:sp>
      <p:pic>
        <p:nvPicPr>
          <p:cNvPr id="27" name="صورة 26" descr="images (30).jpg"/>
          <p:cNvPicPr>
            <a:picLocks noChangeAspect="1"/>
          </p:cNvPicPr>
          <p:nvPr/>
        </p:nvPicPr>
        <p:blipFill>
          <a:blip r:embed="rId3"/>
          <a:stretch>
            <a:fillRect/>
          </a:stretch>
        </p:blipFill>
        <p:spPr>
          <a:xfrm>
            <a:off x="285720" y="1285860"/>
            <a:ext cx="1928826" cy="111919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26" name="مربع نص 25"/>
          <p:cNvSpPr txBox="1"/>
          <p:nvPr/>
        </p:nvSpPr>
        <p:spPr>
          <a:xfrm>
            <a:off x="6516216" y="6500834"/>
            <a:ext cx="2556948" cy="338554"/>
          </a:xfrm>
          <a:prstGeom prst="rect">
            <a:avLst/>
          </a:prstGeom>
          <a:noFill/>
        </p:spPr>
        <p:txBody>
          <a:bodyPr wrap="square" rtlCol="1">
            <a:spAutoFit/>
          </a:bodyPr>
          <a:lstStyle/>
          <a:p>
            <a:r>
              <a:rPr lang="ar-SA" sz="1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د/ عبير عبد الصادق محمد بدوي</a:t>
            </a:r>
            <a:endParaRPr lang="ar-SA" sz="16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071538" y="500042"/>
            <a:ext cx="7704137" cy="5472112"/>
            <a:chOff x="384" y="672"/>
            <a:chExt cx="4956" cy="2928"/>
          </a:xfrm>
        </p:grpSpPr>
        <p:grpSp>
          <p:nvGrpSpPr>
            <p:cNvPr id="3" name="Group 4"/>
            <p:cNvGrpSpPr>
              <a:grpSpLocks/>
            </p:cNvGrpSpPr>
            <p:nvPr/>
          </p:nvGrpSpPr>
          <p:grpSpPr bwMode="auto">
            <a:xfrm>
              <a:off x="384" y="672"/>
              <a:ext cx="4956" cy="2928"/>
              <a:chOff x="3888" y="1296"/>
              <a:chExt cx="1960" cy="1488"/>
            </a:xfrm>
          </p:grpSpPr>
          <p:sp>
            <p:nvSpPr>
              <p:cNvPr id="5136" name="Freeform 5"/>
              <p:cNvSpPr>
                <a:spLocks/>
              </p:cNvSpPr>
              <p:nvPr/>
            </p:nvSpPr>
            <p:spPr bwMode="auto">
              <a:xfrm flipH="1">
                <a:off x="3996" y="1296"/>
                <a:ext cx="1852" cy="1488"/>
              </a:xfrm>
              <a:custGeom>
                <a:avLst/>
                <a:gdLst>
                  <a:gd name="T0" fmla="*/ 1070 w 9260"/>
                  <a:gd name="T1" fmla="*/ 13065 h 13198"/>
                  <a:gd name="T2" fmla="*/ 828 w 9260"/>
                  <a:gd name="T3" fmla="*/ 12749 h 13198"/>
                  <a:gd name="T4" fmla="*/ 719 w 9260"/>
                  <a:gd name="T5" fmla="*/ 12380 h 13198"/>
                  <a:gd name="T6" fmla="*/ 675 w 9260"/>
                  <a:gd name="T7" fmla="*/ 11969 h 13198"/>
                  <a:gd name="T8" fmla="*/ 636 w 9260"/>
                  <a:gd name="T9" fmla="*/ 11716 h 13198"/>
                  <a:gd name="T10" fmla="*/ 571 w 9260"/>
                  <a:gd name="T11" fmla="*/ 11691 h 13198"/>
                  <a:gd name="T12" fmla="*/ 488 w 9260"/>
                  <a:gd name="T13" fmla="*/ 11443 h 13198"/>
                  <a:gd name="T14" fmla="*/ 366 w 9260"/>
                  <a:gd name="T15" fmla="*/ 10502 h 13198"/>
                  <a:gd name="T16" fmla="*/ 231 w 9260"/>
                  <a:gd name="T17" fmla="*/ 9316 h 13198"/>
                  <a:gd name="T18" fmla="*/ 124 w 9260"/>
                  <a:gd name="T19" fmla="*/ 8300 h 13198"/>
                  <a:gd name="T20" fmla="*/ 109 w 9260"/>
                  <a:gd name="T21" fmla="*/ 7233 h 13198"/>
                  <a:gd name="T22" fmla="*/ 191 w 9260"/>
                  <a:gd name="T23" fmla="*/ 5960 h 13198"/>
                  <a:gd name="T24" fmla="*/ 59 w 9260"/>
                  <a:gd name="T25" fmla="*/ 5052 h 13198"/>
                  <a:gd name="T26" fmla="*/ 75 w 9260"/>
                  <a:gd name="T27" fmla="*/ 4394 h 13198"/>
                  <a:gd name="T28" fmla="*/ 142 w 9260"/>
                  <a:gd name="T29" fmla="*/ 4015 h 13198"/>
                  <a:gd name="T30" fmla="*/ 246 w 9260"/>
                  <a:gd name="T31" fmla="*/ 3914 h 13198"/>
                  <a:gd name="T32" fmla="*/ 343 w 9260"/>
                  <a:gd name="T33" fmla="*/ 3859 h 13198"/>
                  <a:gd name="T34" fmla="*/ 483 w 9260"/>
                  <a:gd name="T35" fmla="*/ 3823 h 13198"/>
                  <a:gd name="T36" fmla="*/ 560 w 9260"/>
                  <a:gd name="T37" fmla="*/ 3735 h 13198"/>
                  <a:gd name="T38" fmla="*/ 433 w 9260"/>
                  <a:gd name="T39" fmla="*/ 3688 h 13198"/>
                  <a:gd name="T40" fmla="*/ 265 w 9260"/>
                  <a:gd name="T41" fmla="*/ 3665 h 13198"/>
                  <a:gd name="T42" fmla="*/ 98 w 9260"/>
                  <a:gd name="T43" fmla="*/ 3655 h 13198"/>
                  <a:gd name="T44" fmla="*/ 88 w 9260"/>
                  <a:gd name="T45" fmla="*/ 3408 h 13198"/>
                  <a:gd name="T46" fmla="*/ 254 w 9260"/>
                  <a:gd name="T47" fmla="*/ 2587 h 13198"/>
                  <a:gd name="T48" fmla="*/ 246 w 9260"/>
                  <a:gd name="T49" fmla="*/ 1911 h 13198"/>
                  <a:gd name="T50" fmla="*/ 223 w 9260"/>
                  <a:gd name="T51" fmla="*/ 1242 h 13198"/>
                  <a:gd name="T52" fmla="*/ 272 w 9260"/>
                  <a:gd name="T53" fmla="*/ 585 h 13198"/>
                  <a:gd name="T54" fmla="*/ 270 w 9260"/>
                  <a:gd name="T55" fmla="*/ 237 h 13198"/>
                  <a:gd name="T56" fmla="*/ 8294 w 9260"/>
                  <a:gd name="T57" fmla="*/ 0 h 13198"/>
                  <a:gd name="T58" fmla="*/ 8029 w 9260"/>
                  <a:gd name="T59" fmla="*/ 712 h 13198"/>
                  <a:gd name="T60" fmla="*/ 7886 w 9260"/>
                  <a:gd name="T61" fmla="*/ 1880 h 13198"/>
                  <a:gd name="T62" fmla="*/ 7827 w 9260"/>
                  <a:gd name="T63" fmla="*/ 3083 h 13198"/>
                  <a:gd name="T64" fmla="*/ 7809 w 9260"/>
                  <a:gd name="T65" fmla="*/ 3898 h 13198"/>
                  <a:gd name="T66" fmla="*/ 7705 w 9260"/>
                  <a:gd name="T67" fmla="*/ 3945 h 13198"/>
                  <a:gd name="T68" fmla="*/ 7564 w 9260"/>
                  <a:gd name="T69" fmla="*/ 3994 h 13198"/>
                  <a:gd name="T70" fmla="*/ 7491 w 9260"/>
                  <a:gd name="T71" fmla="*/ 4093 h 13198"/>
                  <a:gd name="T72" fmla="*/ 7419 w 9260"/>
                  <a:gd name="T73" fmla="*/ 4190 h 13198"/>
                  <a:gd name="T74" fmla="*/ 7544 w 9260"/>
                  <a:gd name="T75" fmla="*/ 4221 h 13198"/>
                  <a:gd name="T76" fmla="*/ 7681 w 9260"/>
                  <a:gd name="T77" fmla="*/ 4285 h 13198"/>
                  <a:gd name="T78" fmla="*/ 7809 w 9260"/>
                  <a:gd name="T79" fmla="*/ 4353 h 13198"/>
                  <a:gd name="T80" fmla="*/ 7904 w 9260"/>
                  <a:gd name="T81" fmla="*/ 4384 h 13198"/>
                  <a:gd name="T82" fmla="*/ 7904 w 9260"/>
                  <a:gd name="T83" fmla="*/ 4968 h 13198"/>
                  <a:gd name="T84" fmla="*/ 8011 w 9260"/>
                  <a:gd name="T85" fmla="*/ 6007 h 13198"/>
                  <a:gd name="T86" fmla="*/ 8082 w 9260"/>
                  <a:gd name="T87" fmla="*/ 7636 h 13198"/>
                  <a:gd name="T88" fmla="*/ 8172 w 9260"/>
                  <a:gd name="T89" fmla="*/ 9269 h 13198"/>
                  <a:gd name="T90" fmla="*/ 8340 w 9260"/>
                  <a:gd name="T91" fmla="*/ 10326 h 13198"/>
                  <a:gd name="T92" fmla="*/ 8507 w 9260"/>
                  <a:gd name="T93" fmla="*/ 10864 h 13198"/>
                  <a:gd name="T94" fmla="*/ 8611 w 9260"/>
                  <a:gd name="T95" fmla="*/ 11390 h 13198"/>
                  <a:gd name="T96" fmla="*/ 8728 w 9260"/>
                  <a:gd name="T97" fmla="*/ 11923 h 13198"/>
                  <a:gd name="T98" fmla="*/ 8923 w 9260"/>
                  <a:gd name="T99" fmla="*/ 12468 h 131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260"/>
                  <a:gd name="T151" fmla="*/ 0 h 13198"/>
                  <a:gd name="T152" fmla="*/ 9260 w 9260"/>
                  <a:gd name="T153" fmla="*/ 13198 h 131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260" h="13198">
                    <a:moveTo>
                      <a:pt x="9260" y="13198"/>
                    </a:moveTo>
                    <a:lnTo>
                      <a:pt x="1259" y="13198"/>
                    </a:lnTo>
                    <a:lnTo>
                      <a:pt x="1159" y="13133"/>
                    </a:lnTo>
                    <a:lnTo>
                      <a:pt x="1070" y="13065"/>
                    </a:lnTo>
                    <a:lnTo>
                      <a:pt x="994" y="12993"/>
                    </a:lnTo>
                    <a:lnTo>
                      <a:pt x="930" y="12915"/>
                    </a:lnTo>
                    <a:lnTo>
                      <a:pt x="872" y="12834"/>
                    </a:lnTo>
                    <a:lnTo>
                      <a:pt x="828" y="12749"/>
                    </a:lnTo>
                    <a:lnTo>
                      <a:pt x="792" y="12663"/>
                    </a:lnTo>
                    <a:lnTo>
                      <a:pt x="761" y="12572"/>
                    </a:lnTo>
                    <a:lnTo>
                      <a:pt x="737" y="12476"/>
                    </a:lnTo>
                    <a:lnTo>
                      <a:pt x="719" y="12380"/>
                    </a:lnTo>
                    <a:lnTo>
                      <a:pt x="703" y="12282"/>
                    </a:lnTo>
                    <a:lnTo>
                      <a:pt x="693" y="12180"/>
                    </a:lnTo>
                    <a:lnTo>
                      <a:pt x="683" y="12076"/>
                    </a:lnTo>
                    <a:lnTo>
                      <a:pt x="675" y="11969"/>
                    </a:lnTo>
                    <a:lnTo>
                      <a:pt x="667" y="11861"/>
                    </a:lnTo>
                    <a:lnTo>
                      <a:pt x="659" y="11752"/>
                    </a:lnTo>
                    <a:lnTo>
                      <a:pt x="649" y="11731"/>
                    </a:lnTo>
                    <a:lnTo>
                      <a:pt x="636" y="11716"/>
                    </a:lnTo>
                    <a:lnTo>
                      <a:pt x="623" y="11704"/>
                    </a:lnTo>
                    <a:lnTo>
                      <a:pt x="607" y="11696"/>
                    </a:lnTo>
                    <a:lnTo>
                      <a:pt x="589" y="11694"/>
                    </a:lnTo>
                    <a:lnTo>
                      <a:pt x="571" y="11691"/>
                    </a:lnTo>
                    <a:lnTo>
                      <a:pt x="550" y="11691"/>
                    </a:lnTo>
                    <a:lnTo>
                      <a:pt x="532" y="11689"/>
                    </a:lnTo>
                    <a:lnTo>
                      <a:pt x="511" y="11591"/>
                    </a:lnTo>
                    <a:lnTo>
                      <a:pt x="488" y="11443"/>
                    </a:lnTo>
                    <a:lnTo>
                      <a:pt x="459" y="11253"/>
                    </a:lnTo>
                    <a:lnTo>
                      <a:pt x="431" y="11030"/>
                    </a:lnTo>
                    <a:lnTo>
                      <a:pt x="397" y="10778"/>
                    </a:lnTo>
                    <a:lnTo>
                      <a:pt x="366" y="10502"/>
                    </a:lnTo>
                    <a:lnTo>
                      <a:pt x="329" y="10212"/>
                    </a:lnTo>
                    <a:lnTo>
                      <a:pt x="295" y="9913"/>
                    </a:lnTo>
                    <a:lnTo>
                      <a:pt x="262" y="9612"/>
                    </a:lnTo>
                    <a:lnTo>
                      <a:pt x="231" y="9316"/>
                    </a:lnTo>
                    <a:lnTo>
                      <a:pt x="199" y="9028"/>
                    </a:lnTo>
                    <a:lnTo>
                      <a:pt x="171" y="8760"/>
                    </a:lnTo>
                    <a:lnTo>
                      <a:pt x="145" y="8516"/>
                    </a:lnTo>
                    <a:lnTo>
                      <a:pt x="124" y="8300"/>
                    </a:lnTo>
                    <a:lnTo>
                      <a:pt x="109" y="8123"/>
                    </a:lnTo>
                    <a:lnTo>
                      <a:pt x="96" y="7988"/>
                    </a:lnTo>
                    <a:lnTo>
                      <a:pt x="91" y="7591"/>
                    </a:lnTo>
                    <a:lnTo>
                      <a:pt x="109" y="7233"/>
                    </a:lnTo>
                    <a:lnTo>
                      <a:pt x="137" y="6903"/>
                    </a:lnTo>
                    <a:lnTo>
                      <a:pt x="168" y="6588"/>
                    </a:lnTo>
                    <a:lnTo>
                      <a:pt x="189" y="6277"/>
                    </a:lnTo>
                    <a:lnTo>
                      <a:pt x="191" y="5960"/>
                    </a:lnTo>
                    <a:lnTo>
                      <a:pt x="163" y="5626"/>
                    </a:lnTo>
                    <a:lnTo>
                      <a:pt x="96" y="5262"/>
                    </a:lnTo>
                    <a:lnTo>
                      <a:pt x="73" y="5173"/>
                    </a:lnTo>
                    <a:lnTo>
                      <a:pt x="59" y="5052"/>
                    </a:lnTo>
                    <a:lnTo>
                      <a:pt x="56" y="4904"/>
                    </a:lnTo>
                    <a:lnTo>
                      <a:pt x="61" y="4737"/>
                    </a:lnTo>
                    <a:lnTo>
                      <a:pt x="67" y="4566"/>
                    </a:lnTo>
                    <a:lnTo>
                      <a:pt x="75" y="4394"/>
                    </a:lnTo>
                    <a:lnTo>
                      <a:pt x="78" y="4234"/>
                    </a:lnTo>
                    <a:lnTo>
                      <a:pt x="73" y="4093"/>
                    </a:lnTo>
                    <a:lnTo>
                      <a:pt x="109" y="4052"/>
                    </a:lnTo>
                    <a:lnTo>
                      <a:pt x="142" y="4015"/>
                    </a:lnTo>
                    <a:lnTo>
                      <a:pt x="171" y="3984"/>
                    </a:lnTo>
                    <a:lnTo>
                      <a:pt x="196" y="3958"/>
                    </a:lnTo>
                    <a:lnTo>
                      <a:pt x="223" y="3935"/>
                    </a:lnTo>
                    <a:lnTo>
                      <a:pt x="246" y="3914"/>
                    </a:lnTo>
                    <a:lnTo>
                      <a:pt x="267" y="3895"/>
                    </a:lnTo>
                    <a:lnTo>
                      <a:pt x="293" y="3882"/>
                    </a:lnTo>
                    <a:lnTo>
                      <a:pt x="316" y="3870"/>
                    </a:lnTo>
                    <a:lnTo>
                      <a:pt x="343" y="3859"/>
                    </a:lnTo>
                    <a:lnTo>
                      <a:pt x="371" y="3849"/>
                    </a:lnTo>
                    <a:lnTo>
                      <a:pt x="405" y="3841"/>
                    </a:lnTo>
                    <a:lnTo>
                      <a:pt x="441" y="3831"/>
                    </a:lnTo>
                    <a:lnTo>
                      <a:pt x="483" y="3823"/>
                    </a:lnTo>
                    <a:lnTo>
                      <a:pt x="530" y="3813"/>
                    </a:lnTo>
                    <a:lnTo>
                      <a:pt x="581" y="3803"/>
                    </a:lnTo>
                    <a:lnTo>
                      <a:pt x="581" y="3753"/>
                    </a:lnTo>
                    <a:lnTo>
                      <a:pt x="560" y="3735"/>
                    </a:lnTo>
                    <a:lnTo>
                      <a:pt x="535" y="3722"/>
                    </a:lnTo>
                    <a:lnTo>
                      <a:pt x="504" y="3709"/>
                    </a:lnTo>
                    <a:lnTo>
                      <a:pt x="469" y="3696"/>
                    </a:lnTo>
                    <a:lnTo>
                      <a:pt x="433" y="3688"/>
                    </a:lnTo>
                    <a:lnTo>
                      <a:pt x="394" y="3680"/>
                    </a:lnTo>
                    <a:lnTo>
                      <a:pt x="353" y="3673"/>
                    </a:lnTo>
                    <a:lnTo>
                      <a:pt x="308" y="3667"/>
                    </a:lnTo>
                    <a:lnTo>
                      <a:pt x="265" y="3665"/>
                    </a:lnTo>
                    <a:lnTo>
                      <a:pt x="223" y="3660"/>
                    </a:lnTo>
                    <a:lnTo>
                      <a:pt x="178" y="3657"/>
                    </a:lnTo>
                    <a:lnTo>
                      <a:pt x="137" y="3657"/>
                    </a:lnTo>
                    <a:lnTo>
                      <a:pt x="98" y="3655"/>
                    </a:lnTo>
                    <a:lnTo>
                      <a:pt x="61" y="3655"/>
                    </a:lnTo>
                    <a:lnTo>
                      <a:pt x="28" y="3655"/>
                    </a:lnTo>
                    <a:lnTo>
                      <a:pt x="0" y="3655"/>
                    </a:lnTo>
                    <a:lnTo>
                      <a:pt x="88" y="3408"/>
                    </a:lnTo>
                    <a:lnTo>
                      <a:pt x="155" y="3181"/>
                    </a:lnTo>
                    <a:lnTo>
                      <a:pt x="205" y="2969"/>
                    </a:lnTo>
                    <a:lnTo>
                      <a:pt x="236" y="2772"/>
                    </a:lnTo>
                    <a:lnTo>
                      <a:pt x="254" y="2587"/>
                    </a:lnTo>
                    <a:lnTo>
                      <a:pt x="262" y="2408"/>
                    </a:lnTo>
                    <a:lnTo>
                      <a:pt x="262" y="2239"/>
                    </a:lnTo>
                    <a:lnTo>
                      <a:pt x="254" y="2073"/>
                    </a:lnTo>
                    <a:lnTo>
                      <a:pt x="246" y="1911"/>
                    </a:lnTo>
                    <a:lnTo>
                      <a:pt x="234" y="1750"/>
                    </a:lnTo>
                    <a:lnTo>
                      <a:pt x="226" y="1584"/>
                    </a:lnTo>
                    <a:lnTo>
                      <a:pt x="221" y="1418"/>
                    </a:lnTo>
                    <a:lnTo>
                      <a:pt x="223" y="1242"/>
                    </a:lnTo>
                    <a:lnTo>
                      <a:pt x="236" y="1060"/>
                    </a:lnTo>
                    <a:lnTo>
                      <a:pt x="259" y="865"/>
                    </a:lnTo>
                    <a:lnTo>
                      <a:pt x="298" y="658"/>
                    </a:lnTo>
                    <a:lnTo>
                      <a:pt x="272" y="585"/>
                    </a:lnTo>
                    <a:lnTo>
                      <a:pt x="254" y="502"/>
                    </a:lnTo>
                    <a:lnTo>
                      <a:pt x="246" y="416"/>
                    </a:lnTo>
                    <a:lnTo>
                      <a:pt x="252" y="325"/>
                    </a:lnTo>
                    <a:lnTo>
                      <a:pt x="270" y="237"/>
                    </a:lnTo>
                    <a:lnTo>
                      <a:pt x="298" y="154"/>
                    </a:lnTo>
                    <a:lnTo>
                      <a:pt x="343" y="76"/>
                    </a:lnTo>
                    <a:lnTo>
                      <a:pt x="402" y="11"/>
                    </a:lnTo>
                    <a:lnTo>
                      <a:pt x="8294" y="0"/>
                    </a:lnTo>
                    <a:lnTo>
                      <a:pt x="8213" y="112"/>
                    </a:lnTo>
                    <a:lnTo>
                      <a:pt x="8143" y="273"/>
                    </a:lnTo>
                    <a:lnTo>
                      <a:pt x="8082" y="475"/>
                    </a:lnTo>
                    <a:lnTo>
                      <a:pt x="8029" y="712"/>
                    </a:lnTo>
                    <a:lnTo>
                      <a:pt x="7983" y="977"/>
                    </a:lnTo>
                    <a:lnTo>
                      <a:pt x="7943" y="1265"/>
                    </a:lnTo>
                    <a:lnTo>
                      <a:pt x="7912" y="1569"/>
                    </a:lnTo>
                    <a:lnTo>
                      <a:pt x="7886" y="1880"/>
                    </a:lnTo>
                    <a:lnTo>
                      <a:pt x="7865" y="2194"/>
                    </a:lnTo>
                    <a:lnTo>
                      <a:pt x="7850" y="2504"/>
                    </a:lnTo>
                    <a:lnTo>
                      <a:pt x="7837" y="2803"/>
                    </a:lnTo>
                    <a:lnTo>
                      <a:pt x="7827" y="3083"/>
                    </a:lnTo>
                    <a:lnTo>
                      <a:pt x="7822" y="3341"/>
                    </a:lnTo>
                    <a:lnTo>
                      <a:pt x="7816" y="3566"/>
                    </a:lnTo>
                    <a:lnTo>
                      <a:pt x="7811" y="3753"/>
                    </a:lnTo>
                    <a:lnTo>
                      <a:pt x="7809" y="3898"/>
                    </a:lnTo>
                    <a:lnTo>
                      <a:pt x="7787" y="3904"/>
                    </a:lnTo>
                    <a:lnTo>
                      <a:pt x="7764" y="3914"/>
                    </a:lnTo>
                    <a:lnTo>
                      <a:pt x="7736" y="3930"/>
                    </a:lnTo>
                    <a:lnTo>
                      <a:pt x="7705" y="3945"/>
                    </a:lnTo>
                    <a:lnTo>
                      <a:pt x="7670" y="3963"/>
                    </a:lnTo>
                    <a:lnTo>
                      <a:pt x="7637" y="3979"/>
                    </a:lnTo>
                    <a:lnTo>
                      <a:pt x="7600" y="3989"/>
                    </a:lnTo>
                    <a:lnTo>
                      <a:pt x="7564" y="3994"/>
                    </a:lnTo>
                    <a:lnTo>
                      <a:pt x="7559" y="4028"/>
                    </a:lnTo>
                    <a:lnTo>
                      <a:pt x="7541" y="4055"/>
                    </a:lnTo>
                    <a:lnTo>
                      <a:pt x="7517" y="4075"/>
                    </a:lnTo>
                    <a:lnTo>
                      <a:pt x="7491" y="4093"/>
                    </a:lnTo>
                    <a:lnTo>
                      <a:pt x="7465" y="4111"/>
                    </a:lnTo>
                    <a:lnTo>
                      <a:pt x="7442" y="4132"/>
                    </a:lnTo>
                    <a:lnTo>
                      <a:pt x="7424" y="4158"/>
                    </a:lnTo>
                    <a:lnTo>
                      <a:pt x="7419" y="4190"/>
                    </a:lnTo>
                    <a:lnTo>
                      <a:pt x="7447" y="4192"/>
                    </a:lnTo>
                    <a:lnTo>
                      <a:pt x="7478" y="4198"/>
                    </a:lnTo>
                    <a:lnTo>
                      <a:pt x="7509" y="4208"/>
                    </a:lnTo>
                    <a:lnTo>
                      <a:pt x="7544" y="4221"/>
                    </a:lnTo>
                    <a:lnTo>
                      <a:pt x="7577" y="4234"/>
                    </a:lnTo>
                    <a:lnTo>
                      <a:pt x="7611" y="4252"/>
                    </a:lnTo>
                    <a:lnTo>
                      <a:pt x="7644" y="4270"/>
                    </a:lnTo>
                    <a:lnTo>
                      <a:pt x="7681" y="4285"/>
                    </a:lnTo>
                    <a:lnTo>
                      <a:pt x="7715" y="4303"/>
                    </a:lnTo>
                    <a:lnTo>
                      <a:pt x="7746" y="4321"/>
                    </a:lnTo>
                    <a:lnTo>
                      <a:pt x="7779" y="4340"/>
                    </a:lnTo>
                    <a:lnTo>
                      <a:pt x="7809" y="4353"/>
                    </a:lnTo>
                    <a:lnTo>
                      <a:pt x="7837" y="4366"/>
                    </a:lnTo>
                    <a:lnTo>
                      <a:pt x="7863" y="4376"/>
                    </a:lnTo>
                    <a:lnTo>
                      <a:pt x="7884" y="4382"/>
                    </a:lnTo>
                    <a:lnTo>
                      <a:pt x="7904" y="4384"/>
                    </a:lnTo>
                    <a:lnTo>
                      <a:pt x="7896" y="4530"/>
                    </a:lnTo>
                    <a:lnTo>
                      <a:pt x="7886" y="4675"/>
                    </a:lnTo>
                    <a:lnTo>
                      <a:pt x="7884" y="4823"/>
                    </a:lnTo>
                    <a:lnTo>
                      <a:pt x="7904" y="4968"/>
                    </a:lnTo>
                    <a:lnTo>
                      <a:pt x="7938" y="5140"/>
                    </a:lnTo>
                    <a:lnTo>
                      <a:pt x="7967" y="5379"/>
                    </a:lnTo>
                    <a:lnTo>
                      <a:pt x="7990" y="5670"/>
                    </a:lnTo>
                    <a:lnTo>
                      <a:pt x="8011" y="6007"/>
                    </a:lnTo>
                    <a:lnTo>
                      <a:pt x="8029" y="6381"/>
                    </a:lnTo>
                    <a:lnTo>
                      <a:pt x="8047" y="6784"/>
                    </a:lnTo>
                    <a:lnTo>
                      <a:pt x="8062" y="7205"/>
                    </a:lnTo>
                    <a:lnTo>
                      <a:pt x="8082" y="7636"/>
                    </a:lnTo>
                    <a:lnTo>
                      <a:pt x="8100" y="8064"/>
                    </a:lnTo>
                    <a:lnTo>
                      <a:pt x="8120" y="8487"/>
                    </a:lnTo>
                    <a:lnTo>
                      <a:pt x="8143" y="8893"/>
                    </a:lnTo>
                    <a:lnTo>
                      <a:pt x="8172" y="9269"/>
                    </a:lnTo>
                    <a:lnTo>
                      <a:pt x="8203" y="9609"/>
                    </a:lnTo>
                    <a:lnTo>
                      <a:pt x="8242" y="9905"/>
                    </a:lnTo>
                    <a:lnTo>
                      <a:pt x="8286" y="10146"/>
                    </a:lnTo>
                    <a:lnTo>
                      <a:pt x="8340" y="10326"/>
                    </a:lnTo>
                    <a:lnTo>
                      <a:pt x="8393" y="10461"/>
                    </a:lnTo>
                    <a:lnTo>
                      <a:pt x="8434" y="10596"/>
                    </a:lnTo>
                    <a:lnTo>
                      <a:pt x="8473" y="10731"/>
                    </a:lnTo>
                    <a:lnTo>
                      <a:pt x="8507" y="10864"/>
                    </a:lnTo>
                    <a:lnTo>
                      <a:pt x="8536" y="10995"/>
                    </a:lnTo>
                    <a:lnTo>
                      <a:pt x="8562" y="11128"/>
                    </a:lnTo>
                    <a:lnTo>
                      <a:pt x="8587" y="11260"/>
                    </a:lnTo>
                    <a:lnTo>
                      <a:pt x="8611" y="11390"/>
                    </a:lnTo>
                    <a:lnTo>
                      <a:pt x="8637" y="11523"/>
                    </a:lnTo>
                    <a:lnTo>
                      <a:pt x="8663" y="11655"/>
                    </a:lnTo>
                    <a:lnTo>
                      <a:pt x="8694" y="11788"/>
                    </a:lnTo>
                    <a:lnTo>
                      <a:pt x="8728" y="11923"/>
                    </a:lnTo>
                    <a:lnTo>
                      <a:pt x="8767" y="12055"/>
                    </a:lnTo>
                    <a:lnTo>
                      <a:pt x="8811" y="12193"/>
                    </a:lnTo>
                    <a:lnTo>
                      <a:pt x="8863" y="12331"/>
                    </a:lnTo>
                    <a:lnTo>
                      <a:pt x="8923" y="12468"/>
                    </a:lnTo>
                    <a:lnTo>
                      <a:pt x="9260" y="13198"/>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dirty="0"/>
              </a:p>
            </p:txBody>
          </p:sp>
          <p:sp>
            <p:nvSpPr>
              <p:cNvPr id="5137" name="Freeform 6"/>
              <p:cNvSpPr>
                <a:spLocks/>
              </p:cNvSpPr>
              <p:nvPr/>
            </p:nvSpPr>
            <p:spPr bwMode="auto">
              <a:xfrm flipH="1">
                <a:off x="4122" y="1297"/>
                <a:ext cx="1642" cy="125"/>
              </a:xfrm>
              <a:custGeom>
                <a:avLst/>
                <a:gdLst>
                  <a:gd name="T0" fmla="*/ 7963 w 8212"/>
                  <a:gd name="T1" fmla="*/ 10 h 1119"/>
                  <a:gd name="T2" fmla="*/ 8098 w 8212"/>
                  <a:gd name="T3" fmla="*/ 71 h 1119"/>
                  <a:gd name="T4" fmla="*/ 8162 w 8212"/>
                  <a:gd name="T5" fmla="*/ 182 h 1119"/>
                  <a:gd name="T6" fmla="*/ 8196 w 8212"/>
                  <a:gd name="T7" fmla="*/ 340 h 1119"/>
                  <a:gd name="T8" fmla="*/ 8212 w 8212"/>
                  <a:gd name="T9" fmla="*/ 875 h 1119"/>
                  <a:gd name="T10" fmla="*/ 8167 w 8212"/>
                  <a:gd name="T11" fmla="*/ 891 h 1119"/>
                  <a:gd name="T12" fmla="*/ 8121 w 8212"/>
                  <a:gd name="T13" fmla="*/ 930 h 1119"/>
                  <a:gd name="T14" fmla="*/ 8082 w 8212"/>
                  <a:gd name="T15" fmla="*/ 977 h 1119"/>
                  <a:gd name="T16" fmla="*/ 8066 w 8212"/>
                  <a:gd name="T17" fmla="*/ 1020 h 1119"/>
                  <a:gd name="T18" fmla="*/ 1983 w 8212"/>
                  <a:gd name="T19" fmla="*/ 1112 h 1119"/>
                  <a:gd name="T20" fmla="*/ 2003 w 8212"/>
                  <a:gd name="T21" fmla="*/ 1057 h 1119"/>
                  <a:gd name="T22" fmla="*/ 1985 w 8212"/>
                  <a:gd name="T23" fmla="*/ 1015 h 1119"/>
                  <a:gd name="T24" fmla="*/ 1948 w 8212"/>
                  <a:gd name="T25" fmla="*/ 974 h 1119"/>
                  <a:gd name="T26" fmla="*/ 1912 w 8212"/>
                  <a:gd name="T27" fmla="*/ 922 h 1119"/>
                  <a:gd name="T28" fmla="*/ 1876 w 8212"/>
                  <a:gd name="T29" fmla="*/ 880 h 1119"/>
                  <a:gd name="T30" fmla="*/ 1858 w 8212"/>
                  <a:gd name="T31" fmla="*/ 776 h 1119"/>
                  <a:gd name="T32" fmla="*/ 1665 w 8212"/>
                  <a:gd name="T33" fmla="*/ 1119 h 1119"/>
                  <a:gd name="T34" fmla="*/ 1520 w 8212"/>
                  <a:gd name="T35" fmla="*/ 1114 h 1119"/>
                  <a:gd name="T36" fmla="*/ 1419 w 8212"/>
                  <a:gd name="T37" fmla="*/ 1099 h 1119"/>
                  <a:gd name="T38" fmla="*/ 1336 w 8212"/>
                  <a:gd name="T39" fmla="*/ 1078 h 1119"/>
                  <a:gd name="T40" fmla="*/ 1250 w 8212"/>
                  <a:gd name="T41" fmla="*/ 1057 h 1119"/>
                  <a:gd name="T42" fmla="*/ 1140 w 8212"/>
                  <a:gd name="T43" fmla="*/ 1041 h 1119"/>
                  <a:gd name="T44" fmla="*/ 985 w 8212"/>
                  <a:gd name="T45" fmla="*/ 1036 h 1119"/>
                  <a:gd name="T46" fmla="*/ 764 w 8212"/>
                  <a:gd name="T47" fmla="*/ 1044 h 1119"/>
                  <a:gd name="T48" fmla="*/ 452 w 8212"/>
                  <a:gd name="T49" fmla="*/ 1070 h 1119"/>
                  <a:gd name="T50" fmla="*/ 574 w 8212"/>
                  <a:gd name="T51" fmla="*/ 925 h 1119"/>
                  <a:gd name="T52" fmla="*/ 614 w 8212"/>
                  <a:gd name="T53" fmla="*/ 766 h 1119"/>
                  <a:gd name="T54" fmla="*/ 579 w 8212"/>
                  <a:gd name="T55" fmla="*/ 610 h 1119"/>
                  <a:gd name="T56" fmla="*/ 476 w 8212"/>
                  <a:gd name="T57" fmla="*/ 480 h 1119"/>
                  <a:gd name="T58" fmla="*/ 408 w 8212"/>
                  <a:gd name="T59" fmla="*/ 387 h 1119"/>
                  <a:gd name="T60" fmla="*/ 359 w 8212"/>
                  <a:gd name="T61" fmla="*/ 301 h 1119"/>
                  <a:gd name="T62" fmla="*/ 317 w 8212"/>
                  <a:gd name="T63" fmla="*/ 224 h 1119"/>
                  <a:gd name="T64" fmla="*/ 278 w 8212"/>
                  <a:gd name="T65" fmla="*/ 156 h 1119"/>
                  <a:gd name="T66" fmla="*/ 234 w 8212"/>
                  <a:gd name="T67" fmla="*/ 102 h 1119"/>
                  <a:gd name="T68" fmla="*/ 177 w 8212"/>
                  <a:gd name="T69" fmla="*/ 57 h 1119"/>
                  <a:gd name="T70" fmla="*/ 102 w 8212"/>
                  <a:gd name="T71" fmla="*/ 26 h 1119"/>
                  <a:gd name="T72" fmla="*/ 0 w 8212"/>
                  <a:gd name="T73" fmla="*/ 10 h 11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12"/>
                  <a:gd name="T112" fmla="*/ 0 h 1119"/>
                  <a:gd name="T113" fmla="*/ 8212 w 8212"/>
                  <a:gd name="T114" fmla="*/ 1119 h 11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12" h="1119">
                    <a:moveTo>
                      <a:pt x="7858" y="0"/>
                    </a:moveTo>
                    <a:lnTo>
                      <a:pt x="7963" y="10"/>
                    </a:lnTo>
                    <a:lnTo>
                      <a:pt x="8040" y="34"/>
                    </a:lnTo>
                    <a:lnTo>
                      <a:pt x="8098" y="71"/>
                    </a:lnTo>
                    <a:lnTo>
                      <a:pt x="8136" y="120"/>
                    </a:lnTo>
                    <a:lnTo>
                      <a:pt x="8162" y="182"/>
                    </a:lnTo>
                    <a:lnTo>
                      <a:pt x="8180" y="255"/>
                    </a:lnTo>
                    <a:lnTo>
                      <a:pt x="8196" y="340"/>
                    </a:lnTo>
                    <a:lnTo>
                      <a:pt x="8212" y="436"/>
                    </a:lnTo>
                    <a:lnTo>
                      <a:pt x="8212" y="875"/>
                    </a:lnTo>
                    <a:lnTo>
                      <a:pt x="8191" y="880"/>
                    </a:lnTo>
                    <a:lnTo>
                      <a:pt x="8167" y="891"/>
                    </a:lnTo>
                    <a:lnTo>
                      <a:pt x="8144" y="909"/>
                    </a:lnTo>
                    <a:lnTo>
                      <a:pt x="8121" y="930"/>
                    </a:lnTo>
                    <a:lnTo>
                      <a:pt x="8100" y="953"/>
                    </a:lnTo>
                    <a:lnTo>
                      <a:pt x="8082" y="977"/>
                    </a:lnTo>
                    <a:lnTo>
                      <a:pt x="8072" y="1000"/>
                    </a:lnTo>
                    <a:lnTo>
                      <a:pt x="8066" y="1020"/>
                    </a:lnTo>
                    <a:lnTo>
                      <a:pt x="1957" y="1119"/>
                    </a:lnTo>
                    <a:lnTo>
                      <a:pt x="1983" y="1112"/>
                    </a:lnTo>
                    <a:lnTo>
                      <a:pt x="1998" y="1089"/>
                    </a:lnTo>
                    <a:lnTo>
                      <a:pt x="2003" y="1057"/>
                    </a:lnTo>
                    <a:lnTo>
                      <a:pt x="2003" y="1020"/>
                    </a:lnTo>
                    <a:lnTo>
                      <a:pt x="1985" y="1015"/>
                    </a:lnTo>
                    <a:lnTo>
                      <a:pt x="1967" y="997"/>
                    </a:lnTo>
                    <a:lnTo>
                      <a:pt x="1948" y="974"/>
                    </a:lnTo>
                    <a:lnTo>
                      <a:pt x="1930" y="948"/>
                    </a:lnTo>
                    <a:lnTo>
                      <a:pt x="1912" y="922"/>
                    </a:lnTo>
                    <a:lnTo>
                      <a:pt x="1894" y="898"/>
                    </a:lnTo>
                    <a:lnTo>
                      <a:pt x="1876" y="880"/>
                    </a:lnTo>
                    <a:lnTo>
                      <a:pt x="1858" y="875"/>
                    </a:lnTo>
                    <a:lnTo>
                      <a:pt x="1858" y="776"/>
                    </a:lnTo>
                    <a:lnTo>
                      <a:pt x="1759" y="763"/>
                    </a:lnTo>
                    <a:lnTo>
                      <a:pt x="1665" y="1119"/>
                    </a:lnTo>
                    <a:lnTo>
                      <a:pt x="1588" y="1117"/>
                    </a:lnTo>
                    <a:lnTo>
                      <a:pt x="1520" y="1114"/>
                    </a:lnTo>
                    <a:lnTo>
                      <a:pt x="1466" y="1107"/>
                    </a:lnTo>
                    <a:lnTo>
                      <a:pt x="1419" y="1099"/>
                    </a:lnTo>
                    <a:lnTo>
                      <a:pt x="1374" y="1089"/>
                    </a:lnTo>
                    <a:lnTo>
                      <a:pt x="1336" y="1078"/>
                    </a:lnTo>
                    <a:lnTo>
                      <a:pt x="1294" y="1068"/>
                    </a:lnTo>
                    <a:lnTo>
                      <a:pt x="1250" y="1057"/>
                    </a:lnTo>
                    <a:lnTo>
                      <a:pt x="1201" y="1049"/>
                    </a:lnTo>
                    <a:lnTo>
                      <a:pt x="1140" y="1041"/>
                    </a:lnTo>
                    <a:lnTo>
                      <a:pt x="1071" y="1036"/>
                    </a:lnTo>
                    <a:lnTo>
                      <a:pt x="985" y="1036"/>
                    </a:lnTo>
                    <a:lnTo>
                      <a:pt x="884" y="1036"/>
                    </a:lnTo>
                    <a:lnTo>
                      <a:pt x="764" y="1044"/>
                    </a:lnTo>
                    <a:lnTo>
                      <a:pt x="622" y="1054"/>
                    </a:lnTo>
                    <a:lnTo>
                      <a:pt x="452" y="1070"/>
                    </a:lnTo>
                    <a:lnTo>
                      <a:pt x="525" y="1000"/>
                    </a:lnTo>
                    <a:lnTo>
                      <a:pt x="574" y="925"/>
                    </a:lnTo>
                    <a:lnTo>
                      <a:pt x="603" y="847"/>
                    </a:lnTo>
                    <a:lnTo>
                      <a:pt x="614" y="766"/>
                    </a:lnTo>
                    <a:lnTo>
                      <a:pt x="606" y="686"/>
                    </a:lnTo>
                    <a:lnTo>
                      <a:pt x="579" y="610"/>
                    </a:lnTo>
                    <a:lnTo>
                      <a:pt x="535" y="543"/>
                    </a:lnTo>
                    <a:lnTo>
                      <a:pt x="476" y="480"/>
                    </a:lnTo>
                    <a:lnTo>
                      <a:pt x="439" y="434"/>
                    </a:lnTo>
                    <a:lnTo>
                      <a:pt x="408" y="387"/>
                    </a:lnTo>
                    <a:lnTo>
                      <a:pt x="382" y="342"/>
                    </a:lnTo>
                    <a:lnTo>
                      <a:pt x="359" y="301"/>
                    </a:lnTo>
                    <a:lnTo>
                      <a:pt x="336" y="263"/>
                    </a:lnTo>
                    <a:lnTo>
                      <a:pt x="317" y="224"/>
                    </a:lnTo>
                    <a:lnTo>
                      <a:pt x="296" y="189"/>
                    </a:lnTo>
                    <a:lnTo>
                      <a:pt x="278" y="156"/>
                    </a:lnTo>
                    <a:lnTo>
                      <a:pt x="255" y="127"/>
                    </a:lnTo>
                    <a:lnTo>
                      <a:pt x="234" y="102"/>
                    </a:lnTo>
                    <a:lnTo>
                      <a:pt x="209" y="78"/>
                    </a:lnTo>
                    <a:lnTo>
                      <a:pt x="177" y="57"/>
                    </a:lnTo>
                    <a:lnTo>
                      <a:pt x="143" y="39"/>
                    </a:lnTo>
                    <a:lnTo>
                      <a:pt x="102" y="26"/>
                    </a:lnTo>
                    <a:lnTo>
                      <a:pt x="54" y="16"/>
                    </a:lnTo>
                    <a:lnTo>
                      <a:pt x="0" y="10"/>
                    </a:lnTo>
                    <a:lnTo>
                      <a:pt x="7858" y="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sp>
            <p:nvSpPr>
              <p:cNvPr id="5138" name="Freeform 7"/>
              <p:cNvSpPr>
                <a:spLocks/>
              </p:cNvSpPr>
              <p:nvPr/>
            </p:nvSpPr>
            <p:spPr bwMode="auto">
              <a:xfrm flipH="1">
                <a:off x="3888" y="2663"/>
                <a:ext cx="1701" cy="121"/>
              </a:xfrm>
              <a:custGeom>
                <a:avLst/>
                <a:gdLst>
                  <a:gd name="T0" fmla="*/ 7917 w 8504"/>
                  <a:gd name="T1" fmla="*/ 1068 h 1068"/>
                  <a:gd name="T2" fmla="*/ 8032 w 8504"/>
                  <a:gd name="T3" fmla="*/ 1058 h 1068"/>
                  <a:gd name="T4" fmla="*/ 8137 w 8504"/>
                  <a:gd name="T5" fmla="*/ 1037 h 1068"/>
                  <a:gd name="T6" fmla="*/ 8236 w 8504"/>
                  <a:gd name="T7" fmla="*/ 1009 h 1068"/>
                  <a:gd name="T8" fmla="*/ 8325 w 8504"/>
                  <a:gd name="T9" fmla="*/ 966 h 1068"/>
                  <a:gd name="T10" fmla="*/ 8397 w 8504"/>
                  <a:gd name="T11" fmla="*/ 912 h 1068"/>
                  <a:gd name="T12" fmla="*/ 8455 w 8504"/>
                  <a:gd name="T13" fmla="*/ 844 h 1068"/>
                  <a:gd name="T14" fmla="*/ 8494 w 8504"/>
                  <a:gd name="T15" fmla="*/ 762 h 1068"/>
                  <a:gd name="T16" fmla="*/ 8211 w 8504"/>
                  <a:gd name="T17" fmla="*/ 196 h 1068"/>
                  <a:gd name="T18" fmla="*/ 8167 w 8504"/>
                  <a:gd name="T19" fmla="*/ 180 h 1068"/>
                  <a:gd name="T20" fmla="*/ 8119 w 8504"/>
                  <a:gd name="T21" fmla="*/ 140 h 1068"/>
                  <a:gd name="T22" fmla="*/ 8081 w 8504"/>
                  <a:gd name="T23" fmla="*/ 94 h 1068"/>
                  <a:gd name="T24" fmla="*/ 8065 w 8504"/>
                  <a:gd name="T25" fmla="*/ 50 h 1068"/>
                  <a:gd name="T26" fmla="*/ 5958 w 8504"/>
                  <a:gd name="T27" fmla="*/ 283 h 1068"/>
                  <a:gd name="T28" fmla="*/ 5980 w 8504"/>
                  <a:gd name="T29" fmla="*/ 338 h 1068"/>
                  <a:gd name="T30" fmla="*/ 5961 w 8504"/>
                  <a:gd name="T31" fmla="*/ 380 h 1068"/>
                  <a:gd name="T32" fmla="*/ 5924 w 8504"/>
                  <a:gd name="T33" fmla="*/ 421 h 1068"/>
                  <a:gd name="T34" fmla="*/ 5888 w 8504"/>
                  <a:gd name="T35" fmla="*/ 473 h 1068"/>
                  <a:gd name="T36" fmla="*/ 5852 w 8504"/>
                  <a:gd name="T37" fmla="*/ 515 h 1068"/>
                  <a:gd name="T38" fmla="*/ 5833 w 8504"/>
                  <a:gd name="T39" fmla="*/ 619 h 1068"/>
                  <a:gd name="T40" fmla="*/ 5641 w 8504"/>
                  <a:gd name="T41" fmla="*/ 275 h 1068"/>
                  <a:gd name="T42" fmla="*/ 5517 w 8504"/>
                  <a:gd name="T43" fmla="*/ 273 h 1068"/>
                  <a:gd name="T44" fmla="*/ 5327 w 8504"/>
                  <a:gd name="T45" fmla="*/ 268 h 1068"/>
                  <a:gd name="T46" fmla="*/ 5075 w 8504"/>
                  <a:gd name="T47" fmla="*/ 260 h 1068"/>
                  <a:gd name="T48" fmla="*/ 4774 w 8504"/>
                  <a:gd name="T49" fmla="*/ 247 h 1068"/>
                  <a:gd name="T50" fmla="*/ 4428 w 8504"/>
                  <a:gd name="T51" fmla="*/ 232 h 1068"/>
                  <a:gd name="T52" fmla="*/ 4051 w 8504"/>
                  <a:gd name="T53" fmla="*/ 216 h 1068"/>
                  <a:gd name="T54" fmla="*/ 3651 w 8504"/>
                  <a:gd name="T55" fmla="*/ 196 h 1068"/>
                  <a:gd name="T56" fmla="*/ 3238 w 8504"/>
                  <a:gd name="T57" fmla="*/ 177 h 1068"/>
                  <a:gd name="T58" fmla="*/ 2815 w 8504"/>
                  <a:gd name="T59" fmla="*/ 154 h 1068"/>
                  <a:gd name="T60" fmla="*/ 2397 w 8504"/>
                  <a:gd name="T61" fmla="*/ 133 h 1068"/>
                  <a:gd name="T62" fmla="*/ 1991 w 8504"/>
                  <a:gd name="T63" fmla="*/ 109 h 1068"/>
                  <a:gd name="T64" fmla="*/ 1607 w 8504"/>
                  <a:gd name="T65" fmla="*/ 86 h 1068"/>
                  <a:gd name="T66" fmla="*/ 1252 w 8504"/>
                  <a:gd name="T67" fmla="*/ 63 h 1068"/>
                  <a:gd name="T68" fmla="*/ 934 w 8504"/>
                  <a:gd name="T69" fmla="*/ 42 h 1068"/>
                  <a:gd name="T70" fmla="*/ 664 w 8504"/>
                  <a:gd name="T71" fmla="*/ 22 h 1068"/>
                  <a:gd name="T72" fmla="*/ 451 w 8504"/>
                  <a:gd name="T73" fmla="*/ 0 h 1068"/>
                  <a:gd name="T74" fmla="*/ 586 w 8504"/>
                  <a:gd name="T75" fmla="*/ 162 h 1068"/>
                  <a:gd name="T76" fmla="*/ 656 w 8504"/>
                  <a:gd name="T77" fmla="*/ 354 h 1068"/>
                  <a:gd name="T78" fmla="*/ 651 w 8504"/>
                  <a:gd name="T79" fmla="*/ 543 h 1068"/>
                  <a:gd name="T80" fmla="*/ 561 w 8504"/>
                  <a:gd name="T81" fmla="*/ 688 h 1068"/>
                  <a:gd name="T82" fmla="*/ 449 w 8504"/>
                  <a:gd name="T83" fmla="*/ 738 h 1068"/>
                  <a:gd name="T84" fmla="*/ 370 w 8504"/>
                  <a:gd name="T85" fmla="*/ 793 h 1068"/>
                  <a:gd name="T86" fmla="*/ 311 w 8504"/>
                  <a:gd name="T87" fmla="*/ 852 h 1068"/>
                  <a:gd name="T88" fmla="*/ 266 w 8504"/>
                  <a:gd name="T89" fmla="*/ 910 h 1068"/>
                  <a:gd name="T90" fmla="*/ 222 w 8504"/>
                  <a:gd name="T91" fmla="*/ 964 h 1068"/>
                  <a:gd name="T92" fmla="*/ 171 w 8504"/>
                  <a:gd name="T93" fmla="*/ 1009 h 1068"/>
                  <a:gd name="T94" fmla="*/ 98 w 8504"/>
                  <a:gd name="T95" fmla="*/ 1042 h 1068"/>
                  <a:gd name="T96" fmla="*/ 0 w 8504"/>
                  <a:gd name="T97" fmla="*/ 1060 h 10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504"/>
                  <a:gd name="T148" fmla="*/ 0 h 1068"/>
                  <a:gd name="T149" fmla="*/ 8504 w 8504"/>
                  <a:gd name="T150" fmla="*/ 1068 h 10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504" h="1068">
                    <a:moveTo>
                      <a:pt x="7857" y="1050"/>
                    </a:moveTo>
                    <a:lnTo>
                      <a:pt x="7917" y="1068"/>
                    </a:lnTo>
                    <a:lnTo>
                      <a:pt x="7974" y="1063"/>
                    </a:lnTo>
                    <a:lnTo>
                      <a:pt x="8032" y="1058"/>
                    </a:lnTo>
                    <a:lnTo>
                      <a:pt x="8086" y="1047"/>
                    </a:lnTo>
                    <a:lnTo>
                      <a:pt x="8137" y="1037"/>
                    </a:lnTo>
                    <a:lnTo>
                      <a:pt x="8190" y="1024"/>
                    </a:lnTo>
                    <a:lnTo>
                      <a:pt x="8236" y="1009"/>
                    </a:lnTo>
                    <a:lnTo>
                      <a:pt x="8284" y="987"/>
                    </a:lnTo>
                    <a:lnTo>
                      <a:pt x="8325" y="966"/>
                    </a:lnTo>
                    <a:lnTo>
                      <a:pt x="8361" y="941"/>
                    </a:lnTo>
                    <a:lnTo>
                      <a:pt x="8397" y="912"/>
                    </a:lnTo>
                    <a:lnTo>
                      <a:pt x="8429" y="881"/>
                    </a:lnTo>
                    <a:lnTo>
                      <a:pt x="8455" y="844"/>
                    </a:lnTo>
                    <a:lnTo>
                      <a:pt x="8476" y="805"/>
                    </a:lnTo>
                    <a:lnTo>
                      <a:pt x="8494" y="762"/>
                    </a:lnTo>
                    <a:lnTo>
                      <a:pt x="8504" y="712"/>
                    </a:lnTo>
                    <a:lnTo>
                      <a:pt x="8211" y="196"/>
                    </a:lnTo>
                    <a:lnTo>
                      <a:pt x="8190" y="190"/>
                    </a:lnTo>
                    <a:lnTo>
                      <a:pt x="8167" y="180"/>
                    </a:lnTo>
                    <a:lnTo>
                      <a:pt x="8143" y="162"/>
                    </a:lnTo>
                    <a:lnTo>
                      <a:pt x="8119" y="140"/>
                    </a:lnTo>
                    <a:lnTo>
                      <a:pt x="8099" y="117"/>
                    </a:lnTo>
                    <a:lnTo>
                      <a:pt x="8081" y="94"/>
                    </a:lnTo>
                    <a:lnTo>
                      <a:pt x="8070" y="71"/>
                    </a:lnTo>
                    <a:lnTo>
                      <a:pt x="8065" y="50"/>
                    </a:lnTo>
                    <a:lnTo>
                      <a:pt x="5932" y="275"/>
                    </a:lnTo>
                    <a:lnTo>
                      <a:pt x="5958" y="283"/>
                    </a:lnTo>
                    <a:lnTo>
                      <a:pt x="5974" y="307"/>
                    </a:lnTo>
                    <a:lnTo>
                      <a:pt x="5980" y="338"/>
                    </a:lnTo>
                    <a:lnTo>
                      <a:pt x="5980" y="374"/>
                    </a:lnTo>
                    <a:lnTo>
                      <a:pt x="5961" y="380"/>
                    </a:lnTo>
                    <a:lnTo>
                      <a:pt x="5942" y="398"/>
                    </a:lnTo>
                    <a:lnTo>
                      <a:pt x="5924" y="421"/>
                    </a:lnTo>
                    <a:lnTo>
                      <a:pt x="5906" y="448"/>
                    </a:lnTo>
                    <a:lnTo>
                      <a:pt x="5888" y="473"/>
                    </a:lnTo>
                    <a:lnTo>
                      <a:pt x="5870" y="497"/>
                    </a:lnTo>
                    <a:lnTo>
                      <a:pt x="5852" y="515"/>
                    </a:lnTo>
                    <a:lnTo>
                      <a:pt x="5833" y="520"/>
                    </a:lnTo>
                    <a:lnTo>
                      <a:pt x="5833" y="619"/>
                    </a:lnTo>
                    <a:lnTo>
                      <a:pt x="5735" y="632"/>
                    </a:lnTo>
                    <a:lnTo>
                      <a:pt x="5641" y="275"/>
                    </a:lnTo>
                    <a:lnTo>
                      <a:pt x="5590" y="275"/>
                    </a:lnTo>
                    <a:lnTo>
                      <a:pt x="5517" y="273"/>
                    </a:lnTo>
                    <a:lnTo>
                      <a:pt x="5431" y="270"/>
                    </a:lnTo>
                    <a:lnTo>
                      <a:pt x="5327" y="268"/>
                    </a:lnTo>
                    <a:lnTo>
                      <a:pt x="5208" y="263"/>
                    </a:lnTo>
                    <a:lnTo>
                      <a:pt x="5075" y="260"/>
                    </a:lnTo>
                    <a:lnTo>
                      <a:pt x="4930" y="252"/>
                    </a:lnTo>
                    <a:lnTo>
                      <a:pt x="4774" y="247"/>
                    </a:lnTo>
                    <a:lnTo>
                      <a:pt x="4604" y="239"/>
                    </a:lnTo>
                    <a:lnTo>
                      <a:pt x="4428" y="232"/>
                    </a:lnTo>
                    <a:lnTo>
                      <a:pt x="4244" y="224"/>
                    </a:lnTo>
                    <a:lnTo>
                      <a:pt x="4051" y="216"/>
                    </a:lnTo>
                    <a:lnTo>
                      <a:pt x="3854" y="206"/>
                    </a:lnTo>
                    <a:lnTo>
                      <a:pt x="3651" y="196"/>
                    </a:lnTo>
                    <a:lnTo>
                      <a:pt x="3446" y="188"/>
                    </a:lnTo>
                    <a:lnTo>
                      <a:pt x="3238" y="177"/>
                    </a:lnTo>
                    <a:lnTo>
                      <a:pt x="3028" y="167"/>
                    </a:lnTo>
                    <a:lnTo>
                      <a:pt x="2815" y="154"/>
                    </a:lnTo>
                    <a:lnTo>
                      <a:pt x="2608" y="143"/>
                    </a:lnTo>
                    <a:lnTo>
                      <a:pt x="2397" y="133"/>
                    </a:lnTo>
                    <a:lnTo>
                      <a:pt x="2192" y="120"/>
                    </a:lnTo>
                    <a:lnTo>
                      <a:pt x="1991" y="109"/>
                    </a:lnTo>
                    <a:lnTo>
                      <a:pt x="1797" y="97"/>
                    </a:lnTo>
                    <a:lnTo>
                      <a:pt x="1607" y="86"/>
                    </a:lnTo>
                    <a:lnTo>
                      <a:pt x="1425" y="76"/>
                    </a:lnTo>
                    <a:lnTo>
                      <a:pt x="1252" y="63"/>
                    </a:lnTo>
                    <a:lnTo>
                      <a:pt x="1088" y="53"/>
                    </a:lnTo>
                    <a:lnTo>
                      <a:pt x="934" y="42"/>
                    </a:lnTo>
                    <a:lnTo>
                      <a:pt x="791" y="32"/>
                    </a:lnTo>
                    <a:lnTo>
                      <a:pt x="664" y="22"/>
                    </a:lnTo>
                    <a:lnTo>
                      <a:pt x="550" y="11"/>
                    </a:lnTo>
                    <a:lnTo>
                      <a:pt x="451" y="0"/>
                    </a:lnTo>
                    <a:lnTo>
                      <a:pt x="526" y="76"/>
                    </a:lnTo>
                    <a:lnTo>
                      <a:pt x="586" y="162"/>
                    </a:lnTo>
                    <a:lnTo>
                      <a:pt x="630" y="255"/>
                    </a:lnTo>
                    <a:lnTo>
                      <a:pt x="656" y="354"/>
                    </a:lnTo>
                    <a:lnTo>
                      <a:pt x="661" y="453"/>
                    </a:lnTo>
                    <a:lnTo>
                      <a:pt x="651" y="543"/>
                    </a:lnTo>
                    <a:lnTo>
                      <a:pt x="615" y="624"/>
                    </a:lnTo>
                    <a:lnTo>
                      <a:pt x="561" y="688"/>
                    </a:lnTo>
                    <a:lnTo>
                      <a:pt x="500" y="712"/>
                    </a:lnTo>
                    <a:lnTo>
                      <a:pt x="449" y="738"/>
                    </a:lnTo>
                    <a:lnTo>
                      <a:pt x="407" y="764"/>
                    </a:lnTo>
                    <a:lnTo>
                      <a:pt x="370" y="793"/>
                    </a:lnTo>
                    <a:lnTo>
                      <a:pt x="339" y="821"/>
                    </a:lnTo>
                    <a:lnTo>
                      <a:pt x="311" y="852"/>
                    </a:lnTo>
                    <a:lnTo>
                      <a:pt x="288" y="881"/>
                    </a:lnTo>
                    <a:lnTo>
                      <a:pt x="266" y="910"/>
                    </a:lnTo>
                    <a:lnTo>
                      <a:pt x="243" y="938"/>
                    </a:lnTo>
                    <a:lnTo>
                      <a:pt x="222" y="964"/>
                    </a:lnTo>
                    <a:lnTo>
                      <a:pt x="197" y="987"/>
                    </a:lnTo>
                    <a:lnTo>
                      <a:pt x="171" y="1009"/>
                    </a:lnTo>
                    <a:lnTo>
                      <a:pt x="137" y="1027"/>
                    </a:lnTo>
                    <a:lnTo>
                      <a:pt x="98" y="1042"/>
                    </a:lnTo>
                    <a:lnTo>
                      <a:pt x="54" y="1052"/>
                    </a:lnTo>
                    <a:lnTo>
                      <a:pt x="0" y="1060"/>
                    </a:lnTo>
                    <a:lnTo>
                      <a:pt x="7857" y="105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grpSp>
        <p:grpSp>
          <p:nvGrpSpPr>
            <p:cNvPr id="4" name="Group 8"/>
            <p:cNvGrpSpPr>
              <a:grpSpLocks/>
            </p:cNvGrpSpPr>
            <p:nvPr/>
          </p:nvGrpSpPr>
          <p:grpSpPr bwMode="auto">
            <a:xfrm flipH="1">
              <a:off x="432" y="1824"/>
              <a:ext cx="804" cy="1496"/>
              <a:chOff x="4028" y="2018"/>
              <a:chExt cx="1104" cy="2294"/>
            </a:xfrm>
          </p:grpSpPr>
          <p:sp>
            <p:nvSpPr>
              <p:cNvPr id="5127" name="Freeform 9"/>
              <p:cNvSpPr>
                <a:spLocks/>
              </p:cNvSpPr>
              <p:nvPr/>
            </p:nvSpPr>
            <p:spPr bwMode="auto">
              <a:xfrm>
                <a:off x="4072" y="2266"/>
                <a:ext cx="879" cy="1880"/>
              </a:xfrm>
              <a:custGeom>
                <a:avLst/>
                <a:gdLst>
                  <a:gd name="T0" fmla="*/ 459 w 2637"/>
                  <a:gd name="T1" fmla="*/ 4235 h 5641"/>
                  <a:gd name="T2" fmla="*/ 505 w 2637"/>
                  <a:gd name="T3" fmla="*/ 4086 h 5641"/>
                  <a:gd name="T4" fmla="*/ 549 w 2637"/>
                  <a:gd name="T5" fmla="*/ 3941 h 5641"/>
                  <a:gd name="T6" fmla="*/ 595 w 2637"/>
                  <a:gd name="T7" fmla="*/ 3802 h 5641"/>
                  <a:gd name="T8" fmla="*/ 641 w 2637"/>
                  <a:gd name="T9" fmla="*/ 3663 h 5641"/>
                  <a:gd name="T10" fmla="*/ 688 w 2637"/>
                  <a:gd name="T11" fmla="*/ 3526 h 5641"/>
                  <a:gd name="T12" fmla="*/ 737 w 2637"/>
                  <a:gd name="T13" fmla="*/ 3390 h 5641"/>
                  <a:gd name="T14" fmla="*/ 784 w 2637"/>
                  <a:gd name="T15" fmla="*/ 3260 h 5641"/>
                  <a:gd name="T16" fmla="*/ 836 w 2637"/>
                  <a:gd name="T17" fmla="*/ 3130 h 5641"/>
                  <a:gd name="T18" fmla="*/ 886 w 2637"/>
                  <a:gd name="T19" fmla="*/ 3004 h 5641"/>
                  <a:gd name="T20" fmla="*/ 938 w 2637"/>
                  <a:gd name="T21" fmla="*/ 2876 h 5641"/>
                  <a:gd name="T22" fmla="*/ 991 w 2637"/>
                  <a:gd name="T23" fmla="*/ 2749 h 5641"/>
                  <a:gd name="T24" fmla="*/ 1047 w 2637"/>
                  <a:gd name="T25" fmla="*/ 2625 h 5641"/>
                  <a:gd name="T26" fmla="*/ 1102 w 2637"/>
                  <a:gd name="T27" fmla="*/ 2502 h 5641"/>
                  <a:gd name="T28" fmla="*/ 1161 w 2637"/>
                  <a:gd name="T29" fmla="*/ 2378 h 5641"/>
                  <a:gd name="T30" fmla="*/ 1220 w 2637"/>
                  <a:gd name="T31" fmla="*/ 2257 h 5641"/>
                  <a:gd name="T32" fmla="*/ 1285 w 2637"/>
                  <a:gd name="T33" fmla="*/ 2133 h 5641"/>
                  <a:gd name="T34" fmla="*/ 1347 w 2637"/>
                  <a:gd name="T35" fmla="*/ 2010 h 5641"/>
                  <a:gd name="T36" fmla="*/ 1416 w 2637"/>
                  <a:gd name="T37" fmla="*/ 1886 h 5641"/>
                  <a:gd name="T38" fmla="*/ 1483 w 2637"/>
                  <a:gd name="T39" fmla="*/ 1762 h 5641"/>
                  <a:gd name="T40" fmla="*/ 1555 w 2637"/>
                  <a:gd name="T41" fmla="*/ 1638 h 5641"/>
                  <a:gd name="T42" fmla="*/ 1629 w 2637"/>
                  <a:gd name="T43" fmla="*/ 1514 h 5641"/>
                  <a:gd name="T44" fmla="*/ 1702 w 2637"/>
                  <a:gd name="T45" fmla="*/ 1388 h 5641"/>
                  <a:gd name="T46" fmla="*/ 1783 w 2637"/>
                  <a:gd name="T47" fmla="*/ 1257 h 5641"/>
                  <a:gd name="T48" fmla="*/ 1863 w 2637"/>
                  <a:gd name="T49" fmla="*/ 1128 h 5641"/>
                  <a:gd name="T50" fmla="*/ 1951 w 2637"/>
                  <a:gd name="T51" fmla="*/ 998 h 5641"/>
                  <a:gd name="T52" fmla="*/ 2037 w 2637"/>
                  <a:gd name="T53" fmla="*/ 861 h 5641"/>
                  <a:gd name="T54" fmla="*/ 2130 w 2637"/>
                  <a:gd name="T55" fmla="*/ 725 h 5641"/>
                  <a:gd name="T56" fmla="*/ 2223 w 2637"/>
                  <a:gd name="T57" fmla="*/ 586 h 5641"/>
                  <a:gd name="T58" fmla="*/ 2322 w 2637"/>
                  <a:gd name="T59" fmla="*/ 447 h 5641"/>
                  <a:gd name="T60" fmla="*/ 2424 w 2637"/>
                  <a:gd name="T61" fmla="*/ 301 h 5641"/>
                  <a:gd name="T62" fmla="*/ 2529 w 2637"/>
                  <a:gd name="T63" fmla="*/ 153 h 5641"/>
                  <a:gd name="T64" fmla="*/ 2637 w 2637"/>
                  <a:gd name="T65" fmla="*/ 0 h 5641"/>
                  <a:gd name="T66" fmla="*/ 2492 w 2637"/>
                  <a:gd name="T67" fmla="*/ 242 h 5641"/>
                  <a:gd name="T68" fmla="*/ 2343 w 2637"/>
                  <a:gd name="T69" fmla="*/ 487 h 5641"/>
                  <a:gd name="T70" fmla="*/ 2192 w 2637"/>
                  <a:gd name="T71" fmla="*/ 737 h 5641"/>
                  <a:gd name="T72" fmla="*/ 2040 w 2637"/>
                  <a:gd name="T73" fmla="*/ 994 h 5641"/>
                  <a:gd name="T74" fmla="*/ 1888 w 2637"/>
                  <a:gd name="T75" fmla="*/ 1255 h 5641"/>
                  <a:gd name="T76" fmla="*/ 1740 w 2637"/>
                  <a:gd name="T77" fmla="*/ 1518 h 5641"/>
                  <a:gd name="T78" fmla="*/ 1594 w 2637"/>
                  <a:gd name="T79" fmla="*/ 1784 h 5641"/>
                  <a:gd name="T80" fmla="*/ 1453 w 2637"/>
                  <a:gd name="T81" fmla="*/ 2049 h 5641"/>
                  <a:gd name="T82" fmla="*/ 1316 w 2637"/>
                  <a:gd name="T83" fmla="*/ 2319 h 5641"/>
                  <a:gd name="T84" fmla="*/ 1189 w 2637"/>
                  <a:gd name="T85" fmla="*/ 2588 h 5641"/>
                  <a:gd name="T86" fmla="*/ 1069 w 2637"/>
                  <a:gd name="T87" fmla="*/ 2855 h 5641"/>
                  <a:gd name="T88" fmla="*/ 961 w 2637"/>
                  <a:gd name="T89" fmla="*/ 3124 h 5641"/>
                  <a:gd name="T90" fmla="*/ 861 w 2637"/>
                  <a:gd name="T91" fmla="*/ 3390 h 5641"/>
                  <a:gd name="T92" fmla="*/ 775 w 2637"/>
                  <a:gd name="T93" fmla="*/ 3653 h 5641"/>
                  <a:gd name="T94" fmla="*/ 700 w 2637"/>
                  <a:gd name="T95" fmla="*/ 3916 h 5641"/>
                  <a:gd name="T96" fmla="*/ 641 w 2637"/>
                  <a:gd name="T97" fmla="*/ 4173 h 5641"/>
                  <a:gd name="T98" fmla="*/ 418 w 2637"/>
                  <a:gd name="T99" fmla="*/ 5111 h 5641"/>
                  <a:gd name="T100" fmla="*/ 0 w 2637"/>
                  <a:gd name="T101" fmla="*/ 5641 h 5641"/>
                  <a:gd name="T102" fmla="*/ 459 w 2637"/>
                  <a:gd name="T103" fmla="*/ 4235 h 56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37"/>
                  <a:gd name="T157" fmla="*/ 0 h 5641"/>
                  <a:gd name="T158" fmla="*/ 2637 w 2637"/>
                  <a:gd name="T159" fmla="*/ 5641 h 564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37" h="5641">
                    <a:moveTo>
                      <a:pt x="459" y="4235"/>
                    </a:moveTo>
                    <a:lnTo>
                      <a:pt x="505" y="4086"/>
                    </a:lnTo>
                    <a:lnTo>
                      <a:pt x="549" y="3941"/>
                    </a:lnTo>
                    <a:lnTo>
                      <a:pt x="595" y="3802"/>
                    </a:lnTo>
                    <a:lnTo>
                      <a:pt x="641" y="3663"/>
                    </a:lnTo>
                    <a:lnTo>
                      <a:pt x="688" y="3526"/>
                    </a:lnTo>
                    <a:lnTo>
                      <a:pt x="737" y="3390"/>
                    </a:lnTo>
                    <a:lnTo>
                      <a:pt x="784" y="3260"/>
                    </a:lnTo>
                    <a:lnTo>
                      <a:pt x="836" y="3130"/>
                    </a:lnTo>
                    <a:lnTo>
                      <a:pt x="886" y="3004"/>
                    </a:lnTo>
                    <a:lnTo>
                      <a:pt x="938" y="2876"/>
                    </a:lnTo>
                    <a:lnTo>
                      <a:pt x="991" y="2749"/>
                    </a:lnTo>
                    <a:lnTo>
                      <a:pt x="1047" y="2625"/>
                    </a:lnTo>
                    <a:lnTo>
                      <a:pt x="1102" y="2502"/>
                    </a:lnTo>
                    <a:lnTo>
                      <a:pt x="1161" y="2378"/>
                    </a:lnTo>
                    <a:lnTo>
                      <a:pt x="1220" y="2257"/>
                    </a:lnTo>
                    <a:lnTo>
                      <a:pt x="1285" y="2133"/>
                    </a:lnTo>
                    <a:lnTo>
                      <a:pt x="1347" y="2010"/>
                    </a:lnTo>
                    <a:lnTo>
                      <a:pt x="1416" y="1886"/>
                    </a:lnTo>
                    <a:lnTo>
                      <a:pt x="1483" y="1762"/>
                    </a:lnTo>
                    <a:lnTo>
                      <a:pt x="1555" y="1638"/>
                    </a:lnTo>
                    <a:lnTo>
                      <a:pt x="1629" y="1514"/>
                    </a:lnTo>
                    <a:lnTo>
                      <a:pt x="1702" y="1388"/>
                    </a:lnTo>
                    <a:lnTo>
                      <a:pt x="1783" y="1257"/>
                    </a:lnTo>
                    <a:lnTo>
                      <a:pt x="1863" y="1128"/>
                    </a:lnTo>
                    <a:lnTo>
                      <a:pt x="1951" y="998"/>
                    </a:lnTo>
                    <a:lnTo>
                      <a:pt x="2037" y="861"/>
                    </a:lnTo>
                    <a:lnTo>
                      <a:pt x="2130" y="725"/>
                    </a:lnTo>
                    <a:lnTo>
                      <a:pt x="2223" y="586"/>
                    </a:lnTo>
                    <a:lnTo>
                      <a:pt x="2322" y="447"/>
                    </a:lnTo>
                    <a:lnTo>
                      <a:pt x="2424" y="301"/>
                    </a:lnTo>
                    <a:lnTo>
                      <a:pt x="2529" y="153"/>
                    </a:lnTo>
                    <a:lnTo>
                      <a:pt x="2637" y="0"/>
                    </a:lnTo>
                    <a:lnTo>
                      <a:pt x="2492" y="242"/>
                    </a:lnTo>
                    <a:lnTo>
                      <a:pt x="2343" y="487"/>
                    </a:lnTo>
                    <a:lnTo>
                      <a:pt x="2192" y="737"/>
                    </a:lnTo>
                    <a:lnTo>
                      <a:pt x="2040" y="994"/>
                    </a:lnTo>
                    <a:lnTo>
                      <a:pt x="1888" y="1255"/>
                    </a:lnTo>
                    <a:lnTo>
                      <a:pt x="1740" y="1518"/>
                    </a:lnTo>
                    <a:lnTo>
                      <a:pt x="1594" y="1784"/>
                    </a:lnTo>
                    <a:lnTo>
                      <a:pt x="1453" y="2049"/>
                    </a:lnTo>
                    <a:lnTo>
                      <a:pt x="1316" y="2319"/>
                    </a:lnTo>
                    <a:lnTo>
                      <a:pt x="1189" y="2588"/>
                    </a:lnTo>
                    <a:lnTo>
                      <a:pt x="1069" y="2855"/>
                    </a:lnTo>
                    <a:lnTo>
                      <a:pt x="961" y="3124"/>
                    </a:lnTo>
                    <a:lnTo>
                      <a:pt x="861" y="3390"/>
                    </a:lnTo>
                    <a:lnTo>
                      <a:pt x="775" y="3653"/>
                    </a:lnTo>
                    <a:lnTo>
                      <a:pt x="700" y="3916"/>
                    </a:lnTo>
                    <a:lnTo>
                      <a:pt x="641" y="4173"/>
                    </a:lnTo>
                    <a:lnTo>
                      <a:pt x="418" y="5111"/>
                    </a:lnTo>
                    <a:lnTo>
                      <a:pt x="0" y="5641"/>
                    </a:lnTo>
                    <a:lnTo>
                      <a:pt x="459" y="4235"/>
                    </a:lnTo>
                    <a:close/>
                  </a:path>
                </a:pathLst>
              </a:custGeom>
              <a:solidFill>
                <a:srgbClr val="FFFFFF">
                  <a:alpha val="50195"/>
                </a:srgbClr>
              </a:solidFill>
              <a:ln w="9525">
                <a:noFill/>
                <a:round/>
                <a:headEnd/>
                <a:tailEnd/>
              </a:ln>
            </p:spPr>
            <p:txBody>
              <a:bodyPr lIns="16" tIns="8" rIns="16" bIns="8">
                <a:spAutoFit/>
              </a:bodyPr>
              <a:lstStyle/>
              <a:p>
                <a:endParaRPr lang="ar-SA"/>
              </a:p>
            </p:txBody>
          </p:sp>
          <p:sp>
            <p:nvSpPr>
              <p:cNvPr id="5128" name="Freeform 10"/>
              <p:cNvSpPr>
                <a:spLocks/>
              </p:cNvSpPr>
              <p:nvPr/>
            </p:nvSpPr>
            <p:spPr bwMode="auto">
              <a:xfrm>
                <a:off x="4222" y="2264"/>
                <a:ext cx="732" cy="1414"/>
              </a:xfrm>
              <a:custGeom>
                <a:avLst/>
                <a:gdLst>
                  <a:gd name="T0" fmla="*/ 2179 w 2198"/>
                  <a:gd name="T1" fmla="*/ 0 h 4243"/>
                  <a:gd name="T2" fmla="*/ 1965 w 2198"/>
                  <a:gd name="T3" fmla="*/ 301 h 4243"/>
                  <a:gd name="T4" fmla="*/ 1765 w 2198"/>
                  <a:gd name="T5" fmla="*/ 586 h 4243"/>
                  <a:gd name="T6" fmla="*/ 1579 w 2198"/>
                  <a:gd name="T7" fmla="*/ 861 h 4243"/>
                  <a:gd name="T8" fmla="*/ 1406 w 2198"/>
                  <a:gd name="T9" fmla="*/ 1128 h 4243"/>
                  <a:gd name="T10" fmla="*/ 1245 w 2198"/>
                  <a:gd name="T11" fmla="*/ 1387 h 4243"/>
                  <a:gd name="T12" fmla="*/ 1096 w 2198"/>
                  <a:gd name="T13" fmla="*/ 1638 h 4243"/>
                  <a:gd name="T14" fmla="*/ 957 w 2198"/>
                  <a:gd name="T15" fmla="*/ 1889 h 4243"/>
                  <a:gd name="T16" fmla="*/ 827 w 2198"/>
                  <a:gd name="T17" fmla="*/ 2136 h 4243"/>
                  <a:gd name="T18" fmla="*/ 702 w 2198"/>
                  <a:gd name="T19" fmla="*/ 2381 h 4243"/>
                  <a:gd name="T20" fmla="*/ 588 w 2198"/>
                  <a:gd name="T21" fmla="*/ 2628 h 4243"/>
                  <a:gd name="T22" fmla="*/ 480 w 2198"/>
                  <a:gd name="T23" fmla="*/ 2879 h 4243"/>
                  <a:gd name="T24" fmla="*/ 378 w 2198"/>
                  <a:gd name="T25" fmla="*/ 3133 h 4243"/>
                  <a:gd name="T26" fmla="*/ 279 w 2198"/>
                  <a:gd name="T27" fmla="*/ 3392 h 4243"/>
                  <a:gd name="T28" fmla="*/ 183 w 2198"/>
                  <a:gd name="T29" fmla="*/ 3665 h 4243"/>
                  <a:gd name="T30" fmla="*/ 90 w 2198"/>
                  <a:gd name="T31" fmla="*/ 3943 h 4243"/>
                  <a:gd name="T32" fmla="*/ 0 w 2198"/>
                  <a:gd name="T33" fmla="*/ 4237 h 4243"/>
                  <a:gd name="T34" fmla="*/ 65 w 2198"/>
                  <a:gd name="T35" fmla="*/ 4096 h 4243"/>
                  <a:gd name="T36" fmla="*/ 155 w 2198"/>
                  <a:gd name="T37" fmla="*/ 3810 h 4243"/>
                  <a:gd name="T38" fmla="*/ 248 w 2198"/>
                  <a:gd name="T39" fmla="*/ 3535 h 4243"/>
                  <a:gd name="T40" fmla="*/ 344 w 2198"/>
                  <a:gd name="T41" fmla="*/ 3269 h 4243"/>
                  <a:gd name="T42" fmla="*/ 446 w 2198"/>
                  <a:gd name="T43" fmla="*/ 3012 h 4243"/>
                  <a:gd name="T44" fmla="*/ 551 w 2198"/>
                  <a:gd name="T45" fmla="*/ 2759 h 4243"/>
                  <a:gd name="T46" fmla="*/ 663 w 2198"/>
                  <a:gd name="T47" fmla="*/ 2510 h 4243"/>
                  <a:gd name="T48" fmla="*/ 781 w 2198"/>
                  <a:gd name="T49" fmla="*/ 2267 h 4243"/>
                  <a:gd name="T50" fmla="*/ 908 w 2198"/>
                  <a:gd name="T51" fmla="*/ 2018 h 4243"/>
                  <a:gd name="T52" fmla="*/ 1043 w 2198"/>
                  <a:gd name="T53" fmla="*/ 1771 h 4243"/>
                  <a:gd name="T54" fmla="*/ 1189 w 2198"/>
                  <a:gd name="T55" fmla="*/ 1526 h 4243"/>
                  <a:gd name="T56" fmla="*/ 1343 w 2198"/>
                  <a:gd name="T57" fmla="*/ 1269 h 4243"/>
                  <a:gd name="T58" fmla="*/ 1510 w 2198"/>
                  <a:gd name="T59" fmla="*/ 1010 h 4243"/>
                  <a:gd name="T60" fmla="*/ 1690 w 2198"/>
                  <a:gd name="T61" fmla="*/ 737 h 4243"/>
                  <a:gd name="T62" fmla="*/ 1882 w 2198"/>
                  <a:gd name="T63" fmla="*/ 459 h 4243"/>
                  <a:gd name="T64" fmla="*/ 2090 w 2198"/>
                  <a:gd name="T65" fmla="*/ 165 h 4243"/>
                  <a:gd name="T66" fmla="*/ 2179 w 2198"/>
                  <a:gd name="T67" fmla="*/ 0 h 4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98"/>
                  <a:gd name="T103" fmla="*/ 0 h 4243"/>
                  <a:gd name="T104" fmla="*/ 2198 w 2198"/>
                  <a:gd name="T105" fmla="*/ 4243 h 4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98" h="4243">
                    <a:moveTo>
                      <a:pt x="2198" y="12"/>
                    </a:moveTo>
                    <a:lnTo>
                      <a:pt x="2179" y="0"/>
                    </a:lnTo>
                    <a:lnTo>
                      <a:pt x="2071" y="152"/>
                    </a:lnTo>
                    <a:lnTo>
                      <a:pt x="1965" y="301"/>
                    </a:lnTo>
                    <a:lnTo>
                      <a:pt x="1863" y="446"/>
                    </a:lnTo>
                    <a:lnTo>
                      <a:pt x="1765" y="586"/>
                    </a:lnTo>
                    <a:lnTo>
                      <a:pt x="1672" y="725"/>
                    </a:lnTo>
                    <a:lnTo>
                      <a:pt x="1579" y="861"/>
                    </a:lnTo>
                    <a:lnTo>
                      <a:pt x="1492" y="997"/>
                    </a:lnTo>
                    <a:lnTo>
                      <a:pt x="1406" y="1128"/>
                    </a:lnTo>
                    <a:lnTo>
                      <a:pt x="1325" y="1257"/>
                    </a:lnTo>
                    <a:lnTo>
                      <a:pt x="1245" y="1387"/>
                    </a:lnTo>
                    <a:lnTo>
                      <a:pt x="1171" y="1514"/>
                    </a:lnTo>
                    <a:lnTo>
                      <a:pt x="1096" y="1638"/>
                    </a:lnTo>
                    <a:lnTo>
                      <a:pt x="1025" y="1765"/>
                    </a:lnTo>
                    <a:lnTo>
                      <a:pt x="957" y="1889"/>
                    </a:lnTo>
                    <a:lnTo>
                      <a:pt x="889" y="2012"/>
                    </a:lnTo>
                    <a:lnTo>
                      <a:pt x="827" y="2136"/>
                    </a:lnTo>
                    <a:lnTo>
                      <a:pt x="761" y="2261"/>
                    </a:lnTo>
                    <a:lnTo>
                      <a:pt x="702" y="2381"/>
                    </a:lnTo>
                    <a:lnTo>
                      <a:pt x="644" y="2504"/>
                    </a:lnTo>
                    <a:lnTo>
                      <a:pt x="588" y="2628"/>
                    </a:lnTo>
                    <a:lnTo>
                      <a:pt x="533" y="2753"/>
                    </a:lnTo>
                    <a:lnTo>
                      <a:pt x="480" y="2879"/>
                    </a:lnTo>
                    <a:lnTo>
                      <a:pt x="428" y="3006"/>
                    </a:lnTo>
                    <a:lnTo>
                      <a:pt x="378" y="3133"/>
                    </a:lnTo>
                    <a:lnTo>
                      <a:pt x="326" y="3263"/>
                    </a:lnTo>
                    <a:lnTo>
                      <a:pt x="279" y="3392"/>
                    </a:lnTo>
                    <a:lnTo>
                      <a:pt x="230" y="3529"/>
                    </a:lnTo>
                    <a:lnTo>
                      <a:pt x="183" y="3665"/>
                    </a:lnTo>
                    <a:lnTo>
                      <a:pt x="137" y="3804"/>
                    </a:lnTo>
                    <a:lnTo>
                      <a:pt x="90" y="3943"/>
                    </a:lnTo>
                    <a:lnTo>
                      <a:pt x="47" y="4089"/>
                    </a:lnTo>
                    <a:lnTo>
                      <a:pt x="0" y="4237"/>
                    </a:lnTo>
                    <a:lnTo>
                      <a:pt x="20" y="4243"/>
                    </a:lnTo>
                    <a:lnTo>
                      <a:pt x="65" y="4096"/>
                    </a:lnTo>
                    <a:lnTo>
                      <a:pt x="108" y="3949"/>
                    </a:lnTo>
                    <a:lnTo>
                      <a:pt x="155" y="3810"/>
                    </a:lnTo>
                    <a:lnTo>
                      <a:pt x="202" y="3671"/>
                    </a:lnTo>
                    <a:lnTo>
                      <a:pt x="248" y="3535"/>
                    </a:lnTo>
                    <a:lnTo>
                      <a:pt x="298" y="3398"/>
                    </a:lnTo>
                    <a:lnTo>
                      <a:pt x="344" y="3269"/>
                    </a:lnTo>
                    <a:lnTo>
                      <a:pt x="396" y="3139"/>
                    </a:lnTo>
                    <a:lnTo>
                      <a:pt x="446" y="3012"/>
                    </a:lnTo>
                    <a:lnTo>
                      <a:pt x="498" y="2885"/>
                    </a:lnTo>
                    <a:lnTo>
                      <a:pt x="551" y="2759"/>
                    </a:lnTo>
                    <a:lnTo>
                      <a:pt x="606" y="2635"/>
                    </a:lnTo>
                    <a:lnTo>
                      <a:pt x="663" y="2510"/>
                    </a:lnTo>
                    <a:lnTo>
                      <a:pt x="722" y="2387"/>
                    </a:lnTo>
                    <a:lnTo>
                      <a:pt x="781" y="2267"/>
                    </a:lnTo>
                    <a:lnTo>
                      <a:pt x="845" y="2143"/>
                    </a:lnTo>
                    <a:lnTo>
                      <a:pt x="908" y="2018"/>
                    </a:lnTo>
                    <a:lnTo>
                      <a:pt x="975" y="1895"/>
                    </a:lnTo>
                    <a:lnTo>
                      <a:pt x="1043" y="1771"/>
                    </a:lnTo>
                    <a:lnTo>
                      <a:pt x="1114" y="1651"/>
                    </a:lnTo>
                    <a:lnTo>
                      <a:pt x="1189" y="1526"/>
                    </a:lnTo>
                    <a:lnTo>
                      <a:pt x="1263" y="1400"/>
                    </a:lnTo>
                    <a:lnTo>
                      <a:pt x="1343" y="1269"/>
                    </a:lnTo>
                    <a:lnTo>
                      <a:pt x="1424" y="1140"/>
                    </a:lnTo>
                    <a:lnTo>
                      <a:pt x="1510" y="1010"/>
                    </a:lnTo>
                    <a:lnTo>
                      <a:pt x="1598" y="873"/>
                    </a:lnTo>
                    <a:lnTo>
                      <a:pt x="1690" y="737"/>
                    </a:lnTo>
                    <a:lnTo>
                      <a:pt x="1783" y="598"/>
                    </a:lnTo>
                    <a:lnTo>
                      <a:pt x="1882" y="459"/>
                    </a:lnTo>
                    <a:lnTo>
                      <a:pt x="1984" y="314"/>
                    </a:lnTo>
                    <a:lnTo>
                      <a:pt x="2090" y="165"/>
                    </a:lnTo>
                    <a:lnTo>
                      <a:pt x="2198" y="12"/>
                    </a:lnTo>
                    <a:lnTo>
                      <a:pt x="2179" y="0"/>
                    </a:lnTo>
                    <a:lnTo>
                      <a:pt x="2198" y="12"/>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29" name="Freeform 11"/>
              <p:cNvSpPr>
                <a:spLocks/>
              </p:cNvSpPr>
              <p:nvPr/>
            </p:nvSpPr>
            <p:spPr bwMode="auto">
              <a:xfrm>
                <a:off x="4283" y="2264"/>
                <a:ext cx="671" cy="1393"/>
              </a:xfrm>
              <a:custGeom>
                <a:avLst/>
                <a:gdLst>
                  <a:gd name="T0" fmla="*/ 19 w 2015"/>
                  <a:gd name="T1" fmla="*/ 4179 h 4179"/>
                  <a:gd name="T2" fmla="*/ 78 w 2015"/>
                  <a:gd name="T3" fmla="*/ 3922 h 4179"/>
                  <a:gd name="T4" fmla="*/ 152 w 2015"/>
                  <a:gd name="T5" fmla="*/ 3663 h 4179"/>
                  <a:gd name="T6" fmla="*/ 239 w 2015"/>
                  <a:gd name="T7" fmla="*/ 3398 h 4179"/>
                  <a:gd name="T8" fmla="*/ 337 w 2015"/>
                  <a:gd name="T9" fmla="*/ 3133 h 4179"/>
                  <a:gd name="T10" fmla="*/ 446 w 2015"/>
                  <a:gd name="T11" fmla="*/ 2863 h 4179"/>
                  <a:gd name="T12" fmla="*/ 566 w 2015"/>
                  <a:gd name="T13" fmla="*/ 2598 h 4179"/>
                  <a:gd name="T14" fmla="*/ 694 w 2015"/>
                  <a:gd name="T15" fmla="*/ 2328 h 4179"/>
                  <a:gd name="T16" fmla="*/ 829 w 2015"/>
                  <a:gd name="T17" fmla="*/ 2059 h 4179"/>
                  <a:gd name="T18" fmla="*/ 972 w 2015"/>
                  <a:gd name="T19" fmla="*/ 1792 h 4179"/>
                  <a:gd name="T20" fmla="*/ 1117 w 2015"/>
                  <a:gd name="T21" fmla="*/ 1526 h 4179"/>
                  <a:gd name="T22" fmla="*/ 1266 w 2015"/>
                  <a:gd name="T23" fmla="*/ 1263 h 4179"/>
                  <a:gd name="T24" fmla="*/ 1417 w 2015"/>
                  <a:gd name="T25" fmla="*/ 1006 h 4179"/>
                  <a:gd name="T26" fmla="*/ 1570 w 2015"/>
                  <a:gd name="T27" fmla="*/ 749 h 4179"/>
                  <a:gd name="T28" fmla="*/ 1721 w 2015"/>
                  <a:gd name="T29" fmla="*/ 499 h 4179"/>
                  <a:gd name="T30" fmla="*/ 1870 w 2015"/>
                  <a:gd name="T31" fmla="*/ 255 h 4179"/>
                  <a:gd name="T32" fmla="*/ 2015 w 2015"/>
                  <a:gd name="T33" fmla="*/ 12 h 4179"/>
                  <a:gd name="T34" fmla="*/ 1996 w 2015"/>
                  <a:gd name="T35" fmla="*/ 0 h 4179"/>
                  <a:gd name="T36" fmla="*/ 1851 w 2015"/>
                  <a:gd name="T37" fmla="*/ 242 h 4179"/>
                  <a:gd name="T38" fmla="*/ 1702 w 2015"/>
                  <a:gd name="T39" fmla="*/ 487 h 4179"/>
                  <a:gd name="T40" fmla="*/ 1551 w 2015"/>
                  <a:gd name="T41" fmla="*/ 737 h 4179"/>
                  <a:gd name="T42" fmla="*/ 1399 w 2015"/>
                  <a:gd name="T43" fmla="*/ 994 h 4179"/>
                  <a:gd name="T44" fmla="*/ 1247 w 2015"/>
                  <a:gd name="T45" fmla="*/ 1257 h 4179"/>
                  <a:gd name="T46" fmla="*/ 1099 w 2015"/>
                  <a:gd name="T47" fmla="*/ 1520 h 4179"/>
                  <a:gd name="T48" fmla="*/ 953 w 2015"/>
                  <a:gd name="T49" fmla="*/ 1786 h 4179"/>
                  <a:gd name="T50" fmla="*/ 811 w 2015"/>
                  <a:gd name="T51" fmla="*/ 2053 h 4179"/>
                  <a:gd name="T52" fmla="*/ 674 w 2015"/>
                  <a:gd name="T53" fmla="*/ 2322 h 4179"/>
                  <a:gd name="T54" fmla="*/ 548 w 2015"/>
                  <a:gd name="T55" fmla="*/ 2591 h 4179"/>
                  <a:gd name="T56" fmla="*/ 427 w 2015"/>
                  <a:gd name="T57" fmla="*/ 2857 h 4179"/>
                  <a:gd name="T58" fmla="*/ 319 w 2015"/>
                  <a:gd name="T59" fmla="*/ 3127 h 4179"/>
                  <a:gd name="T60" fmla="*/ 219 w 2015"/>
                  <a:gd name="T61" fmla="*/ 3392 h 4179"/>
                  <a:gd name="T62" fmla="*/ 133 w 2015"/>
                  <a:gd name="T63" fmla="*/ 3655 h 4179"/>
                  <a:gd name="T64" fmla="*/ 59 w 2015"/>
                  <a:gd name="T65" fmla="*/ 3922 h 4179"/>
                  <a:gd name="T66" fmla="*/ 0 w 2015"/>
                  <a:gd name="T67" fmla="*/ 4179 h 4179"/>
                  <a:gd name="T68" fmla="*/ 19 w 2015"/>
                  <a:gd name="T69" fmla="*/ 4179 h 41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15"/>
                  <a:gd name="T106" fmla="*/ 0 h 4179"/>
                  <a:gd name="T107" fmla="*/ 2015 w 2015"/>
                  <a:gd name="T108" fmla="*/ 4179 h 41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15" h="4179">
                    <a:moveTo>
                      <a:pt x="19" y="4179"/>
                    </a:moveTo>
                    <a:lnTo>
                      <a:pt x="78" y="3922"/>
                    </a:lnTo>
                    <a:lnTo>
                      <a:pt x="152" y="3663"/>
                    </a:lnTo>
                    <a:lnTo>
                      <a:pt x="239" y="3398"/>
                    </a:lnTo>
                    <a:lnTo>
                      <a:pt x="337" y="3133"/>
                    </a:lnTo>
                    <a:lnTo>
                      <a:pt x="446" y="2863"/>
                    </a:lnTo>
                    <a:lnTo>
                      <a:pt x="566" y="2598"/>
                    </a:lnTo>
                    <a:lnTo>
                      <a:pt x="694" y="2328"/>
                    </a:lnTo>
                    <a:lnTo>
                      <a:pt x="829" y="2059"/>
                    </a:lnTo>
                    <a:lnTo>
                      <a:pt x="972" y="1792"/>
                    </a:lnTo>
                    <a:lnTo>
                      <a:pt x="1117" y="1526"/>
                    </a:lnTo>
                    <a:lnTo>
                      <a:pt x="1266" y="1263"/>
                    </a:lnTo>
                    <a:lnTo>
                      <a:pt x="1417" y="1006"/>
                    </a:lnTo>
                    <a:lnTo>
                      <a:pt x="1570" y="749"/>
                    </a:lnTo>
                    <a:lnTo>
                      <a:pt x="1721" y="499"/>
                    </a:lnTo>
                    <a:lnTo>
                      <a:pt x="1870" y="255"/>
                    </a:lnTo>
                    <a:lnTo>
                      <a:pt x="2015" y="12"/>
                    </a:lnTo>
                    <a:lnTo>
                      <a:pt x="1996" y="0"/>
                    </a:lnTo>
                    <a:lnTo>
                      <a:pt x="1851" y="242"/>
                    </a:lnTo>
                    <a:lnTo>
                      <a:pt x="1702" y="487"/>
                    </a:lnTo>
                    <a:lnTo>
                      <a:pt x="1551" y="737"/>
                    </a:lnTo>
                    <a:lnTo>
                      <a:pt x="1399" y="994"/>
                    </a:lnTo>
                    <a:lnTo>
                      <a:pt x="1247" y="1257"/>
                    </a:lnTo>
                    <a:lnTo>
                      <a:pt x="1099" y="1520"/>
                    </a:lnTo>
                    <a:lnTo>
                      <a:pt x="953" y="1786"/>
                    </a:lnTo>
                    <a:lnTo>
                      <a:pt x="811" y="2053"/>
                    </a:lnTo>
                    <a:lnTo>
                      <a:pt x="674" y="2322"/>
                    </a:lnTo>
                    <a:lnTo>
                      <a:pt x="548" y="2591"/>
                    </a:lnTo>
                    <a:lnTo>
                      <a:pt x="427" y="2857"/>
                    </a:lnTo>
                    <a:lnTo>
                      <a:pt x="319" y="3127"/>
                    </a:lnTo>
                    <a:lnTo>
                      <a:pt x="219" y="3392"/>
                    </a:lnTo>
                    <a:lnTo>
                      <a:pt x="133" y="3655"/>
                    </a:lnTo>
                    <a:lnTo>
                      <a:pt x="59" y="3922"/>
                    </a:lnTo>
                    <a:lnTo>
                      <a:pt x="0" y="4179"/>
                    </a:lnTo>
                    <a:lnTo>
                      <a:pt x="19" y="4179"/>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0" name="Freeform 12"/>
              <p:cNvSpPr>
                <a:spLocks/>
              </p:cNvSpPr>
              <p:nvPr/>
            </p:nvSpPr>
            <p:spPr bwMode="auto">
              <a:xfrm>
                <a:off x="4209" y="3657"/>
                <a:ext cx="80" cy="314"/>
              </a:xfrm>
              <a:custGeom>
                <a:avLst/>
                <a:gdLst>
                  <a:gd name="T0" fmla="*/ 18 w 241"/>
                  <a:gd name="T1" fmla="*/ 944 h 944"/>
                  <a:gd name="T2" fmla="*/ 18 w 241"/>
                  <a:gd name="T3" fmla="*/ 938 h 944"/>
                  <a:gd name="T4" fmla="*/ 241 w 241"/>
                  <a:gd name="T5" fmla="*/ 0 h 944"/>
                  <a:gd name="T6" fmla="*/ 222 w 241"/>
                  <a:gd name="T7" fmla="*/ 0 h 944"/>
                  <a:gd name="T8" fmla="*/ 0 w 241"/>
                  <a:gd name="T9" fmla="*/ 938 h 944"/>
                  <a:gd name="T10" fmla="*/ 0 w 241"/>
                  <a:gd name="T11" fmla="*/ 931 h 944"/>
                  <a:gd name="T12" fmla="*/ 18 w 241"/>
                  <a:gd name="T13" fmla="*/ 944 h 944"/>
                  <a:gd name="T14" fmla="*/ 18 w 241"/>
                  <a:gd name="T15" fmla="*/ 941 h 944"/>
                  <a:gd name="T16" fmla="*/ 18 w 241"/>
                  <a:gd name="T17" fmla="*/ 938 h 944"/>
                  <a:gd name="T18" fmla="*/ 18 w 241"/>
                  <a:gd name="T19" fmla="*/ 944 h 9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1"/>
                  <a:gd name="T31" fmla="*/ 0 h 944"/>
                  <a:gd name="T32" fmla="*/ 241 w 241"/>
                  <a:gd name="T33" fmla="*/ 944 h 9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1" h="944">
                    <a:moveTo>
                      <a:pt x="18" y="944"/>
                    </a:moveTo>
                    <a:lnTo>
                      <a:pt x="18" y="938"/>
                    </a:lnTo>
                    <a:lnTo>
                      <a:pt x="241" y="0"/>
                    </a:lnTo>
                    <a:lnTo>
                      <a:pt x="222" y="0"/>
                    </a:lnTo>
                    <a:lnTo>
                      <a:pt x="0" y="938"/>
                    </a:lnTo>
                    <a:lnTo>
                      <a:pt x="0" y="931"/>
                    </a:lnTo>
                    <a:lnTo>
                      <a:pt x="18" y="944"/>
                    </a:lnTo>
                    <a:lnTo>
                      <a:pt x="18" y="941"/>
                    </a:lnTo>
                    <a:lnTo>
                      <a:pt x="18" y="938"/>
                    </a:lnTo>
                    <a:lnTo>
                      <a:pt x="18" y="944"/>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1" name="Freeform 13"/>
              <p:cNvSpPr>
                <a:spLocks/>
              </p:cNvSpPr>
              <p:nvPr/>
            </p:nvSpPr>
            <p:spPr bwMode="auto">
              <a:xfrm>
                <a:off x="4063" y="3967"/>
                <a:ext cx="152" cy="197"/>
              </a:xfrm>
              <a:custGeom>
                <a:avLst/>
                <a:gdLst>
                  <a:gd name="T0" fmla="*/ 18 w 455"/>
                  <a:gd name="T1" fmla="*/ 533 h 592"/>
                  <a:gd name="T2" fmla="*/ 37 w 455"/>
                  <a:gd name="T3" fmla="*/ 543 h 592"/>
                  <a:gd name="T4" fmla="*/ 455 w 455"/>
                  <a:gd name="T5" fmla="*/ 13 h 592"/>
                  <a:gd name="T6" fmla="*/ 437 w 455"/>
                  <a:gd name="T7" fmla="*/ 0 h 592"/>
                  <a:gd name="T8" fmla="*/ 18 w 455"/>
                  <a:gd name="T9" fmla="*/ 529 h 592"/>
                  <a:gd name="T10" fmla="*/ 37 w 455"/>
                  <a:gd name="T11" fmla="*/ 539 h 592"/>
                  <a:gd name="T12" fmla="*/ 18 w 455"/>
                  <a:gd name="T13" fmla="*/ 533 h 592"/>
                  <a:gd name="T14" fmla="*/ 0 w 455"/>
                  <a:gd name="T15" fmla="*/ 592 h 592"/>
                  <a:gd name="T16" fmla="*/ 37 w 455"/>
                  <a:gd name="T17" fmla="*/ 543 h 592"/>
                  <a:gd name="T18" fmla="*/ 18 w 455"/>
                  <a:gd name="T19" fmla="*/ 533 h 5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5"/>
                  <a:gd name="T31" fmla="*/ 0 h 592"/>
                  <a:gd name="T32" fmla="*/ 455 w 455"/>
                  <a:gd name="T33" fmla="*/ 592 h 5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5" h="592">
                    <a:moveTo>
                      <a:pt x="18" y="533"/>
                    </a:moveTo>
                    <a:lnTo>
                      <a:pt x="37" y="543"/>
                    </a:lnTo>
                    <a:lnTo>
                      <a:pt x="455" y="13"/>
                    </a:lnTo>
                    <a:lnTo>
                      <a:pt x="437" y="0"/>
                    </a:lnTo>
                    <a:lnTo>
                      <a:pt x="18" y="529"/>
                    </a:lnTo>
                    <a:lnTo>
                      <a:pt x="37" y="539"/>
                    </a:lnTo>
                    <a:lnTo>
                      <a:pt x="18" y="533"/>
                    </a:lnTo>
                    <a:lnTo>
                      <a:pt x="0" y="592"/>
                    </a:lnTo>
                    <a:lnTo>
                      <a:pt x="37" y="543"/>
                    </a:lnTo>
                    <a:lnTo>
                      <a:pt x="18" y="533"/>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2" name="Freeform 14"/>
              <p:cNvSpPr>
                <a:spLocks/>
              </p:cNvSpPr>
              <p:nvPr/>
            </p:nvSpPr>
            <p:spPr bwMode="auto">
              <a:xfrm>
                <a:off x="4069" y="3676"/>
                <a:ext cx="159" cy="471"/>
              </a:xfrm>
              <a:custGeom>
                <a:avLst/>
                <a:gdLst>
                  <a:gd name="T0" fmla="*/ 458 w 478"/>
                  <a:gd name="T1" fmla="*/ 0 h 1412"/>
                  <a:gd name="T2" fmla="*/ 0 w 478"/>
                  <a:gd name="T3" fmla="*/ 1406 h 1412"/>
                  <a:gd name="T4" fmla="*/ 19 w 478"/>
                  <a:gd name="T5" fmla="*/ 1412 h 1412"/>
                  <a:gd name="T6" fmla="*/ 478 w 478"/>
                  <a:gd name="T7" fmla="*/ 6 h 1412"/>
                  <a:gd name="T8" fmla="*/ 458 w 478"/>
                  <a:gd name="T9" fmla="*/ 0 h 1412"/>
                  <a:gd name="T10" fmla="*/ 0 60000 65536"/>
                  <a:gd name="T11" fmla="*/ 0 60000 65536"/>
                  <a:gd name="T12" fmla="*/ 0 60000 65536"/>
                  <a:gd name="T13" fmla="*/ 0 60000 65536"/>
                  <a:gd name="T14" fmla="*/ 0 60000 65536"/>
                  <a:gd name="T15" fmla="*/ 0 w 478"/>
                  <a:gd name="T16" fmla="*/ 0 h 1412"/>
                  <a:gd name="T17" fmla="*/ 478 w 478"/>
                  <a:gd name="T18" fmla="*/ 1412 h 1412"/>
                </a:gdLst>
                <a:ahLst/>
                <a:cxnLst>
                  <a:cxn ang="T10">
                    <a:pos x="T0" y="T1"/>
                  </a:cxn>
                  <a:cxn ang="T11">
                    <a:pos x="T2" y="T3"/>
                  </a:cxn>
                  <a:cxn ang="T12">
                    <a:pos x="T4" y="T5"/>
                  </a:cxn>
                  <a:cxn ang="T13">
                    <a:pos x="T6" y="T7"/>
                  </a:cxn>
                  <a:cxn ang="T14">
                    <a:pos x="T8" y="T9"/>
                  </a:cxn>
                </a:cxnLst>
                <a:rect l="T15" t="T16" r="T17" b="T18"/>
                <a:pathLst>
                  <a:path w="478" h="1412">
                    <a:moveTo>
                      <a:pt x="458" y="0"/>
                    </a:moveTo>
                    <a:lnTo>
                      <a:pt x="0" y="1406"/>
                    </a:lnTo>
                    <a:lnTo>
                      <a:pt x="19" y="1412"/>
                    </a:lnTo>
                    <a:lnTo>
                      <a:pt x="478" y="6"/>
                    </a:lnTo>
                    <a:lnTo>
                      <a:pt x="458" y="0"/>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3" name="Freeform 15"/>
              <p:cNvSpPr>
                <a:spLocks/>
              </p:cNvSpPr>
              <p:nvPr/>
            </p:nvSpPr>
            <p:spPr bwMode="auto">
              <a:xfrm>
                <a:off x="4131" y="2018"/>
                <a:ext cx="1001" cy="1663"/>
              </a:xfrm>
              <a:custGeom>
                <a:avLst/>
                <a:gdLst>
                  <a:gd name="T0" fmla="*/ 2445 w 3002"/>
                  <a:gd name="T1" fmla="*/ 217 h 4989"/>
                  <a:gd name="T2" fmla="*/ 1823 w 3002"/>
                  <a:gd name="T3" fmla="*/ 684 h 4989"/>
                  <a:gd name="T4" fmla="*/ 1297 w 3002"/>
                  <a:gd name="T5" fmla="*/ 1299 h 4989"/>
                  <a:gd name="T6" fmla="*/ 866 w 3002"/>
                  <a:gd name="T7" fmla="*/ 1990 h 4989"/>
                  <a:gd name="T8" fmla="*/ 527 w 3002"/>
                  <a:gd name="T9" fmla="*/ 2693 h 4989"/>
                  <a:gd name="T10" fmla="*/ 272 w 3002"/>
                  <a:gd name="T11" fmla="*/ 3340 h 4989"/>
                  <a:gd name="T12" fmla="*/ 102 w 3002"/>
                  <a:gd name="T13" fmla="*/ 3860 h 4989"/>
                  <a:gd name="T14" fmla="*/ 12 w 3002"/>
                  <a:gd name="T15" fmla="*/ 4191 h 4989"/>
                  <a:gd name="T16" fmla="*/ 155 w 3002"/>
                  <a:gd name="T17" fmla="*/ 4528 h 4989"/>
                  <a:gd name="T18" fmla="*/ 245 w 3002"/>
                  <a:gd name="T19" fmla="*/ 4891 h 4989"/>
                  <a:gd name="T20" fmla="*/ 455 w 3002"/>
                  <a:gd name="T21" fmla="*/ 4469 h 4989"/>
                  <a:gd name="T22" fmla="*/ 672 w 3002"/>
                  <a:gd name="T23" fmla="*/ 3885 h 4989"/>
                  <a:gd name="T24" fmla="*/ 870 w 3002"/>
                  <a:gd name="T25" fmla="*/ 3389 h 4989"/>
                  <a:gd name="T26" fmla="*/ 1074 w 3002"/>
                  <a:gd name="T27" fmla="*/ 2946 h 4989"/>
                  <a:gd name="T28" fmla="*/ 1300 w 3002"/>
                  <a:gd name="T29" fmla="*/ 2510 h 4989"/>
                  <a:gd name="T30" fmla="*/ 1576 w 3002"/>
                  <a:gd name="T31" fmla="*/ 2048 h 4989"/>
                  <a:gd name="T32" fmla="*/ 1919 w 3002"/>
                  <a:gd name="T33" fmla="*/ 1523 h 4989"/>
                  <a:gd name="T34" fmla="*/ 2352 w 3002"/>
                  <a:gd name="T35" fmla="*/ 895 h 4989"/>
                  <a:gd name="T36" fmla="*/ 2250 w 3002"/>
                  <a:gd name="T37" fmla="*/ 1095 h 4989"/>
                  <a:gd name="T38" fmla="*/ 1937 w 3002"/>
                  <a:gd name="T39" fmla="*/ 1613 h 4989"/>
                  <a:gd name="T40" fmla="*/ 1631 w 3002"/>
                  <a:gd name="T41" fmla="*/ 2142 h 4989"/>
                  <a:gd name="T42" fmla="*/ 1337 w 3002"/>
                  <a:gd name="T43" fmla="*/ 2677 h 4989"/>
                  <a:gd name="T44" fmla="*/ 1068 w 3002"/>
                  <a:gd name="T45" fmla="*/ 3219 h 4989"/>
                  <a:gd name="T46" fmla="*/ 827 w 3002"/>
                  <a:gd name="T47" fmla="*/ 3767 h 4989"/>
                  <a:gd name="T48" fmla="*/ 629 w 3002"/>
                  <a:gd name="T49" fmla="*/ 4311 h 4989"/>
                  <a:gd name="T50" fmla="*/ 480 w 3002"/>
                  <a:gd name="T51" fmla="*/ 4853 h 4989"/>
                  <a:gd name="T52" fmla="*/ 576 w 3002"/>
                  <a:gd name="T53" fmla="*/ 4893 h 4989"/>
                  <a:gd name="T54" fmla="*/ 790 w 3002"/>
                  <a:gd name="T55" fmla="*/ 4819 h 4989"/>
                  <a:gd name="T56" fmla="*/ 1019 w 3002"/>
                  <a:gd name="T57" fmla="*/ 4785 h 4989"/>
                  <a:gd name="T58" fmla="*/ 1225 w 3002"/>
                  <a:gd name="T59" fmla="*/ 4775 h 4989"/>
                  <a:gd name="T60" fmla="*/ 1547 w 3002"/>
                  <a:gd name="T61" fmla="*/ 4342 h 4989"/>
                  <a:gd name="T62" fmla="*/ 1829 w 3002"/>
                  <a:gd name="T63" fmla="*/ 3782 h 4989"/>
                  <a:gd name="T64" fmla="*/ 2052 w 3002"/>
                  <a:gd name="T65" fmla="*/ 3262 h 4989"/>
                  <a:gd name="T66" fmla="*/ 2256 w 3002"/>
                  <a:gd name="T67" fmla="*/ 2791 h 4989"/>
                  <a:gd name="T68" fmla="*/ 2408 w 3002"/>
                  <a:gd name="T69" fmla="*/ 2476 h 4989"/>
                  <a:gd name="T70" fmla="*/ 2538 w 3002"/>
                  <a:gd name="T71" fmla="*/ 2176 h 4989"/>
                  <a:gd name="T72" fmla="*/ 2476 w 3002"/>
                  <a:gd name="T73" fmla="*/ 2093 h 4989"/>
                  <a:gd name="T74" fmla="*/ 2309 w 3002"/>
                  <a:gd name="T75" fmla="*/ 2036 h 4989"/>
                  <a:gd name="T76" fmla="*/ 2133 w 3002"/>
                  <a:gd name="T77" fmla="*/ 1984 h 4989"/>
                  <a:gd name="T78" fmla="*/ 1980 w 3002"/>
                  <a:gd name="T79" fmla="*/ 1978 h 4989"/>
                  <a:gd name="T80" fmla="*/ 2027 w 3002"/>
                  <a:gd name="T81" fmla="*/ 1922 h 4989"/>
                  <a:gd name="T82" fmla="*/ 2207 w 3002"/>
                  <a:gd name="T83" fmla="*/ 1891 h 4989"/>
                  <a:gd name="T84" fmla="*/ 2429 w 3002"/>
                  <a:gd name="T85" fmla="*/ 1882 h 4989"/>
                  <a:gd name="T86" fmla="*/ 2656 w 3002"/>
                  <a:gd name="T87" fmla="*/ 1850 h 4989"/>
                  <a:gd name="T88" fmla="*/ 2786 w 3002"/>
                  <a:gd name="T89" fmla="*/ 1631 h 4989"/>
                  <a:gd name="T90" fmla="*/ 2878 w 3002"/>
                  <a:gd name="T91" fmla="*/ 1299 h 4989"/>
                  <a:gd name="T92" fmla="*/ 2804 w 3002"/>
                  <a:gd name="T93" fmla="*/ 1201 h 4989"/>
                  <a:gd name="T94" fmla="*/ 2649 w 3002"/>
                  <a:gd name="T95" fmla="*/ 1201 h 4989"/>
                  <a:gd name="T96" fmla="*/ 2494 w 3002"/>
                  <a:gd name="T97" fmla="*/ 1207 h 4989"/>
                  <a:gd name="T98" fmla="*/ 2352 w 3002"/>
                  <a:gd name="T99" fmla="*/ 1217 h 4989"/>
                  <a:gd name="T100" fmla="*/ 2429 w 3002"/>
                  <a:gd name="T101" fmla="*/ 1154 h 4989"/>
                  <a:gd name="T102" fmla="*/ 2594 w 3002"/>
                  <a:gd name="T103" fmla="*/ 1095 h 4989"/>
                  <a:gd name="T104" fmla="*/ 2764 w 3002"/>
                  <a:gd name="T105" fmla="*/ 1056 h 4989"/>
                  <a:gd name="T106" fmla="*/ 2925 w 3002"/>
                  <a:gd name="T107" fmla="*/ 1015 h 4989"/>
                  <a:gd name="T108" fmla="*/ 3002 w 3002"/>
                  <a:gd name="T109" fmla="*/ 313 h 49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02"/>
                  <a:gd name="T166" fmla="*/ 0 h 4989"/>
                  <a:gd name="T167" fmla="*/ 3002 w 3002"/>
                  <a:gd name="T168" fmla="*/ 4989 h 49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02" h="4989">
                    <a:moveTo>
                      <a:pt x="2978" y="0"/>
                    </a:moveTo>
                    <a:lnTo>
                      <a:pt x="2792" y="56"/>
                    </a:lnTo>
                    <a:lnTo>
                      <a:pt x="2615" y="130"/>
                    </a:lnTo>
                    <a:lnTo>
                      <a:pt x="2445" y="217"/>
                    </a:lnTo>
                    <a:lnTo>
                      <a:pt x="2278" y="315"/>
                    </a:lnTo>
                    <a:lnTo>
                      <a:pt x="2120" y="427"/>
                    </a:lnTo>
                    <a:lnTo>
                      <a:pt x="1968" y="550"/>
                    </a:lnTo>
                    <a:lnTo>
                      <a:pt x="1823" y="684"/>
                    </a:lnTo>
                    <a:lnTo>
                      <a:pt x="1680" y="826"/>
                    </a:lnTo>
                    <a:lnTo>
                      <a:pt x="1547" y="978"/>
                    </a:lnTo>
                    <a:lnTo>
                      <a:pt x="1421" y="1136"/>
                    </a:lnTo>
                    <a:lnTo>
                      <a:pt x="1297" y="1299"/>
                    </a:lnTo>
                    <a:lnTo>
                      <a:pt x="1182" y="1467"/>
                    </a:lnTo>
                    <a:lnTo>
                      <a:pt x="1071" y="1640"/>
                    </a:lnTo>
                    <a:lnTo>
                      <a:pt x="966" y="1813"/>
                    </a:lnTo>
                    <a:lnTo>
                      <a:pt x="866" y="1990"/>
                    </a:lnTo>
                    <a:lnTo>
                      <a:pt x="774" y="2166"/>
                    </a:lnTo>
                    <a:lnTo>
                      <a:pt x="688" y="2346"/>
                    </a:lnTo>
                    <a:lnTo>
                      <a:pt x="604" y="2519"/>
                    </a:lnTo>
                    <a:lnTo>
                      <a:pt x="527" y="2693"/>
                    </a:lnTo>
                    <a:lnTo>
                      <a:pt x="455" y="2863"/>
                    </a:lnTo>
                    <a:lnTo>
                      <a:pt x="390" y="3027"/>
                    </a:lnTo>
                    <a:lnTo>
                      <a:pt x="328" y="3185"/>
                    </a:lnTo>
                    <a:lnTo>
                      <a:pt x="272" y="3340"/>
                    </a:lnTo>
                    <a:lnTo>
                      <a:pt x="223" y="3481"/>
                    </a:lnTo>
                    <a:lnTo>
                      <a:pt x="180" y="3618"/>
                    </a:lnTo>
                    <a:lnTo>
                      <a:pt x="139" y="3746"/>
                    </a:lnTo>
                    <a:lnTo>
                      <a:pt x="102" y="3860"/>
                    </a:lnTo>
                    <a:lnTo>
                      <a:pt x="71" y="3962"/>
                    </a:lnTo>
                    <a:lnTo>
                      <a:pt x="47" y="4052"/>
                    </a:lnTo>
                    <a:lnTo>
                      <a:pt x="27" y="4128"/>
                    </a:lnTo>
                    <a:lnTo>
                      <a:pt x="12" y="4191"/>
                    </a:lnTo>
                    <a:lnTo>
                      <a:pt x="0" y="4234"/>
                    </a:lnTo>
                    <a:lnTo>
                      <a:pt x="65" y="4340"/>
                    </a:lnTo>
                    <a:lnTo>
                      <a:pt x="115" y="4436"/>
                    </a:lnTo>
                    <a:lnTo>
                      <a:pt x="155" y="4528"/>
                    </a:lnTo>
                    <a:lnTo>
                      <a:pt x="182" y="4618"/>
                    </a:lnTo>
                    <a:lnTo>
                      <a:pt x="204" y="4705"/>
                    </a:lnTo>
                    <a:lnTo>
                      <a:pt x="226" y="4797"/>
                    </a:lnTo>
                    <a:lnTo>
                      <a:pt x="245" y="4891"/>
                    </a:lnTo>
                    <a:lnTo>
                      <a:pt x="266" y="4989"/>
                    </a:lnTo>
                    <a:lnTo>
                      <a:pt x="331" y="4807"/>
                    </a:lnTo>
                    <a:lnTo>
                      <a:pt x="396" y="4634"/>
                    </a:lnTo>
                    <a:lnTo>
                      <a:pt x="455" y="4469"/>
                    </a:lnTo>
                    <a:lnTo>
                      <a:pt x="511" y="4314"/>
                    </a:lnTo>
                    <a:lnTo>
                      <a:pt x="566" y="4163"/>
                    </a:lnTo>
                    <a:lnTo>
                      <a:pt x="619" y="4020"/>
                    </a:lnTo>
                    <a:lnTo>
                      <a:pt x="672" y="3885"/>
                    </a:lnTo>
                    <a:lnTo>
                      <a:pt x="721" y="3754"/>
                    </a:lnTo>
                    <a:lnTo>
                      <a:pt x="774" y="3630"/>
                    </a:lnTo>
                    <a:lnTo>
                      <a:pt x="820" y="3507"/>
                    </a:lnTo>
                    <a:lnTo>
                      <a:pt x="870" y="3389"/>
                    </a:lnTo>
                    <a:lnTo>
                      <a:pt x="919" y="3275"/>
                    </a:lnTo>
                    <a:lnTo>
                      <a:pt x="968" y="3163"/>
                    </a:lnTo>
                    <a:lnTo>
                      <a:pt x="1021" y="3055"/>
                    </a:lnTo>
                    <a:lnTo>
                      <a:pt x="1074" y="2946"/>
                    </a:lnTo>
                    <a:lnTo>
                      <a:pt x="1127" y="2838"/>
                    </a:lnTo>
                    <a:lnTo>
                      <a:pt x="1182" y="2730"/>
                    </a:lnTo>
                    <a:lnTo>
                      <a:pt x="1241" y="2622"/>
                    </a:lnTo>
                    <a:lnTo>
                      <a:pt x="1300" y="2510"/>
                    </a:lnTo>
                    <a:lnTo>
                      <a:pt x="1365" y="2399"/>
                    </a:lnTo>
                    <a:lnTo>
                      <a:pt x="1429" y="2287"/>
                    </a:lnTo>
                    <a:lnTo>
                      <a:pt x="1501" y="2170"/>
                    </a:lnTo>
                    <a:lnTo>
                      <a:pt x="1576" y="2048"/>
                    </a:lnTo>
                    <a:lnTo>
                      <a:pt x="1653" y="1925"/>
                    </a:lnTo>
                    <a:lnTo>
                      <a:pt x="1737" y="1799"/>
                    </a:lnTo>
                    <a:lnTo>
                      <a:pt x="1827" y="1665"/>
                    </a:lnTo>
                    <a:lnTo>
                      <a:pt x="1919" y="1523"/>
                    </a:lnTo>
                    <a:lnTo>
                      <a:pt x="2018" y="1377"/>
                    </a:lnTo>
                    <a:lnTo>
                      <a:pt x="2123" y="1226"/>
                    </a:lnTo>
                    <a:lnTo>
                      <a:pt x="2235" y="1062"/>
                    </a:lnTo>
                    <a:lnTo>
                      <a:pt x="2352" y="895"/>
                    </a:lnTo>
                    <a:lnTo>
                      <a:pt x="2480" y="715"/>
                    </a:lnTo>
                    <a:lnTo>
                      <a:pt x="2402" y="842"/>
                    </a:lnTo>
                    <a:lnTo>
                      <a:pt x="2327" y="966"/>
                    </a:lnTo>
                    <a:lnTo>
                      <a:pt x="2250" y="1095"/>
                    </a:lnTo>
                    <a:lnTo>
                      <a:pt x="2172" y="1223"/>
                    </a:lnTo>
                    <a:lnTo>
                      <a:pt x="2096" y="1352"/>
                    </a:lnTo>
                    <a:lnTo>
                      <a:pt x="2015" y="1483"/>
                    </a:lnTo>
                    <a:lnTo>
                      <a:pt x="1937" y="1613"/>
                    </a:lnTo>
                    <a:lnTo>
                      <a:pt x="1860" y="1742"/>
                    </a:lnTo>
                    <a:lnTo>
                      <a:pt x="1782" y="1876"/>
                    </a:lnTo>
                    <a:lnTo>
                      <a:pt x="1709" y="2009"/>
                    </a:lnTo>
                    <a:lnTo>
                      <a:pt x="1631" y="2142"/>
                    </a:lnTo>
                    <a:lnTo>
                      <a:pt x="1557" y="2275"/>
                    </a:lnTo>
                    <a:lnTo>
                      <a:pt x="1482" y="2408"/>
                    </a:lnTo>
                    <a:lnTo>
                      <a:pt x="1411" y="2540"/>
                    </a:lnTo>
                    <a:lnTo>
                      <a:pt x="1337" y="2677"/>
                    </a:lnTo>
                    <a:lnTo>
                      <a:pt x="1269" y="2813"/>
                    </a:lnTo>
                    <a:lnTo>
                      <a:pt x="1201" y="2950"/>
                    </a:lnTo>
                    <a:lnTo>
                      <a:pt x="1133" y="3083"/>
                    </a:lnTo>
                    <a:lnTo>
                      <a:pt x="1068" y="3219"/>
                    </a:lnTo>
                    <a:lnTo>
                      <a:pt x="1003" y="3355"/>
                    </a:lnTo>
                    <a:lnTo>
                      <a:pt x="944" y="3491"/>
                    </a:lnTo>
                    <a:lnTo>
                      <a:pt x="886" y="3628"/>
                    </a:lnTo>
                    <a:lnTo>
                      <a:pt x="827" y="3767"/>
                    </a:lnTo>
                    <a:lnTo>
                      <a:pt x="774" y="3903"/>
                    </a:lnTo>
                    <a:lnTo>
                      <a:pt x="721" y="4040"/>
                    </a:lnTo>
                    <a:lnTo>
                      <a:pt x="674" y="4175"/>
                    </a:lnTo>
                    <a:lnTo>
                      <a:pt x="629" y="4311"/>
                    </a:lnTo>
                    <a:lnTo>
                      <a:pt x="588" y="4448"/>
                    </a:lnTo>
                    <a:lnTo>
                      <a:pt x="548" y="4583"/>
                    </a:lnTo>
                    <a:lnTo>
                      <a:pt x="511" y="4720"/>
                    </a:lnTo>
                    <a:lnTo>
                      <a:pt x="480" y="4853"/>
                    </a:lnTo>
                    <a:lnTo>
                      <a:pt x="452" y="4989"/>
                    </a:lnTo>
                    <a:lnTo>
                      <a:pt x="490" y="4955"/>
                    </a:lnTo>
                    <a:lnTo>
                      <a:pt x="533" y="4921"/>
                    </a:lnTo>
                    <a:lnTo>
                      <a:pt x="576" y="4893"/>
                    </a:lnTo>
                    <a:lnTo>
                      <a:pt x="625" y="4871"/>
                    </a:lnTo>
                    <a:lnTo>
                      <a:pt x="678" y="4850"/>
                    </a:lnTo>
                    <a:lnTo>
                      <a:pt x="733" y="4834"/>
                    </a:lnTo>
                    <a:lnTo>
                      <a:pt x="790" y="4819"/>
                    </a:lnTo>
                    <a:lnTo>
                      <a:pt x="848" y="4807"/>
                    </a:lnTo>
                    <a:lnTo>
                      <a:pt x="904" y="4797"/>
                    </a:lnTo>
                    <a:lnTo>
                      <a:pt x="962" y="4791"/>
                    </a:lnTo>
                    <a:lnTo>
                      <a:pt x="1019" y="4785"/>
                    </a:lnTo>
                    <a:lnTo>
                      <a:pt x="1074" y="4781"/>
                    </a:lnTo>
                    <a:lnTo>
                      <a:pt x="1127" y="4779"/>
                    </a:lnTo>
                    <a:lnTo>
                      <a:pt x="1176" y="4775"/>
                    </a:lnTo>
                    <a:lnTo>
                      <a:pt x="1225" y="4775"/>
                    </a:lnTo>
                    <a:lnTo>
                      <a:pt x="1269" y="4775"/>
                    </a:lnTo>
                    <a:lnTo>
                      <a:pt x="1368" y="4630"/>
                    </a:lnTo>
                    <a:lnTo>
                      <a:pt x="1461" y="4487"/>
                    </a:lnTo>
                    <a:lnTo>
                      <a:pt x="1547" y="4342"/>
                    </a:lnTo>
                    <a:lnTo>
                      <a:pt x="1625" y="4200"/>
                    </a:lnTo>
                    <a:lnTo>
                      <a:pt x="1699" y="4061"/>
                    </a:lnTo>
                    <a:lnTo>
                      <a:pt x="1768" y="3922"/>
                    </a:lnTo>
                    <a:lnTo>
                      <a:pt x="1829" y="3782"/>
                    </a:lnTo>
                    <a:lnTo>
                      <a:pt x="1888" y="3650"/>
                    </a:lnTo>
                    <a:lnTo>
                      <a:pt x="1944" y="3516"/>
                    </a:lnTo>
                    <a:lnTo>
                      <a:pt x="2000" y="3385"/>
                    </a:lnTo>
                    <a:lnTo>
                      <a:pt x="2052" y="3262"/>
                    </a:lnTo>
                    <a:lnTo>
                      <a:pt x="2102" y="3138"/>
                    </a:lnTo>
                    <a:lnTo>
                      <a:pt x="2154" y="3018"/>
                    </a:lnTo>
                    <a:lnTo>
                      <a:pt x="2204" y="2903"/>
                    </a:lnTo>
                    <a:lnTo>
                      <a:pt x="2256" y="2791"/>
                    </a:lnTo>
                    <a:lnTo>
                      <a:pt x="2309" y="2687"/>
                    </a:lnTo>
                    <a:lnTo>
                      <a:pt x="2343" y="2622"/>
                    </a:lnTo>
                    <a:lnTo>
                      <a:pt x="2378" y="2554"/>
                    </a:lnTo>
                    <a:lnTo>
                      <a:pt x="2408" y="2476"/>
                    </a:lnTo>
                    <a:lnTo>
                      <a:pt x="2439" y="2399"/>
                    </a:lnTo>
                    <a:lnTo>
                      <a:pt x="2470" y="2321"/>
                    </a:lnTo>
                    <a:lnTo>
                      <a:pt x="2504" y="2244"/>
                    </a:lnTo>
                    <a:lnTo>
                      <a:pt x="2538" y="2176"/>
                    </a:lnTo>
                    <a:lnTo>
                      <a:pt x="2572" y="2111"/>
                    </a:lnTo>
                    <a:lnTo>
                      <a:pt x="2544" y="2107"/>
                    </a:lnTo>
                    <a:lnTo>
                      <a:pt x="2510" y="2101"/>
                    </a:lnTo>
                    <a:lnTo>
                      <a:pt x="2476" y="2093"/>
                    </a:lnTo>
                    <a:lnTo>
                      <a:pt x="2439" y="2080"/>
                    </a:lnTo>
                    <a:lnTo>
                      <a:pt x="2396" y="2068"/>
                    </a:lnTo>
                    <a:lnTo>
                      <a:pt x="2355" y="2052"/>
                    </a:lnTo>
                    <a:lnTo>
                      <a:pt x="2309" y="2036"/>
                    </a:lnTo>
                    <a:lnTo>
                      <a:pt x="2266" y="2021"/>
                    </a:lnTo>
                    <a:lnTo>
                      <a:pt x="2223" y="2005"/>
                    </a:lnTo>
                    <a:lnTo>
                      <a:pt x="2176" y="1993"/>
                    </a:lnTo>
                    <a:lnTo>
                      <a:pt x="2133" y="1984"/>
                    </a:lnTo>
                    <a:lnTo>
                      <a:pt x="2092" y="1978"/>
                    </a:lnTo>
                    <a:lnTo>
                      <a:pt x="2052" y="1972"/>
                    </a:lnTo>
                    <a:lnTo>
                      <a:pt x="2015" y="1972"/>
                    </a:lnTo>
                    <a:lnTo>
                      <a:pt x="1980" y="1978"/>
                    </a:lnTo>
                    <a:lnTo>
                      <a:pt x="1950" y="1990"/>
                    </a:lnTo>
                    <a:lnTo>
                      <a:pt x="1968" y="1962"/>
                    </a:lnTo>
                    <a:lnTo>
                      <a:pt x="1996" y="1940"/>
                    </a:lnTo>
                    <a:lnTo>
                      <a:pt x="2027" y="1922"/>
                    </a:lnTo>
                    <a:lnTo>
                      <a:pt x="2068" y="1909"/>
                    </a:lnTo>
                    <a:lnTo>
                      <a:pt x="2111" y="1901"/>
                    </a:lnTo>
                    <a:lnTo>
                      <a:pt x="2157" y="1895"/>
                    </a:lnTo>
                    <a:lnTo>
                      <a:pt x="2207" y="1891"/>
                    </a:lnTo>
                    <a:lnTo>
                      <a:pt x="2260" y="1888"/>
                    </a:lnTo>
                    <a:lnTo>
                      <a:pt x="2315" y="1885"/>
                    </a:lnTo>
                    <a:lnTo>
                      <a:pt x="2370" y="1885"/>
                    </a:lnTo>
                    <a:lnTo>
                      <a:pt x="2429" y="1882"/>
                    </a:lnTo>
                    <a:lnTo>
                      <a:pt x="2488" y="1879"/>
                    </a:lnTo>
                    <a:lnTo>
                      <a:pt x="2544" y="1872"/>
                    </a:lnTo>
                    <a:lnTo>
                      <a:pt x="2600" y="1864"/>
                    </a:lnTo>
                    <a:lnTo>
                      <a:pt x="2656" y="1850"/>
                    </a:lnTo>
                    <a:lnTo>
                      <a:pt x="2708" y="1836"/>
                    </a:lnTo>
                    <a:lnTo>
                      <a:pt x="2739" y="1770"/>
                    </a:lnTo>
                    <a:lnTo>
                      <a:pt x="2764" y="1703"/>
                    </a:lnTo>
                    <a:lnTo>
                      <a:pt x="2786" y="1631"/>
                    </a:lnTo>
                    <a:lnTo>
                      <a:pt x="2807" y="1556"/>
                    </a:lnTo>
                    <a:lnTo>
                      <a:pt x="2829" y="1479"/>
                    </a:lnTo>
                    <a:lnTo>
                      <a:pt x="2851" y="1393"/>
                    </a:lnTo>
                    <a:lnTo>
                      <a:pt x="2878" y="1299"/>
                    </a:lnTo>
                    <a:lnTo>
                      <a:pt x="2909" y="1201"/>
                    </a:lnTo>
                    <a:lnTo>
                      <a:pt x="2876" y="1201"/>
                    </a:lnTo>
                    <a:lnTo>
                      <a:pt x="2841" y="1201"/>
                    </a:lnTo>
                    <a:lnTo>
                      <a:pt x="2804" y="1201"/>
                    </a:lnTo>
                    <a:lnTo>
                      <a:pt x="2767" y="1201"/>
                    </a:lnTo>
                    <a:lnTo>
                      <a:pt x="2729" y="1201"/>
                    </a:lnTo>
                    <a:lnTo>
                      <a:pt x="2690" y="1201"/>
                    </a:lnTo>
                    <a:lnTo>
                      <a:pt x="2649" y="1201"/>
                    </a:lnTo>
                    <a:lnTo>
                      <a:pt x="2612" y="1201"/>
                    </a:lnTo>
                    <a:lnTo>
                      <a:pt x="2572" y="1205"/>
                    </a:lnTo>
                    <a:lnTo>
                      <a:pt x="2531" y="1205"/>
                    </a:lnTo>
                    <a:lnTo>
                      <a:pt x="2494" y="1207"/>
                    </a:lnTo>
                    <a:lnTo>
                      <a:pt x="2454" y="1207"/>
                    </a:lnTo>
                    <a:lnTo>
                      <a:pt x="2421" y="1211"/>
                    </a:lnTo>
                    <a:lnTo>
                      <a:pt x="2386" y="1213"/>
                    </a:lnTo>
                    <a:lnTo>
                      <a:pt x="2352" y="1217"/>
                    </a:lnTo>
                    <a:lnTo>
                      <a:pt x="2321" y="1219"/>
                    </a:lnTo>
                    <a:lnTo>
                      <a:pt x="2355" y="1195"/>
                    </a:lnTo>
                    <a:lnTo>
                      <a:pt x="2392" y="1173"/>
                    </a:lnTo>
                    <a:lnTo>
                      <a:pt x="2429" y="1154"/>
                    </a:lnTo>
                    <a:lnTo>
                      <a:pt x="2470" y="1136"/>
                    </a:lnTo>
                    <a:lnTo>
                      <a:pt x="2510" y="1121"/>
                    </a:lnTo>
                    <a:lnTo>
                      <a:pt x="2550" y="1109"/>
                    </a:lnTo>
                    <a:lnTo>
                      <a:pt x="2594" y="1095"/>
                    </a:lnTo>
                    <a:lnTo>
                      <a:pt x="2637" y="1083"/>
                    </a:lnTo>
                    <a:lnTo>
                      <a:pt x="2680" y="1074"/>
                    </a:lnTo>
                    <a:lnTo>
                      <a:pt x="2723" y="1064"/>
                    </a:lnTo>
                    <a:lnTo>
                      <a:pt x="2764" y="1056"/>
                    </a:lnTo>
                    <a:lnTo>
                      <a:pt x="2807" y="1046"/>
                    </a:lnTo>
                    <a:lnTo>
                      <a:pt x="2847" y="1037"/>
                    </a:lnTo>
                    <a:lnTo>
                      <a:pt x="2888" y="1028"/>
                    </a:lnTo>
                    <a:lnTo>
                      <a:pt x="2925" y="1015"/>
                    </a:lnTo>
                    <a:lnTo>
                      <a:pt x="2962" y="1005"/>
                    </a:lnTo>
                    <a:lnTo>
                      <a:pt x="2984" y="842"/>
                    </a:lnTo>
                    <a:lnTo>
                      <a:pt x="2999" y="603"/>
                    </a:lnTo>
                    <a:lnTo>
                      <a:pt x="3002" y="313"/>
                    </a:lnTo>
                    <a:lnTo>
                      <a:pt x="2978" y="0"/>
                    </a:lnTo>
                    <a:close/>
                  </a:path>
                </a:pathLst>
              </a:custGeom>
              <a:solidFill>
                <a:srgbClr val="FFFFFF">
                  <a:alpha val="50195"/>
                </a:srgbClr>
              </a:solidFill>
              <a:ln w="11113">
                <a:solidFill>
                  <a:srgbClr val="000000"/>
                </a:solidFill>
                <a:prstDash val="solid"/>
                <a:round/>
                <a:headEnd/>
                <a:tailEnd/>
              </a:ln>
            </p:spPr>
            <p:txBody>
              <a:bodyPr lIns="16" tIns="8" rIns="16" bIns="8">
                <a:spAutoFit/>
              </a:bodyPr>
              <a:lstStyle/>
              <a:p>
                <a:endParaRPr lang="ar-SA"/>
              </a:p>
            </p:txBody>
          </p:sp>
          <p:sp>
            <p:nvSpPr>
              <p:cNvPr id="5134" name="Freeform 16"/>
              <p:cNvSpPr>
                <a:spLocks/>
              </p:cNvSpPr>
              <p:nvPr/>
            </p:nvSpPr>
            <p:spPr bwMode="auto">
              <a:xfrm>
                <a:off x="4028" y="3883"/>
                <a:ext cx="207" cy="429"/>
              </a:xfrm>
              <a:custGeom>
                <a:avLst/>
                <a:gdLst>
                  <a:gd name="T0" fmla="*/ 375 w 623"/>
                  <a:gd name="T1" fmla="*/ 33 h 1288"/>
                  <a:gd name="T2" fmla="*/ 396 w 623"/>
                  <a:gd name="T3" fmla="*/ 55 h 1288"/>
                  <a:gd name="T4" fmla="*/ 418 w 623"/>
                  <a:gd name="T5" fmla="*/ 71 h 1288"/>
                  <a:gd name="T6" fmla="*/ 439 w 623"/>
                  <a:gd name="T7" fmla="*/ 86 h 1288"/>
                  <a:gd name="T8" fmla="*/ 465 w 623"/>
                  <a:gd name="T9" fmla="*/ 92 h 1288"/>
                  <a:gd name="T10" fmla="*/ 496 w 623"/>
                  <a:gd name="T11" fmla="*/ 90 h 1288"/>
                  <a:gd name="T12" fmla="*/ 530 w 623"/>
                  <a:gd name="T13" fmla="*/ 74 h 1288"/>
                  <a:gd name="T14" fmla="*/ 570 w 623"/>
                  <a:gd name="T15" fmla="*/ 47 h 1288"/>
                  <a:gd name="T16" fmla="*/ 616 w 623"/>
                  <a:gd name="T17" fmla="*/ 0 h 1288"/>
                  <a:gd name="T18" fmla="*/ 623 w 623"/>
                  <a:gd name="T19" fmla="*/ 9 h 1288"/>
                  <a:gd name="T20" fmla="*/ 623 w 623"/>
                  <a:gd name="T21" fmla="*/ 27 h 1288"/>
                  <a:gd name="T22" fmla="*/ 620 w 623"/>
                  <a:gd name="T23" fmla="*/ 59 h 1288"/>
                  <a:gd name="T24" fmla="*/ 610 w 623"/>
                  <a:gd name="T25" fmla="*/ 96 h 1288"/>
                  <a:gd name="T26" fmla="*/ 598 w 623"/>
                  <a:gd name="T27" fmla="*/ 145 h 1288"/>
                  <a:gd name="T28" fmla="*/ 582 w 623"/>
                  <a:gd name="T29" fmla="*/ 198 h 1288"/>
                  <a:gd name="T30" fmla="*/ 564 w 623"/>
                  <a:gd name="T31" fmla="*/ 257 h 1288"/>
                  <a:gd name="T32" fmla="*/ 545 w 623"/>
                  <a:gd name="T33" fmla="*/ 321 h 1288"/>
                  <a:gd name="T34" fmla="*/ 527 w 623"/>
                  <a:gd name="T35" fmla="*/ 362 h 1288"/>
                  <a:gd name="T36" fmla="*/ 486 w 623"/>
                  <a:gd name="T37" fmla="*/ 417 h 1288"/>
                  <a:gd name="T38" fmla="*/ 433 w 623"/>
                  <a:gd name="T39" fmla="*/ 486 h 1288"/>
                  <a:gd name="T40" fmla="*/ 372 w 623"/>
                  <a:gd name="T41" fmla="*/ 560 h 1288"/>
                  <a:gd name="T42" fmla="*/ 307 w 623"/>
                  <a:gd name="T43" fmla="*/ 637 h 1288"/>
                  <a:gd name="T44" fmla="*/ 241 w 623"/>
                  <a:gd name="T45" fmla="*/ 715 h 1288"/>
                  <a:gd name="T46" fmla="*/ 183 w 623"/>
                  <a:gd name="T47" fmla="*/ 790 h 1288"/>
                  <a:gd name="T48" fmla="*/ 133 w 623"/>
                  <a:gd name="T49" fmla="*/ 851 h 1288"/>
                  <a:gd name="T50" fmla="*/ 87 w 623"/>
                  <a:gd name="T51" fmla="*/ 947 h 1288"/>
                  <a:gd name="T52" fmla="*/ 78 w 623"/>
                  <a:gd name="T53" fmla="*/ 1024 h 1288"/>
                  <a:gd name="T54" fmla="*/ 94 w 623"/>
                  <a:gd name="T55" fmla="*/ 1080 h 1288"/>
                  <a:gd name="T56" fmla="*/ 118 w 623"/>
                  <a:gd name="T57" fmla="*/ 1127 h 1288"/>
                  <a:gd name="T58" fmla="*/ 143 w 623"/>
                  <a:gd name="T59" fmla="*/ 1164 h 1288"/>
                  <a:gd name="T60" fmla="*/ 159 w 623"/>
                  <a:gd name="T61" fmla="*/ 1200 h 1288"/>
                  <a:gd name="T62" fmla="*/ 149 w 623"/>
                  <a:gd name="T63" fmla="*/ 1237 h 1288"/>
                  <a:gd name="T64" fmla="*/ 102 w 623"/>
                  <a:gd name="T65" fmla="*/ 1284 h 1288"/>
                  <a:gd name="T66" fmla="*/ 72 w 623"/>
                  <a:gd name="T67" fmla="*/ 1288 h 1288"/>
                  <a:gd name="T68" fmla="*/ 47 w 623"/>
                  <a:gd name="T69" fmla="*/ 1288 h 1288"/>
                  <a:gd name="T70" fmla="*/ 28 w 623"/>
                  <a:gd name="T71" fmla="*/ 1278 h 1288"/>
                  <a:gd name="T72" fmla="*/ 16 w 623"/>
                  <a:gd name="T73" fmla="*/ 1268 h 1288"/>
                  <a:gd name="T74" fmla="*/ 6 w 623"/>
                  <a:gd name="T75" fmla="*/ 1253 h 1288"/>
                  <a:gd name="T76" fmla="*/ 0 w 623"/>
                  <a:gd name="T77" fmla="*/ 1237 h 1288"/>
                  <a:gd name="T78" fmla="*/ 0 w 623"/>
                  <a:gd name="T79" fmla="*/ 1223 h 1288"/>
                  <a:gd name="T80" fmla="*/ 0 w 623"/>
                  <a:gd name="T81" fmla="*/ 1204 h 1288"/>
                  <a:gd name="T82" fmla="*/ 10 w 623"/>
                  <a:gd name="T83" fmla="*/ 1135 h 1288"/>
                  <a:gd name="T84" fmla="*/ 22 w 623"/>
                  <a:gd name="T85" fmla="*/ 1076 h 1288"/>
                  <a:gd name="T86" fmla="*/ 43 w 623"/>
                  <a:gd name="T87" fmla="*/ 994 h 1288"/>
                  <a:gd name="T88" fmla="*/ 81 w 623"/>
                  <a:gd name="T89" fmla="*/ 847 h 1288"/>
                  <a:gd name="T90" fmla="*/ 115 w 623"/>
                  <a:gd name="T91" fmla="*/ 737 h 1288"/>
                  <a:gd name="T92" fmla="*/ 159 w 623"/>
                  <a:gd name="T93" fmla="*/ 606 h 1288"/>
                  <a:gd name="T94" fmla="*/ 202 w 623"/>
                  <a:gd name="T95" fmla="*/ 470 h 1288"/>
                  <a:gd name="T96" fmla="*/ 249 w 623"/>
                  <a:gd name="T97" fmla="*/ 333 h 1288"/>
                  <a:gd name="T98" fmla="*/ 292 w 623"/>
                  <a:gd name="T99" fmla="*/ 210 h 1288"/>
                  <a:gd name="T100" fmla="*/ 329 w 623"/>
                  <a:gd name="T101" fmla="*/ 111 h 1288"/>
                  <a:gd name="T102" fmla="*/ 357 w 623"/>
                  <a:gd name="T103" fmla="*/ 49 h 1288"/>
                  <a:gd name="T104" fmla="*/ 375 w 623"/>
                  <a:gd name="T105" fmla="*/ 33 h 12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3"/>
                  <a:gd name="T160" fmla="*/ 0 h 1288"/>
                  <a:gd name="T161" fmla="*/ 623 w 623"/>
                  <a:gd name="T162" fmla="*/ 1288 h 12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3" h="1288">
                    <a:moveTo>
                      <a:pt x="375" y="33"/>
                    </a:moveTo>
                    <a:lnTo>
                      <a:pt x="396" y="55"/>
                    </a:lnTo>
                    <a:lnTo>
                      <a:pt x="418" y="71"/>
                    </a:lnTo>
                    <a:lnTo>
                      <a:pt x="439" y="86"/>
                    </a:lnTo>
                    <a:lnTo>
                      <a:pt x="465" y="92"/>
                    </a:lnTo>
                    <a:lnTo>
                      <a:pt x="496" y="90"/>
                    </a:lnTo>
                    <a:lnTo>
                      <a:pt x="530" y="74"/>
                    </a:lnTo>
                    <a:lnTo>
                      <a:pt x="570" y="47"/>
                    </a:lnTo>
                    <a:lnTo>
                      <a:pt x="616" y="0"/>
                    </a:lnTo>
                    <a:lnTo>
                      <a:pt x="623" y="9"/>
                    </a:lnTo>
                    <a:lnTo>
                      <a:pt x="623" y="27"/>
                    </a:lnTo>
                    <a:lnTo>
                      <a:pt x="620" y="59"/>
                    </a:lnTo>
                    <a:lnTo>
                      <a:pt x="610" y="96"/>
                    </a:lnTo>
                    <a:lnTo>
                      <a:pt x="598" y="145"/>
                    </a:lnTo>
                    <a:lnTo>
                      <a:pt x="582" y="198"/>
                    </a:lnTo>
                    <a:lnTo>
                      <a:pt x="564" y="257"/>
                    </a:lnTo>
                    <a:lnTo>
                      <a:pt x="545" y="321"/>
                    </a:lnTo>
                    <a:lnTo>
                      <a:pt x="527" y="362"/>
                    </a:lnTo>
                    <a:lnTo>
                      <a:pt x="486" y="417"/>
                    </a:lnTo>
                    <a:lnTo>
                      <a:pt x="433" y="486"/>
                    </a:lnTo>
                    <a:lnTo>
                      <a:pt x="372" y="560"/>
                    </a:lnTo>
                    <a:lnTo>
                      <a:pt x="307" y="637"/>
                    </a:lnTo>
                    <a:lnTo>
                      <a:pt x="241" y="715"/>
                    </a:lnTo>
                    <a:lnTo>
                      <a:pt x="183" y="790"/>
                    </a:lnTo>
                    <a:lnTo>
                      <a:pt x="133" y="851"/>
                    </a:lnTo>
                    <a:lnTo>
                      <a:pt x="87" y="947"/>
                    </a:lnTo>
                    <a:lnTo>
                      <a:pt x="78" y="1024"/>
                    </a:lnTo>
                    <a:lnTo>
                      <a:pt x="94" y="1080"/>
                    </a:lnTo>
                    <a:lnTo>
                      <a:pt x="118" y="1127"/>
                    </a:lnTo>
                    <a:lnTo>
                      <a:pt x="143" y="1164"/>
                    </a:lnTo>
                    <a:lnTo>
                      <a:pt x="159" y="1200"/>
                    </a:lnTo>
                    <a:lnTo>
                      <a:pt x="149" y="1237"/>
                    </a:lnTo>
                    <a:lnTo>
                      <a:pt x="102" y="1284"/>
                    </a:lnTo>
                    <a:lnTo>
                      <a:pt x="72" y="1288"/>
                    </a:lnTo>
                    <a:lnTo>
                      <a:pt x="47" y="1288"/>
                    </a:lnTo>
                    <a:lnTo>
                      <a:pt x="28" y="1278"/>
                    </a:lnTo>
                    <a:lnTo>
                      <a:pt x="16" y="1268"/>
                    </a:lnTo>
                    <a:lnTo>
                      <a:pt x="6" y="1253"/>
                    </a:lnTo>
                    <a:lnTo>
                      <a:pt x="0" y="1237"/>
                    </a:lnTo>
                    <a:lnTo>
                      <a:pt x="0" y="1223"/>
                    </a:lnTo>
                    <a:lnTo>
                      <a:pt x="0" y="1204"/>
                    </a:lnTo>
                    <a:lnTo>
                      <a:pt x="10" y="1135"/>
                    </a:lnTo>
                    <a:lnTo>
                      <a:pt x="22" y="1076"/>
                    </a:lnTo>
                    <a:lnTo>
                      <a:pt x="43" y="994"/>
                    </a:lnTo>
                    <a:lnTo>
                      <a:pt x="81" y="847"/>
                    </a:lnTo>
                    <a:lnTo>
                      <a:pt x="115" y="737"/>
                    </a:lnTo>
                    <a:lnTo>
                      <a:pt x="159" y="606"/>
                    </a:lnTo>
                    <a:lnTo>
                      <a:pt x="202" y="470"/>
                    </a:lnTo>
                    <a:lnTo>
                      <a:pt x="249" y="333"/>
                    </a:lnTo>
                    <a:lnTo>
                      <a:pt x="292" y="210"/>
                    </a:lnTo>
                    <a:lnTo>
                      <a:pt x="329" y="111"/>
                    </a:lnTo>
                    <a:lnTo>
                      <a:pt x="357" y="49"/>
                    </a:lnTo>
                    <a:lnTo>
                      <a:pt x="375" y="33"/>
                    </a:lnTo>
                    <a:close/>
                  </a:path>
                </a:pathLst>
              </a:custGeom>
              <a:solidFill>
                <a:srgbClr val="000000">
                  <a:alpha val="50195"/>
                </a:srgbClr>
              </a:solidFill>
              <a:ln w="11113">
                <a:solidFill>
                  <a:srgbClr val="000000"/>
                </a:solidFill>
                <a:prstDash val="solid"/>
                <a:round/>
                <a:headEnd/>
                <a:tailEnd/>
              </a:ln>
            </p:spPr>
            <p:txBody>
              <a:bodyPr lIns="16" tIns="8" rIns="16" bIns="8">
                <a:spAutoFit/>
              </a:bodyPr>
              <a:lstStyle/>
              <a:p>
                <a:endParaRPr lang="ar-SA"/>
              </a:p>
            </p:txBody>
          </p:sp>
          <p:sp>
            <p:nvSpPr>
              <p:cNvPr id="5135" name="Freeform 17"/>
              <p:cNvSpPr>
                <a:spLocks/>
              </p:cNvSpPr>
              <p:nvPr/>
            </p:nvSpPr>
            <p:spPr bwMode="auto">
              <a:xfrm>
                <a:off x="4041" y="4259"/>
                <a:ext cx="8" cy="35"/>
              </a:xfrm>
              <a:custGeom>
                <a:avLst/>
                <a:gdLst>
                  <a:gd name="T0" fmla="*/ 10 w 24"/>
                  <a:gd name="T1" fmla="*/ 0 h 106"/>
                  <a:gd name="T2" fmla="*/ 2 w 24"/>
                  <a:gd name="T3" fmla="*/ 31 h 106"/>
                  <a:gd name="T4" fmla="*/ 0 w 24"/>
                  <a:gd name="T5" fmla="*/ 65 h 106"/>
                  <a:gd name="T6" fmla="*/ 0 w 24"/>
                  <a:gd name="T7" fmla="*/ 96 h 106"/>
                  <a:gd name="T8" fmla="*/ 12 w 24"/>
                  <a:gd name="T9" fmla="*/ 106 h 106"/>
                  <a:gd name="T10" fmla="*/ 24 w 24"/>
                  <a:gd name="T11" fmla="*/ 94 h 106"/>
                  <a:gd name="T12" fmla="*/ 24 w 24"/>
                  <a:gd name="T13" fmla="*/ 65 h 106"/>
                  <a:gd name="T14" fmla="*/ 18 w 24"/>
                  <a:gd name="T15" fmla="*/ 31 h 106"/>
                  <a:gd name="T16" fmla="*/ 10 w 24"/>
                  <a:gd name="T17" fmla="*/ 0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06"/>
                  <a:gd name="T29" fmla="*/ 24 w 24"/>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06">
                    <a:moveTo>
                      <a:pt x="10" y="0"/>
                    </a:moveTo>
                    <a:lnTo>
                      <a:pt x="2" y="31"/>
                    </a:lnTo>
                    <a:lnTo>
                      <a:pt x="0" y="65"/>
                    </a:lnTo>
                    <a:lnTo>
                      <a:pt x="0" y="96"/>
                    </a:lnTo>
                    <a:lnTo>
                      <a:pt x="12" y="106"/>
                    </a:lnTo>
                    <a:lnTo>
                      <a:pt x="24" y="94"/>
                    </a:lnTo>
                    <a:lnTo>
                      <a:pt x="24" y="65"/>
                    </a:lnTo>
                    <a:lnTo>
                      <a:pt x="18" y="31"/>
                    </a:lnTo>
                    <a:lnTo>
                      <a:pt x="10" y="0"/>
                    </a:lnTo>
                    <a:close/>
                  </a:path>
                </a:pathLst>
              </a:custGeom>
              <a:solidFill>
                <a:srgbClr val="FFFFFF">
                  <a:alpha val="50195"/>
                </a:srgbClr>
              </a:solidFill>
              <a:ln w="9525">
                <a:noFill/>
                <a:round/>
                <a:headEnd/>
                <a:tailEnd/>
              </a:ln>
            </p:spPr>
            <p:txBody>
              <a:bodyPr lIns="16" tIns="8" rIns="16" bIns="8">
                <a:spAutoFit/>
              </a:bodyPr>
              <a:lstStyle/>
              <a:p>
                <a:endParaRPr lang="ar-SA"/>
              </a:p>
            </p:txBody>
          </p:sp>
        </p:grpSp>
      </p:grpSp>
      <p:sp>
        <p:nvSpPr>
          <p:cNvPr id="19" name="مربع نص 18"/>
          <p:cNvSpPr txBox="1"/>
          <p:nvPr/>
        </p:nvSpPr>
        <p:spPr>
          <a:xfrm>
            <a:off x="2786050" y="2071678"/>
            <a:ext cx="5214974" cy="400110"/>
          </a:xfrm>
          <a:prstGeom prst="rect">
            <a:avLst/>
          </a:prstGeom>
          <a:noFill/>
        </p:spPr>
        <p:txBody>
          <a:bodyPr wrap="square" rtlCol="1">
            <a:spAutoFit/>
          </a:bodyPr>
          <a:lstStyle/>
          <a:p>
            <a:pPr marL="609600" indent="-609600"/>
            <a:endParaRPr lang="en-US" sz="2000" b="1" dirty="0"/>
          </a:p>
        </p:txBody>
      </p:sp>
      <p:sp>
        <p:nvSpPr>
          <p:cNvPr id="21" name="مستطيل 20"/>
          <p:cNvSpPr/>
          <p:nvPr/>
        </p:nvSpPr>
        <p:spPr>
          <a:xfrm>
            <a:off x="3929058" y="1142984"/>
            <a:ext cx="4357718" cy="369332"/>
          </a:xfrm>
          <a:prstGeom prst="rect">
            <a:avLst/>
          </a:prstGeom>
        </p:spPr>
        <p:txBody>
          <a:bodyPr wrap="square">
            <a:spAutoFit/>
          </a:bodyPr>
          <a:lstStyle/>
          <a:p>
            <a:pPr algn="ctr"/>
            <a:endParaRPr lang="ar-SA" dirty="0"/>
          </a:p>
        </p:txBody>
      </p:sp>
      <p:sp>
        <p:nvSpPr>
          <p:cNvPr id="22" name="مستطيل 21"/>
          <p:cNvSpPr/>
          <p:nvPr/>
        </p:nvSpPr>
        <p:spPr>
          <a:xfrm>
            <a:off x="2286000" y="571481"/>
            <a:ext cx="5072082" cy="400110"/>
          </a:xfrm>
          <a:prstGeom prst="rect">
            <a:avLst/>
          </a:prstGeom>
        </p:spPr>
        <p:txBody>
          <a:bodyPr wrap="square">
            <a:spAutoFit/>
          </a:bodyPr>
          <a:lstStyle/>
          <a:p>
            <a:pPr algn="ctr"/>
            <a:endParaRPr lang="ar-SA" sz="2000" dirty="0"/>
          </a:p>
        </p:txBody>
      </p:sp>
      <p:sp>
        <p:nvSpPr>
          <p:cNvPr id="24" name="مستطيل 23"/>
          <p:cNvSpPr/>
          <p:nvPr/>
        </p:nvSpPr>
        <p:spPr>
          <a:xfrm>
            <a:off x="1594262" y="500042"/>
            <a:ext cx="5263754" cy="461665"/>
          </a:xfrm>
          <a:prstGeom prst="rect">
            <a:avLst/>
          </a:prstGeom>
          <a:noFill/>
        </p:spPr>
        <p:txBody>
          <a:bodyPr wrap="square" lIns="91440" tIns="45720" rIns="91440" bIns="45720">
            <a:spAutoFit/>
          </a:bodyPr>
          <a:lstStyle/>
          <a:p>
            <a:r>
              <a:rPr lang="ar-SA"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أهداف إدارة الجودة في التعليم  </a:t>
            </a:r>
            <a:endParaRPr lang="ar-SA"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3" name="مستطيل 22"/>
          <p:cNvSpPr/>
          <p:nvPr/>
        </p:nvSpPr>
        <p:spPr>
          <a:xfrm>
            <a:off x="3286116" y="1428736"/>
            <a:ext cx="4572032" cy="461665"/>
          </a:xfrm>
          <a:prstGeom prst="rect">
            <a:avLst/>
          </a:prstGeom>
        </p:spPr>
        <p:txBody>
          <a:bodyPr wrap="square">
            <a:spAutoFit/>
          </a:bodyPr>
          <a:lstStyle/>
          <a:p>
            <a:endParaRPr lang="ar-SA" sz="2400" b="1" dirty="0" smtClean="0"/>
          </a:p>
        </p:txBody>
      </p:sp>
      <p:sp>
        <p:nvSpPr>
          <p:cNvPr id="28" name="شريط إلى الأعلى 27"/>
          <p:cNvSpPr/>
          <p:nvPr/>
        </p:nvSpPr>
        <p:spPr>
          <a:xfrm>
            <a:off x="3500430" y="6286520"/>
            <a:ext cx="1857388" cy="428628"/>
          </a:xfrm>
          <a:prstGeom prst="ribbon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1" name="مربع نص 30"/>
          <p:cNvSpPr txBox="1"/>
          <p:nvPr/>
        </p:nvSpPr>
        <p:spPr>
          <a:xfrm>
            <a:off x="5786446" y="1071546"/>
            <a:ext cx="2000264" cy="369332"/>
          </a:xfrm>
          <a:prstGeom prst="rect">
            <a:avLst/>
          </a:prstGeom>
          <a:noFill/>
        </p:spPr>
        <p:txBody>
          <a:bodyPr wrap="square" rtlCol="1">
            <a:spAutoFit/>
          </a:bodyPr>
          <a:lstStyle/>
          <a:p>
            <a:endParaRPr lang="ar-SA" b="1" dirty="0">
              <a:solidFill>
                <a:schemeClr val="bg1"/>
              </a:solidFill>
            </a:endParaRPr>
          </a:p>
        </p:txBody>
      </p:sp>
      <p:sp>
        <p:nvSpPr>
          <p:cNvPr id="27" name="مستطيل 26"/>
          <p:cNvSpPr/>
          <p:nvPr/>
        </p:nvSpPr>
        <p:spPr>
          <a:xfrm>
            <a:off x="3000364" y="1357298"/>
            <a:ext cx="5000660" cy="4431983"/>
          </a:xfrm>
          <a:prstGeom prst="rect">
            <a:avLst/>
          </a:prstGeom>
        </p:spPr>
        <p:txBody>
          <a:bodyPr wrap="square">
            <a:spAutoFit/>
          </a:bodyPr>
          <a:lstStyle/>
          <a:p>
            <a:pPr>
              <a:buFont typeface="Wingdings" pitchFamily="2" charset="2"/>
              <a:buChar char="ü"/>
            </a:pPr>
            <a:r>
              <a:rPr lang="ar-SA" sz="2400" b="1" dirty="0" smtClean="0">
                <a:solidFill>
                  <a:schemeClr val="tx2"/>
                </a:solidFill>
              </a:rPr>
              <a:t>حدوث تغيير في جودة الأداء.</a:t>
            </a:r>
          </a:p>
          <a:p>
            <a:pPr>
              <a:buFont typeface="Wingdings" pitchFamily="2" charset="2"/>
              <a:buChar char="ü"/>
            </a:pPr>
            <a:r>
              <a:rPr lang="ar-SA" sz="2400" b="1" dirty="0" smtClean="0">
                <a:solidFill>
                  <a:schemeClr val="tx2"/>
                </a:solidFill>
              </a:rPr>
              <a:t>التحفيز علي التميز وإظهار الإبداع</a:t>
            </a:r>
            <a:r>
              <a:rPr lang="en-US" sz="2400" b="1" dirty="0" smtClean="0">
                <a:solidFill>
                  <a:schemeClr val="tx2"/>
                </a:solidFill>
              </a:rPr>
              <a:t>. </a:t>
            </a:r>
          </a:p>
          <a:p>
            <a:pPr>
              <a:buFont typeface="Wingdings" pitchFamily="2" charset="2"/>
              <a:buChar char="ü"/>
            </a:pPr>
            <a:r>
              <a:rPr lang="ar-SA" sz="2400" b="1" dirty="0" smtClean="0">
                <a:solidFill>
                  <a:schemeClr val="tx2"/>
                </a:solidFill>
              </a:rPr>
              <a:t>تطوير أساليب العمل.</a:t>
            </a:r>
          </a:p>
          <a:p>
            <a:pPr>
              <a:buFont typeface="Wingdings" pitchFamily="2" charset="2"/>
              <a:buChar char="ü"/>
            </a:pPr>
            <a:r>
              <a:rPr lang="ar-SA" sz="2400" b="1" dirty="0" smtClean="0">
                <a:solidFill>
                  <a:schemeClr val="tx2"/>
                </a:solidFill>
              </a:rPr>
              <a:t>الحرص على بناء وتعزيز العلاقات الإنسانية .</a:t>
            </a:r>
          </a:p>
          <a:p>
            <a:pPr>
              <a:buFont typeface="Wingdings" pitchFamily="2" charset="2"/>
              <a:buChar char="ü"/>
            </a:pPr>
            <a:r>
              <a:rPr lang="ar-SA" sz="2400" b="1" dirty="0" smtClean="0">
                <a:solidFill>
                  <a:schemeClr val="tx2"/>
                </a:solidFill>
              </a:rPr>
              <a:t>الارتقاء بمهارات العاملين وقدراتهم.</a:t>
            </a:r>
          </a:p>
          <a:p>
            <a:pPr>
              <a:buFont typeface="Wingdings" pitchFamily="2" charset="2"/>
              <a:buChar char="ü"/>
            </a:pPr>
            <a:r>
              <a:rPr lang="ar-SA" sz="2400" b="1" dirty="0" smtClean="0">
                <a:solidFill>
                  <a:schemeClr val="tx2"/>
                </a:solidFill>
              </a:rPr>
              <a:t>تقوية الولاء للعمل في المؤسسة التعليمية.</a:t>
            </a:r>
            <a:endParaRPr lang="en-US" sz="2400" b="1" dirty="0" smtClean="0">
              <a:solidFill>
                <a:schemeClr val="tx2"/>
              </a:solidFill>
            </a:endParaRPr>
          </a:p>
          <a:p>
            <a:pPr>
              <a:buFont typeface="Wingdings" pitchFamily="2" charset="2"/>
              <a:buChar char="ü"/>
            </a:pPr>
            <a:r>
              <a:rPr lang="ar-SA" sz="2400" b="1" dirty="0" smtClean="0">
                <a:solidFill>
                  <a:schemeClr val="tx2"/>
                </a:solidFill>
              </a:rPr>
              <a:t>التشجيع على المشاركة في أنشطة وفعاليات المؤسسة التعليمية.</a:t>
            </a:r>
          </a:p>
          <a:p>
            <a:pPr>
              <a:buFont typeface="Wingdings" pitchFamily="2" charset="2"/>
              <a:buChar char="ü"/>
            </a:pPr>
            <a:r>
              <a:rPr lang="ar-SA" sz="2400" b="1" dirty="0" smtClean="0">
                <a:solidFill>
                  <a:schemeClr val="tx2"/>
                </a:solidFill>
              </a:rPr>
              <a:t>تحسين بيئة العمل</a:t>
            </a:r>
            <a:r>
              <a:rPr lang="en-US" sz="2400" b="1" dirty="0" smtClean="0">
                <a:solidFill>
                  <a:schemeClr val="tx2"/>
                </a:solidFill>
              </a:rPr>
              <a:t>.</a:t>
            </a:r>
          </a:p>
          <a:p>
            <a:pPr>
              <a:buFont typeface="Wingdings" pitchFamily="2" charset="2"/>
              <a:buChar char="ü"/>
            </a:pPr>
            <a:r>
              <a:rPr lang="en-US" sz="2400" b="1" dirty="0" smtClean="0">
                <a:solidFill>
                  <a:schemeClr val="tx2"/>
                </a:solidFill>
              </a:rPr>
              <a:t> </a:t>
            </a:r>
            <a:r>
              <a:rPr lang="ar-SA" sz="2400" b="1" dirty="0" smtClean="0">
                <a:solidFill>
                  <a:schemeClr val="tx2"/>
                </a:solidFill>
              </a:rPr>
              <a:t>تقليل إجراءات العمل الروتينية واختصارها من حيث الوقت والتكلفة</a:t>
            </a:r>
            <a:r>
              <a:rPr lang="en-US" sz="2400" dirty="0" smtClean="0">
                <a:solidFill>
                  <a:schemeClr val="tx2"/>
                </a:solidFill>
              </a:rPr>
              <a:t>.</a:t>
            </a:r>
          </a:p>
          <a:p>
            <a:endParaRPr lang="ar-SA" dirty="0"/>
          </a:p>
        </p:txBody>
      </p:sp>
      <p:sp>
        <p:nvSpPr>
          <p:cNvPr id="25" name="مربع نص 24"/>
          <p:cNvSpPr txBox="1"/>
          <p:nvPr/>
        </p:nvSpPr>
        <p:spPr>
          <a:xfrm>
            <a:off x="6516216" y="6500834"/>
            <a:ext cx="2556948" cy="338554"/>
          </a:xfrm>
          <a:prstGeom prst="rect">
            <a:avLst/>
          </a:prstGeom>
          <a:noFill/>
        </p:spPr>
        <p:txBody>
          <a:bodyPr wrap="square" rtlCol="1">
            <a:spAutoFit/>
          </a:bodyPr>
          <a:lstStyle/>
          <a:p>
            <a:r>
              <a:rPr lang="ar-SA" sz="1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د/ عبير عبد الصادق محمد بدوي</a:t>
            </a:r>
            <a:endParaRPr lang="ar-SA" sz="16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071538" y="500042"/>
            <a:ext cx="7704137" cy="5472112"/>
            <a:chOff x="384" y="672"/>
            <a:chExt cx="4956" cy="2928"/>
          </a:xfrm>
        </p:grpSpPr>
        <p:grpSp>
          <p:nvGrpSpPr>
            <p:cNvPr id="3" name="Group 4"/>
            <p:cNvGrpSpPr>
              <a:grpSpLocks/>
            </p:cNvGrpSpPr>
            <p:nvPr/>
          </p:nvGrpSpPr>
          <p:grpSpPr bwMode="auto">
            <a:xfrm>
              <a:off x="384" y="672"/>
              <a:ext cx="4956" cy="2928"/>
              <a:chOff x="3888" y="1296"/>
              <a:chExt cx="1960" cy="1488"/>
            </a:xfrm>
          </p:grpSpPr>
          <p:sp>
            <p:nvSpPr>
              <p:cNvPr id="5136" name="Freeform 5"/>
              <p:cNvSpPr>
                <a:spLocks/>
              </p:cNvSpPr>
              <p:nvPr/>
            </p:nvSpPr>
            <p:spPr bwMode="auto">
              <a:xfrm flipH="1">
                <a:off x="3996" y="1296"/>
                <a:ext cx="1852" cy="1488"/>
              </a:xfrm>
              <a:custGeom>
                <a:avLst/>
                <a:gdLst>
                  <a:gd name="T0" fmla="*/ 1070 w 9260"/>
                  <a:gd name="T1" fmla="*/ 13065 h 13198"/>
                  <a:gd name="T2" fmla="*/ 828 w 9260"/>
                  <a:gd name="T3" fmla="*/ 12749 h 13198"/>
                  <a:gd name="T4" fmla="*/ 719 w 9260"/>
                  <a:gd name="T5" fmla="*/ 12380 h 13198"/>
                  <a:gd name="T6" fmla="*/ 675 w 9260"/>
                  <a:gd name="T7" fmla="*/ 11969 h 13198"/>
                  <a:gd name="T8" fmla="*/ 636 w 9260"/>
                  <a:gd name="T9" fmla="*/ 11716 h 13198"/>
                  <a:gd name="T10" fmla="*/ 571 w 9260"/>
                  <a:gd name="T11" fmla="*/ 11691 h 13198"/>
                  <a:gd name="T12" fmla="*/ 488 w 9260"/>
                  <a:gd name="T13" fmla="*/ 11443 h 13198"/>
                  <a:gd name="T14" fmla="*/ 366 w 9260"/>
                  <a:gd name="T15" fmla="*/ 10502 h 13198"/>
                  <a:gd name="T16" fmla="*/ 231 w 9260"/>
                  <a:gd name="T17" fmla="*/ 9316 h 13198"/>
                  <a:gd name="T18" fmla="*/ 124 w 9260"/>
                  <a:gd name="T19" fmla="*/ 8300 h 13198"/>
                  <a:gd name="T20" fmla="*/ 109 w 9260"/>
                  <a:gd name="T21" fmla="*/ 7233 h 13198"/>
                  <a:gd name="T22" fmla="*/ 191 w 9260"/>
                  <a:gd name="T23" fmla="*/ 5960 h 13198"/>
                  <a:gd name="T24" fmla="*/ 59 w 9260"/>
                  <a:gd name="T25" fmla="*/ 5052 h 13198"/>
                  <a:gd name="T26" fmla="*/ 75 w 9260"/>
                  <a:gd name="T27" fmla="*/ 4394 h 13198"/>
                  <a:gd name="T28" fmla="*/ 142 w 9260"/>
                  <a:gd name="T29" fmla="*/ 4015 h 13198"/>
                  <a:gd name="T30" fmla="*/ 246 w 9260"/>
                  <a:gd name="T31" fmla="*/ 3914 h 13198"/>
                  <a:gd name="T32" fmla="*/ 343 w 9260"/>
                  <a:gd name="T33" fmla="*/ 3859 h 13198"/>
                  <a:gd name="T34" fmla="*/ 483 w 9260"/>
                  <a:gd name="T35" fmla="*/ 3823 h 13198"/>
                  <a:gd name="T36" fmla="*/ 560 w 9260"/>
                  <a:gd name="T37" fmla="*/ 3735 h 13198"/>
                  <a:gd name="T38" fmla="*/ 433 w 9260"/>
                  <a:gd name="T39" fmla="*/ 3688 h 13198"/>
                  <a:gd name="T40" fmla="*/ 265 w 9260"/>
                  <a:gd name="T41" fmla="*/ 3665 h 13198"/>
                  <a:gd name="T42" fmla="*/ 98 w 9260"/>
                  <a:gd name="T43" fmla="*/ 3655 h 13198"/>
                  <a:gd name="T44" fmla="*/ 88 w 9260"/>
                  <a:gd name="T45" fmla="*/ 3408 h 13198"/>
                  <a:gd name="T46" fmla="*/ 254 w 9260"/>
                  <a:gd name="T47" fmla="*/ 2587 h 13198"/>
                  <a:gd name="T48" fmla="*/ 246 w 9260"/>
                  <a:gd name="T49" fmla="*/ 1911 h 13198"/>
                  <a:gd name="T50" fmla="*/ 223 w 9260"/>
                  <a:gd name="T51" fmla="*/ 1242 h 13198"/>
                  <a:gd name="T52" fmla="*/ 272 w 9260"/>
                  <a:gd name="T53" fmla="*/ 585 h 13198"/>
                  <a:gd name="T54" fmla="*/ 270 w 9260"/>
                  <a:gd name="T55" fmla="*/ 237 h 13198"/>
                  <a:gd name="T56" fmla="*/ 8294 w 9260"/>
                  <a:gd name="T57" fmla="*/ 0 h 13198"/>
                  <a:gd name="T58" fmla="*/ 8029 w 9260"/>
                  <a:gd name="T59" fmla="*/ 712 h 13198"/>
                  <a:gd name="T60" fmla="*/ 7886 w 9260"/>
                  <a:gd name="T61" fmla="*/ 1880 h 13198"/>
                  <a:gd name="T62" fmla="*/ 7827 w 9260"/>
                  <a:gd name="T63" fmla="*/ 3083 h 13198"/>
                  <a:gd name="T64" fmla="*/ 7809 w 9260"/>
                  <a:gd name="T65" fmla="*/ 3898 h 13198"/>
                  <a:gd name="T66" fmla="*/ 7705 w 9260"/>
                  <a:gd name="T67" fmla="*/ 3945 h 13198"/>
                  <a:gd name="T68" fmla="*/ 7564 w 9260"/>
                  <a:gd name="T69" fmla="*/ 3994 h 13198"/>
                  <a:gd name="T70" fmla="*/ 7491 w 9260"/>
                  <a:gd name="T71" fmla="*/ 4093 h 13198"/>
                  <a:gd name="T72" fmla="*/ 7419 w 9260"/>
                  <a:gd name="T73" fmla="*/ 4190 h 13198"/>
                  <a:gd name="T74" fmla="*/ 7544 w 9260"/>
                  <a:gd name="T75" fmla="*/ 4221 h 13198"/>
                  <a:gd name="T76" fmla="*/ 7681 w 9260"/>
                  <a:gd name="T77" fmla="*/ 4285 h 13198"/>
                  <a:gd name="T78" fmla="*/ 7809 w 9260"/>
                  <a:gd name="T79" fmla="*/ 4353 h 13198"/>
                  <a:gd name="T80" fmla="*/ 7904 w 9260"/>
                  <a:gd name="T81" fmla="*/ 4384 h 13198"/>
                  <a:gd name="T82" fmla="*/ 7904 w 9260"/>
                  <a:gd name="T83" fmla="*/ 4968 h 13198"/>
                  <a:gd name="T84" fmla="*/ 8011 w 9260"/>
                  <a:gd name="T85" fmla="*/ 6007 h 13198"/>
                  <a:gd name="T86" fmla="*/ 8082 w 9260"/>
                  <a:gd name="T87" fmla="*/ 7636 h 13198"/>
                  <a:gd name="T88" fmla="*/ 8172 w 9260"/>
                  <a:gd name="T89" fmla="*/ 9269 h 13198"/>
                  <a:gd name="T90" fmla="*/ 8340 w 9260"/>
                  <a:gd name="T91" fmla="*/ 10326 h 13198"/>
                  <a:gd name="T92" fmla="*/ 8507 w 9260"/>
                  <a:gd name="T93" fmla="*/ 10864 h 13198"/>
                  <a:gd name="T94" fmla="*/ 8611 w 9260"/>
                  <a:gd name="T95" fmla="*/ 11390 h 13198"/>
                  <a:gd name="T96" fmla="*/ 8728 w 9260"/>
                  <a:gd name="T97" fmla="*/ 11923 h 13198"/>
                  <a:gd name="T98" fmla="*/ 8923 w 9260"/>
                  <a:gd name="T99" fmla="*/ 12468 h 131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260"/>
                  <a:gd name="T151" fmla="*/ 0 h 13198"/>
                  <a:gd name="T152" fmla="*/ 9260 w 9260"/>
                  <a:gd name="T153" fmla="*/ 13198 h 131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260" h="13198">
                    <a:moveTo>
                      <a:pt x="9260" y="13198"/>
                    </a:moveTo>
                    <a:lnTo>
                      <a:pt x="1259" y="13198"/>
                    </a:lnTo>
                    <a:lnTo>
                      <a:pt x="1159" y="13133"/>
                    </a:lnTo>
                    <a:lnTo>
                      <a:pt x="1070" y="13065"/>
                    </a:lnTo>
                    <a:lnTo>
                      <a:pt x="994" y="12993"/>
                    </a:lnTo>
                    <a:lnTo>
                      <a:pt x="930" y="12915"/>
                    </a:lnTo>
                    <a:lnTo>
                      <a:pt x="872" y="12834"/>
                    </a:lnTo>
                    <a:lnTo>
                      <a:pt x="828" y="12749"/>
                    </a:lnTo>
                    <a:lnTo>
                      <a:pt x="792" y="12663"/>
                    </a:lnTo>
                    <a:lnTo>
                      <a:pt x="761" y="12572"/>
                    </a:lnTo>
                    <a:lnTo>
                      <a:pt x="737" y="12476"/>
                    </a:lnTo>
                    <a:lnTo>
                      <a:pt x="719" y="12380"/>
                    </a:lnTo>
                    <a:lnTo>
                      <a:pt x="703" y="12282"/>
                    </a:lnTo>
                    <a:lnTo>
                      <a:pt x="693" y="12180"/>
                    </a:lnTo>
                    <a:lnTo>
                      <a:pt x="683" y="12076"/>
                    </a:lnTo>
                    <a:lnTo>
                      <a:pt x="675" y="11969"/>
                    </a:lnTo>
                    <a:lnTo>
                      <a:pt x="667" y="11861"/>
                    </a:lnTo>
                    <a:lnTo>
                      <a:pt x="659" y="11752"/>
                    </a:lnTo>
                    <a:lnTo>
                      <a:pt x="649" y="11731"/>
                    </a:lnTo>
                    <a:lnTo>
                      <a:pt x="636" y="11716"/>
                    </a:lnTo>
                    <a:lnTo>
                      <a:pt x="623" y="11704"/>
                    </a:lnTo>
                    <a:lnTo>
                      <a:pt x="607" y="11696"/>
                    </a:lnTo>
                    <a:lnTo>
                      <a:pt x="589" y="11694"/>
                    </a:lnTo>
                    <a:lnTo>
                      <a:pt x="571" y="11691"/>
                    </a:lnTo>
                    <a:lnTo>
                      <a:pt x="550" y="11691"/>
                    </a:lnTo>
                    <a:lnTo>
                      <a:pt x="532" y="11689"/>
                    </a:lnTo>
                    <a:lnTo>
                      <a:pt x="511" y="11591"/>
                    </a:lnTo>
                    <a:lnTo>
                      <a:pt x="488" y="11443"/>
                    </a:lnTo>
                    <a:lnTo>
                      <a:pt x="459" y="11253"/>
                    </a:lnTo>
                    <a:lnTo>
                      <a:pt x="431" y="11030"/>
                    </a:lnTo>
                    <a:lnTo>
                      <a:pt x="397" y="10778"/>
                    </a:lnTo>
                    <a:lnTo>
                      <a:pt x="366" y="10502"/>
                    </a:lnTo>
                    <a:lnTo>
                      <a:pt x="329" y="10212"/>
                    </a:lnTo>
                    <a:lnTo>
                      <a:pt x="295" y="9913"/>
                    </a:lnTo>
                    <a:lnTo>
                      <a:pt x="262" y="9612"/>
                    </a:lnTo>
                    <a:lnTo>
                      <a:pt x="231" y="9316"/>
                    </a:lnTo>
                    <a:lnTo>
                      <a:pt x="199" y="9028"/>
                    </a:lnTo>
                    <a:lnTo>
                      <a:pt x="171" y="8760"/>
                    </a:lnTo>
                    <a:lnTo>
                      <a:pt x="145" y="8516"/>
                    </a:lnTo>
                    <a:lnTo>
                      <a:pt x="124" y="8300"/>
                    </a:lnTo>
                    <a:lnTo>
                      <a:pt x="109" y="8123"/>
                    </a:lnTo>
                    <a:lnTo>
                      <a:pt x="96" y="7988"/>
                    </a:lnTo>
                    <a:lnTo>
                      <a:pt x="91" y="7591"/>
                    </a:lnTo>
                    <a:lnTo>
                      <a:pt x="109" y="7233"/>
                    </a:lnTo>
                    <a:lnTo>
                      <a:pt x="137" y="6903"/>
                    </a:lnTo>
                    <a:lnTo>
                      <a:pt x="168" y="6588"/>
                    </a:lnTo>
                    <a:lnTo>
                      <a:pt x="189" y="6277"/>
                    </a:lnTo>
                    <a:lnTo>
                      <a:pt x="191" y="5960"/>
                    </a:lnTo>
                    <a:lnTo>
                      <a:pt x="163" y="5626"/>
                    </a:lnTo>
                    <a:lnTo>
                      <a:pt x="96" y="5262"/>
                    </a:lnTo>
                    <a:lnTo>
                      <a:pt x="73" y="5173"/>
                    </a:lnTo>
                    <a:lnTo>
                      <a:pt x="59" y="5052"/>
                    </a:lnTo>
                    <a:lnTo>
                      <a:pt x="56" y="4904"/>
                    </a:lnTo>
                    <a:lnTo>
                      <a:pt x="61" y="4737"/>
                    </a:lnTo>
                    <a:lnTo>
                      <a:pt x="67" y="4566"/>
                    </a:lnTo>
                    <a:lnTo>
                      <a:pt x="75" y="4394"/>
                    </a:lnTo>
                    <a:lnTo>
                      <a:pt x="78" y="4234"/>
                    </a:lnTo>
                    <a:lnTo>
                      <a:pt x="73" y="4093"/>
                    </a:lnTo>
                    <a:lnTo>
                      <a:pt x="109" y="4052"/>
                    </a:lnTo>
                    <a:lnTo>
                      <a:pt x="142" y="4015"/>
                    </a:lnTo>
                    <a:lnTo>
                      <a:pt x="171" y="3984"/>
                    </a:lnTo>
                    <a:lnTo>
                      <a:pt x="196" y="3958"/>
                    </a:lnTo>
                    <a:lnTo>
                      <a:pt x="223" y="3935"/>
                    </a:lnTo>
                    <a:lnTo>
                      <a:pt x="246" y="3914"/>
                    </a:lnTo>
                    <a:lnTo>
                      <a:pt x="267" y="3895"/>
                    </a:lnTo>
                    <a:lnTo>
                      <a:pt x="293" y="3882"/>
                    </a:lnTo>
                    <a:lnTo>
                      <a:pt x="316" y="3870"/>
                    </a:lnTo>
                    <a:lnTo>
                      <a:pt x="343" y="3859"/>
                    </a:lnTo>
                    <a:lnTo>
                      <a:pt x="371" y="3849"/>
                    </a:lnTo>
                    <a:lnTo>
                      <a:pt x="405" y="3841"/>
                    </a:lnTo>
                    <a:lnTo>
                      <a:pt x="441" y="3831"/>
                    </a:lnTo>
                    <a:lnTo>
                      <a:pt x="483" y="3823"/>
                    </a:lnTo>
                    <a:lnTo>
                      <a:pt x="530" y="3813"/>
                    </a:lnTo>
                    <a:lnTo>
                      <a:pt x="581" y="3803"/>
                    </a:lnTo>
                    <a:lnTo>
                      <a:pt x="581" y="3753"/>
                    </a:lnTo>
                    <a:lnTo>
                      <a:pt x="560" y="3735"/>
                    </a:lnTo>
                    <a:lnTo>
                      <a:pt x="535" y="3722"/>
                    </a:lnTo>
                    <a:lnTo>
                      <a:pt x="504" y="3709"/>
                    </a:lnTo>
                    <a:lnTo>
                      <a:pt x="469" y="3696"/>
                    </a:lnTo>
                    <a:lnTo>
                      <a:pt x="433" y="3688"/>
                    </a:lnTo>
                    <a:lnTo>
                      <a:pt x="394" y="3680"/>
                    </a:lnTo>
                    <a:lnTo>
                      <a:pt x="353" y="3673"/>
                    </a:lnTo>
                    <a:lnTo>
                      <a:pt x="308" y="3667"/>
                    </a:lnTo>
                    <a:lnTo>
                      <a:pt x="265" y="3665"/>
                    </a:lnTo>
                    <a:lnTo>
                      <a:pt x="223" y="3660"/>
                    </a:lnTo>
                    <a:lnTo>
                      <a:pt x="178" y="3657"/>
                    </a:lnTo>
                    <a:lnTo>
                      <a:pt x="137" y="3657"/>
                    </a:lnTo>
                    <a:lnTo>
                      <a:pt x="98" y="3655"/>
                    </a:lnTo>
                    <a:lnTo>
                      <a:pt x="61" y="3655"/>
                    </a:lnTo>
                    <a:lnTo>
                      <a:pt x="28" y="3655"/>
                    </a:lnTo>
                    <a:lnTo>
                      <a:pt x="0" y="3655"/>
                    </a:lnTo>
                    <a:lnTo>
                      <a:pt x="88" y="3408"/>
                    </a:lnTo>
                    <a:lnTo>
                      <a:pt x="155" y="3181"/>
                    </a:lnTo>
                    <a:lnTo>
                      <a:pt x="205" y="2969"/>
                    </a:lnTo>
                    <a:lnTo>
                      <a:pt x="236" y="2772"/>
                    </a:lnTo>
                    <a:lnTo>
                      <a:pt x="254" y="2587"/>
                    </a:lnTo>
                    <a:lnTo>
                      <a:pt x="262" y="2408"/>
                    </a:lnTo>
                    <a:lnTo>
                      <a:pt x="262" y="2239"/>
                    </a:lnTo>
                    <a:lnTo>
                      <a:pt x="254" y="2073"/>
                    </a:lnTo>
                    <a:lnTo>
                      <a:pt x="246" y="1911"/>
                    </a:lnTo>
                    <a:lnTo>
                      <a:pt x="234" y="1750"/>
                    </a:lnTo>
                    <a:lnTo>
                      <a:pt x="226" y="1584"/>
                    </a:lnTo>
                    <a:lnTo>
                      <a:pt x="221" y="1418"/>
                    </a:lnTo>
                    <a:lnTo>
                      <a:pt x="223" y="1242"/>
                    </a:lnTo>
                    <a:lnTo>
                      <a:pt x="236" y="1060"/>
                    </a:lnTo>
                    <a:lnTo>
                      <a:pt x="259" y="865"/>
                    </a:lnTo>
                    <a:lnTo>
                      <a:pt x="298" y="658"/>
                    </a:lnTo>
                    <a:lnTo>
                      <a:pt x="272" y="585"/>
                    </a:lnTo>
                    <a:lnTo>
                      <a:pt x="254" y="502"/>
                    </a:lnTo>
                    <a:lnTo>
                      <a:pt x="246" y="416"/>
                    </a:lnTo>
                    <a:lnTo>
                      <a:pt x="252" y="325"/>
                    </a:lnTo>
                    <a:lnTo>
                      <a:pt x="270" y="237"/>
                    </a:lnTo>
                    <a:lnTo>
                      <a:pt x="298" y="154"/>
                    </a:lnTo>
                    <a:lnTo>
                      <a:pt x="343" y="76"/>
                    </a:lnTo>
                    <a:lnTo>
                      <a:pt x="402" y="11"/>
                    </a:lnTo>
                    <a:lnTo>
                      <a:pt x="8294" y="0"/>
                    </a:lnTo>
                    <a:lnTo>
                      <a:pt x="8213" y="112"/>
                    </a:lnTo>
                    <a:lnTo>
                      <a:pt x="8143" y="273"/>
                    </a:lnTo>
                    <a:lnTo>
                      <a:pt x="8082" y="475"/>
                    </a:lnTo>
                    <a:lnTo>
                      <a:pt x="8029" y="712"/>
                    </a:lnTo>
                    <a:lnTo>
                      <a:pt x="7983" y="977"/>
                    </a:lnTo>
                    <a:lnTo>
                      <a:pt x="7943" y="1265"/>
                    </a:lnTo>
                    <a:lnTo>
                      <a:pt x="7912" y="1569"/>
                    </a:lnTo>
                    <a:lnTo>
                      <a:pt x="7886" y="1880"/>
                    </a:lnTo>
                    <a:lnTo>
                      <a:pt x="7865" y="2194"/>
                    </a:lnTo>
                    <a:lnTo>
                      <a:pt x="7850" y="2504"/>
                    </a:lnTo>
                    <a:lnTo>
                      <a:pt x="7837" y="2803"/>
                    </a:lnTo>
                    <a:lnTo>
                      <a:pt x="7827" y="3083"/>
                    </a:lnTo>
                    <a:lnTo>
                      <a:pt x="7822" y="3341"/>
                    </a:lnTo>
                    <a:lnTo>
                      <a:pt x="7816" y="3566"/>
                    </a:lnTo>
                    <a:lnTo>
                      <a:pt x="7811" y="3753"/>
                    </a:lnTo>
                    <a:lnTo>
                      <a:pt x="7809" y="3898"/>
                    </a:lnTo>
                    <a:lnTo>
                      <a:pt x="7787" y="3904"/>
                    </a:lnTo>
                    <a:lnTo>
                      <a:pt x="7764" y="3914"/>
                    </a:lnTo>
                    <a:lnTo>
                      <a:pt x="7736" y="3930"/>
                    </a:lnTo>
                    <a:lnTo>
                      <a:pt x="7705" y="3945"/>
                    </a:lnTo>
                    <a:lnTo>
                      <a:pt x="7670" y="3963"/>
                    </a:lnTo>
                    <a:lnTo>
                      <a:pt x="7637" y="3979"/>
                    </a:lnTo>
                    <a:lnTo>
                      <a:pt x="7600" y="3989"/>
                    </a:lnTo>
                    <a:lnTo>
                      <a:pt x="7564" y="3994"/>
                    </a:lnTo>
                    <a:lnTo>
                      <a:pt x="7559" y="4028"/>
                    </a:lnTo>
                    <a:lnTo>
                      <a:pt x="7541" y="4055"/>
                    </a:lnTo>
                    <a:lnTo>
                      <a:pt x="7517" y="4075"/>
                    </a:lnTo>
                    <a:lnTo>
                      <a:pt x="7491" y="4093"/>
                    </a:lnTo>
                    <a:lnTo>
                      <a:pt x="7465" y="4111"/>
                    </a:lnTo>
                    <a:lnTo>
                      <a:pt x="7442" y="4132"/>
                    </a:lnTo>
                    <a:lnTo>
                      <a:pt x="7424" y="4158"/>
                    </a:lnTo>
                    <a:lnTo>
                      <a:pt x="7419" y="4190"/>
                    </a:lnTo>
                    <a:lnTo>
                      <a:pt x="7447" y="4192"/>
                    </a:lnTo>
                    <a:lnTo>
                      <a:pt x="7478" y="4198"/>
                    </a:lnTo>
                    <a:lnTo>
                      <a:pt x="7509" y="4208"/>
                    </a:lnTo>
                    <a:lnTo>
                      <a:pt x="7544" y="4221"/>
                    </a:lnTo>
                    <a:lnTo>
                      <a:pt x="7577" y="4234"/>
                    </a:lnTo>
                    <a:lnTo>
                      <a:pt x="7611" y="4252"/>
                    </a:lnTo>
                    <a:lnTo>
                      <a:pt x="7644" y="4270"/>
                    </a:lnTo>
                    <a:lnTo>
                      <a:pt x="7681" y="4285"/>
                    </a:lnTo>
                    <a:lnTo>
                      <a:pt x="7715" y="4303"/>
                    </a:lnTo>
                    <a:lnTo>
                      <a:pt x="7746" y="4321"/>
                    </a:lnTo>
                    <a:lnTo>
                      <a:pt x="7779" y="4340"/>
                    </a:lnTo>
                    <a:lnTo>
                      <a:pt x="7809" y="4353"/>
                    </a:lnTo>
                    <a:lnTo>
                      <a:pt x="7837" y="4366"/>
                    </a:lnTo>
                    <a:lnTo>
                      <a:pt x="7863" y="4376"/>
                    </a:lnTo>
                    <a:lnTo>
                      <a:pt x="7884" y="4382"/>
                    </a:lnTo>
                    <a:lnTo>
                      <a:pt x="7904" y="4384"/>
                    </a:lnTo>
                    <a:lnTo>
                      <a:pt x="7896" y="4530"/>
                    </a:lnTo>
                    <a:lnTo>
                      <a:pt x="7886" y="4675"/>
                    </a:lnTo>
                    <a:lnTo>
                      <a:pt x="7884" y="4823"/>
                    </a:lnTo>
                    <a:lnTo>
                      <a:pt x="7904" y="4968"/>
                    </a:lnTo>
                    <a:lnTo>
                      <a:pt x="7938" y="5140"/>
                    </a:lnTo>
                    <a:lnTo>
                      <a:pt x="7967" y="5379"/>
                    </a:lnTo>
                    <a:lnTo>
                      <a:pt x="7990" y="5670"/>
                    </a:lnTo>
                    <a:lnTo>
                      <a:pt x="8011" y="6007"/>
                    </a:lnTo>
                    <a:lnTo>
                      <a:pt x="8029" y="6381"/>
                    </a:lnTo>
                    <a:lnTo>
                      <a:pt x="8047" y="6784"/>
                    </a:lnTo>
                    <a:lnTo>
                      <a:pt x="8062" y="7205"/>
                    </a:lnTo>
                    <a:lnTo>
                      <a:pt x="8082" y="7636"/>
                    </a:lnTo>
                    <a:lnTo>
                      <a:pt x="8100" y="8064"/>
                    </a:lnTo>
                    <a:lnTo>
                      <a:pt x="8120" y="8487"/>
                    </a:lnTo>
                    <a:lnTo>
                      <a:pt x="8143" y="8893"/>
                    </a:lnTo>
                    <a:lnTo>
                      <a:pt x="8172" y="9269"/>
                    </a:lnTo>
                    <a:lnTo>
                      <a:pt x="8203" y="9609"/>
                    </a:lnTo>
                    <a:lnTo>
                      <a:pt x="8242" y="9905"/>
                    </a:lnTo>
                    <a:lnTo>
                      <a:pt x="8286" y="10146"/>
                    </a:lnTo>
                    <a:lnTo>
                      <a:pt x="8340" y="10326"/>
                    </a:lnTo>
                    <a:lnTo>
                      <a:pt x="8393" y="10461"/>
                    </a:lnTo>
                    <a:lnTo>
                      <a:pt x="8434" y="10596"/>
                    </a:lnTo>
                    <a:lnTo>
                      <a:pt x="8473" y="10731"/>
                    </a:lnTo>
                    <a:lnTo>
                      <a:pt x="8507" y="10864"/>
                    </a:lnTo>
                    <a:lnTo>
                      <a:pt x="8536" y="10995"/>
                    </a:lnTo>
                    <a:lnTo>
                      <a:pt x="8562" y="11128"/>
                    </a:lnTo>
                    <a:lnTo>
                      <a:pt x="8587" y="11260"/>
                    </a:lnTo>
                    <a:lnTo>
                      <a:pt x="8611" y="11390"/>
                    </a:lnTo>
                    <a:lnTo>
                      <a:pt x="8637" y="11523"/>
                    </a:lnTo>
                    <a:lnTo>
                      <a:pt x="8663" y="11655"/>
                    </a:lnTo>
                    <a:lnTo>
                      <a:pt x="8694" y="11788"/>
                    </a:lnTo>
                    <a:lnTo>
                      <a:pt x="8728" y="11923"/>
                    </a:lnTo>
                    <a:lnTo>
                      <a:pt x="8767" y="12055"/>
                    </a:lnTo>
                    <a:lnTo>
                      <a:pt x="8811" y="12193"/>
                    </a:lnTo>
                    <a:lnTo>
                      <a:pt x="8863" y="12331"/>
                    </a:lnTo>
                    <a:lnTo>
                      <a:pt x="8923" y="12468"/>
                    </a:lnTo>
                    <a:lnTo>
                      <a:pt x="9260" y="13198"/>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dirty="0"/>
              </a:p>
            </p:txBody>
          </p:sp>
          <p:sp>
            <p:nvSpPr>
              <p:cNvPr id="5137" name="Freeform 6"/>
              <p:cNvSpPr>
                <a:spLocks/>
              </p:cNvSpPr>
              <p:nvPr/>
            </p:nvSpPr>
            <p:spPr bwMode="auto">
              <a:xfrm flipH="1">
                <a:off x="4122" y="1297"/>
                <a:ext cx="1642" cy="125"/>
              </a:xfrm>
              <a:custGeom>
                <a:avLst/>
                <a:gdLst>
                  <a:gd name="T0" fmla="*/ 7963 w 8212"/>
                  <a:gd name="T1" fmla="*/ 10 h 1119"/>
                  <a:gd name="T2" fmla="*/ 8098 w 8212"/>
                  <a:gd name="T3" fmla="*/ 71 h 1119"/>
                  <a:gd name="T4" fmla="*/ 8162 w 8212"/>
                  <a:gd name="T5" fmla="*/ 182 h 1119"/>
                  <a:gd name="T6" fmla="*/ 8196 w 8212"/>
                  <a:gd name="T7" fmla="*/ 340 h 1119"/>
                  <a:gd name="T8" fmla="*/ 8212 w 8212"/>
                  <a:gd name="T9" fmla="*/ 875 h 1119"/>
                  <a:gd name="T10" fmla="*/ 8167 w 8212"/>
                  <a:gd name="T11" fmla="*/ 891 h 1119"/>
                  <a:gd name="T12" fmla="*/ 8121 w 8212"/>
                  <a:gd name="T13" fmla="*/ 930 h 1119"/>
                  <a:gd name="T14" fmla="*/ 8082 w 8212"/>
                  <a:gd name="T15" fmla="*/ 977 h 1119"/>
                  <a:gd name="T16" fmla="*/ 8066 w 8212"/>
                  <a:gd name="T17" fmla="*/ 1020 h 1119"/>
                  <a:gd name="T18" fmla="*/ 1983 w 8212"/>
                  <a:gd name="T19" fmla="*/ 1112 h 1119"/>
                  <a:gd name="T20" fmla="*/ 2003 w 8212"/>
                  <a:gd name="T21" fmla="*/ 1057 h 1119"/>
                  <a:gd name="T22" fmla="*/ 1985 w 8212"/>
                  <a:gd name="T23" fmla="*/ 1015 h 1119"/>
                  <a:gd name="T24" fmla="*/ 1948 w 8212"/>
                  <a:gd name="T25" fmla="*/ 974 h 1119"/>
                  <a:gd name="T26" fmla="*/ 1912 w 8212"/>
                  <a:gd name="T27" fmla="*/ 922 h 1119"/>
                  <a:gd name="T28" fmla="*/ 1876 w 8212"/>
                  <a:gd name="T29" fmla="*/ 880 h 1119"/>
                  <a:gd name="T30" fmla="*/ 1858 w 8212"/>
                  <a:gd name="T31" fmla="*/ 776 h 1119"/>
                  <a:gd name="T32" fmla="*/ 1665 w 8212"/>
                  <a:gd name="T33" fmla="*/ 1119 h 1119"/>
                  <a:gd name="T34" fmla="*/ 1520 w 8212"/>
                  <a:gd name="T35" fmla="*/ 1114 h 1119"/>
                  <a:gd name="T36" fmla="*/ 1419 w 8212"/>
                  <a:gd name="T37" fmla="*/ 1099 h 1119"/>
                  <a:gd name="T38" fmla="*/ 1336 w 8212"/>
                  <a:gd name="T39" fmla="*/ 1078 h 1119"/>
                  <a:gd name="T40" fmla="*/ 1250 w 8212"/>
                  <a:gd name="T41" fmla="*/ 1057 h 1119"/>
                  <a:gd name="T42" fmla="*/ 1140 w 8212"/>
                  <a:gd name="T43" fmla="*/ 1041 h 1119"/>
                  <a:gd name="T44" fmla="*/ 985 w 8212"/>
                  <a:gd name="T45" fmla="*/ 1036 h 1119"/>
                  <a:gd name="T46" fmla="*/ 764 w 8212"/>
                  <a:gd name="T47" fmla="*/ 1044 h 1119"/>
                  <a:gd name="T48" fmla="*/ 452 w 8212"/>
                  <a:gd name="T49" fmla="*/ 1070 h 1119"/>
                  <a:gd name="T50" fmla="*/ 574 w 8212"/>
                  <a:gd name="T51" fmla="*/ 925 h 1119"/>
                  <a:gd name="T52" fmla="*/ 614 w 8212"/>
                  <a:gd name="T53" fmla="*/ 766 h 1119"/>
                  <a:gd name="T54" fmla="*/ 579 w 8212"/>
                  <a:gd name="T55" fmla="*/ 610 h 1119"/>
                  <a:gd name="T56" fmla="*/ 476 w 8212"/>
                  <a:gd name="T57" fmla="*/ 480 h 1119"/>
                  <a:gd name="T58" fmla="*/ 408 w 8212"/>
                  <a:gd name="T59" fmla="*/ 387 h 1119"/>
                  <a:gd name="T60" fmla="*/ 359 w 8212"/>
                  <a:gd name="T61" fmla="*/ 301 h 1119"/>
                  <a:gd name="T62" fmla="*/ 317 w 8212"/>
                  <a:gd name="T63" fmla="*/ 224 h 1119"/>
                  <a:gd name="T64" fmla="*/ 278 w 8212"/>
                  <a:gd name="T65" fmla="*/ 156 h 1119"/>
                  <a:gd name="T66" fmla="*/ 234 w 8212"/>
                  <a:gd name="T67" fmla="*/ 102 h 1119"/>
                  <a:gd name="T68" fmla="*/ 177 w 8212"/>
                  <a:gd name="T69" fmla="*/ 57 h 1119"/>
                  <a:gd name="T70" fmla="*/ 102 w 8212"/>
                  <a:gd name="T71" fmla="*/ 26 h 1119"/>
                  <a:gd name="T72" fmla="*/ 0 w 8212"/>
                  <a:gd name="T73" fmla="*/ 10 h 11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12"/>
                  <a:gd name="T112" fmla="*/ 0 h 1119"/>
                  <a:gd name="T113" fmla="*/ 8212 w 8212"/>
                  <a:gd name="T114" fmla="*/ 1119 h 11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12" h="1119">
                    <a:moveTo>
                      <a:pt x="7858" y="0"/>
                    </a:moveTo>
                    <a:lnTo>
                      <a:pt x="7963" y="10"/>
                    </a:lnTo>
                    <a:lnTo>
                      <a:pt x="8040" y="34"/>
                    </a:lnTo>
                    <a:lnTo>
                      <a:pt x="8098" y="71"/>
                    </a:lnTo>
                    <a:lnTo>
                      <a:pt x="8136" y="120"/>
                    </a:lnTo>
                    <a:lnTo>
                      <a:pt x="8162" y="182"/>
                    </a:lnTo>
                    <a:lnTo>
                      <a:pt x="8180" y="255"/>
                    </a:lnTo>
                    <a:lnTo>
                      <a:pt x="8196" y="340"/>
                    </a:lnTo>
                    <a:lnTo>
                      <a:pt x="8212" y="436"/>
                    </a:lnTo>
                    <a:lnTo>
                      <a:pt x="8212" y="875"/>
                    </a:lnTo>
                    <a:lnTo>
                      <a:pt x="8191" y="880"/>
                    </a:lnTo>
                    <a:lnTo>
                      <a:pt x="8167" y="891"/>
                    </a:lnTo>
                    <a:lnTo>
                      <a:pt x="8144" y="909"/>
                    </a:lnTo>
                    <a:lnTo>
                      <a:pt x="8121" y="930"/>
                    </a:lnTo>
                    <a:lnTo>
                      <a:pt x="8100" y="953"/>
                    </a:lnTo>
                    <a:lnTo>
                      <a:pt x="8082" y="977"/>
                    </a:lnTo>
                    <a:lnTo>
                      <a:pt x="8072" y="1000"/>
                    </a:lnTo>
                    <a:lnTo>
                      <a:pt x="8066" y="1020"/>
                    </a:lnTo>
                    <a:lnTo>
                      <a:pt x="1957" y="1119"/>
                    </a:lnTo>
                    <a:lnTo>
                      <a:pt x="1983" y="1112"/>
                    </a:lnTo>
                    <a:lnTo>
                      <a:pt x="1998" y="1089"/>
                    </a:lnTo>
                    <a:lnTo>
                      <a:pt x="2003" y="1057"/>
                    </a:lnTo>
                    <a:lnTo>
                      <a:pt x="2003" y="1020"/>
                    </a:lnTo>
                    <a:lnTo>
                      <a:pt x="1985" y="1015"/>
                    </a:lnTo>
                    <a:lnTo>
                      <a:pt x="1967" y="997"/>
                    </a:lnTo>
                    <a:lnTo>
                      <a:pt x="1948" y="974"/>
                    </a:lnTo>
                    <a:lnTo>
                      <a:pt x="1930" y="948"/>
                    </a:lnTo>
                    <a:lnTo>
                      <a:pt x="1912" y="922"/>
                    </a:lnTo>
                    <a:lnTo>
                      <a:pt x="1894" y="898"/>
                    </a:lnTo>
                    <a:lnTo>
                      <a:pt x="1876" y="880"/>
                    </a:lnTo>
                    <a:lnTo>
                      <a:pt x="1858" y="875"/>
                    </a:lnTo>
                    <a:lnTo>
                      <a:pt x="1858" y="776"/>
                    </a:lnTo>
                    <a:lnTo>
                      <a:pt x="1759" y="763"/>
                    </a:lnTo>
                    <a:lnTo>
                      <a:pt x="1665" y="1119"/>
                    </a:lnTo>
                    <a:lnTo>
                      <a:pt x="1588" y="1117"/>
                    </a:lnTo>
                    <a:lnTo>
                      <a:pt x="1520" y="1114"/>
                    </a:lnTo>
                    <a:lnTo>
                      <a:pt x="1466" y="1107"/>
                    </a:lnTo>
                    <a:lnTo>
                      <a:pt x="1419" y="1099"/>
                    </a:lnTo>
                    <a:lnTo>
                      <a:pt x="1374" y="1089"/>
                    </a:lnTo>
                    <a:lnTo>
                      <a:pt x="1336" y="1078"/>
                    </a:lnTo>
                    <a:lnTo>
                      <a:pt x="1294" y="1068"/>
                    </a:lnTo>
                    <a:lnTo>
                      <a:pt x="1250" y="1057"/>
                    </a:lnTo>
                    <a:lnTo>
                      <a:pt x="1201" y="1049"/>
                    </a:lnTo>
                    <a:lnTo>
                      <a:pt x="1140" y="1041"/>
                    </a:lnTo>
                    <a:lnTo>
                      <a:pt x="1071" y="1036"/>
                    </a:lnTo>
                    <a:lnTo>
                      <a:pt x="985" y="1036"/>
                    </a:lnTo>
                    <a:lnTo>
                      <a:pt x="884" y="1036"/>
                    </a:lnTo>
                    <a:lnTo>
                      <a:pt x="764" y="1044"/>
                    </a:lnTo>
                    <a:lnTo>
                      <a:pt x="622" y="1054"/>
                    </a:lnTo>
                    <a:lnTo>
                      <a:pt x="452" y="1070"/>
                    </a:lnTo>
                    <a:lnTo>
                      <a:pt x="525" y="1000"/>
                    </a:lnTo>
                    <a:lnTo>
                      <a:pt x="574" y="925"/>
                    </a:lnTo>
                    <a:lnTo>
                      <a:pt x="603" y="847"/>
                    </a:lnTo>
                    <a:lnTo>
                      <a:pt x="614" y="766"/>
                    </a:lnTo>
                    <a:lnTo>
                      <a:pt x="606" y="686"/>
                    </a:lnTo>
                    <a:lnTo>
                      <a:pt x="579" y="610"/>
                    </a:lnTo>
                    <a:lnTo>
                      <a:pt x="535" y="543"/>
                    </a:lnTo>
                    <a:lnTo>
                      <a:pt x="476" y="480"/>
                    </a:lnTo>
                    <a:lnTo>
                      <a:pt x="439" y="434"/>
                    </a:lnTo>
                    <a:lnTo>
                      <a:pt x="408" y="387"/>
                    </a:lnTo>
                    <a:lnTo>
                      <a:pt x="382" y="342"/>
                    </a:lnTo>
                    <a:lnTo>
                      <a:pt x="359" y="301"/>
                    </a:lnTo>
                    <a:lnTo>
                      <a:pt x="336" y="263"/>
                    </a:lnTo>
                    <a:lnTo>
                      <a:pt x="317" y="224"/>
                    </a:lnTo>
                    <a:lnTo>
                      <a:pt x="296" y="189"/>
                    </a:lnTo>
                    <a:lnTo>
                      <a:pt x="278" y="156"/>
                    </a:lnTo>
                    <a:lnTo>
                      <a:pt x="255" y="127"/>
                    </a:lnTo>
                    <a:lnTo>
                      <a:pt x="234" y="102"/>
                    </a:lnTo>
                    <a:lnTo>
                      <a:pt x="209" y="78"/>
                    </a:lnTo>
                    <a:lnTo>
                      <a:pt x="177" y="57"/>
                    </a:lnTo>
                    <a:lnTo>
                      <a:pt x="143" y="39"/>
                    </a:lnTo>
                    <a:lnTo>
                      <a:pt x="102" y="26"/>
                    </a:lnTo>
                    <a:lnTo>
                      <a:pt x="54" y="16"/>
                    </a:lnTo>
                    <a:lnTo>
                      <a:pt x="0" y="10"/>
                    </a:lnTo>
                    <a:lnTo>
                      <a:pt x="7858" y="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sp>
            <p:nvSpPr>
              <p:cNvPr id="5138" name="Freeform 7"/>
              <p:cNvSpPr>
                <a:spLocks/>
              </p:cNvSpPr>
              <p:nvPr/>
            </p:nvSpPr>
            <p:spPr bwMode="auto">
              <a:xfrm flipH="1">
                <a:off x="3888" y="2663"/>
                <a:ext cx="1701" cy="121"/>
              </a:xfrm>
              <a:custGeom>
                <a:avLst/>
                <a:gdLst>
                  <a:gd name="T0" fmla="*/ 7917 w 8504"/>
                  <a:gd name="T1" fmla="*/ 1068 h 1068"/>
                  <a:gd name="T2" fmla="*/ 8032 w 8504"/>
                  <a:gd name="T3" fmla="*/ 1058 h 1068"/>
                  <a:gd name="T4" fmla="*/ 8137 w 8504"/>
                  <a:gd name="T5" fmla="*/ 1037 h 1068"/>
                  <a:gd name="T6" fmla="*/ 8236 w 8504"/>
                  <a:gd name="T7" fmla="*/ 1009 h 1068"/>
                  <a:gd name="T8" fmla="*/ 8325 w 8504"/>
                  <a:gd name="T9" fmla="*/ 966 h 1068"/>
                  <a:gd name="T10" fmla="*/ 8397 w 8504"/>
                  <a:gd name="T11" fmla="*/ 912 h 1068"/>
                  <a:gd name="T12" fmla="*/ 8455 w 8504"/>
                  <a:gd name="T13" fmla="*/ 844 h 1068"/>
                  <a:gd name="T14" fmla="*/ 8494 w 8504"/>
                  <a:gd name="T15" fmla="*/ 762 h 1068"/>
                  <a:gd name="T16" fmla="*/ 8211 w 8504"/>
                  <a:gd name="T17" fmla="*/ 196 h 1068"/>
                  <a:gd name="T18" fmla="*/ 8167 w 8504"/>
                  <a:gd name="T19" fmla="*/ 180 h 1068"/>
                  <a:gd name="T20" fmla="*/ 8119 w 8504"/>
                  <a:gd name="T21" fmla="*/ 140 h 1068"/>
                  <a:gd name="T22" fmla="*/ 8081 w 8504"/>
                  <a:gd name="T23" fmla="*/ 94 h 1068"/>
                  <a:gd name="T24" fmla="*/ 8065 w 8504"/>
                  <a:gd name="T25" fmla="*/ 50 h 1068"/>
                  <a:gd name="T26" fmla="*/ 5958 w 8504"/>
                  <a:gd name="T27" fmla="*/ 283 h 1068"/>
                  <a:gd name="T28" fmla="*/ 5980 w 8504"/>
                  <a:gd name="T29" fmla="*/ 338 h 1068"/>
                  <a:gd name="T30" fmla="*/ 5961 w 8504"/>
                  <a:gd name="T31" fmla="*/ 380 h 1068"/>
                  <a:gd name="T32" fmla="*/ 5924 w 8504"/>
                  <a:gd name="T33" fmla="*/ 421 h 1068"/>
                  <a:gd name="T34" fmla="*/ 5888 w 8504"/>
                  <a:gd name="T35" fmla="*/ 473 h 1068"/>
                  <a:gd name="T36" fmla="*/ 5852 w 8504"/>
                  <a:gd name="T37" fmla="*/ 515 h 1068"/>
                  <a:gd name="T38" fmla="*/ 5833 w 8504"/>
                  <a:gd name="T39" fmla="*/ 619 h 1068"/>
                  <a:gd name="T40" fmla="*/ 5641 w 8504"/>
                  <a:gd name="T41" fmla="*/ 275 h 1068"/>
                  <a:gd name="T42" fmla="*/ 5517 w 8504"/>
                  <a:gd name="T43" fmla="*/ 273 h 1068"/>
                  <a:gd name="T44" fmla="*/ 5327 w 8504"/>
                  <a:gd name="T45" fmla="*/ 268 h 1068"/>
                  <a:gd name="T46" fmla="*/ 5075 w 8504"/>
                  <a:gd name="T47" fmla="*/ 260 h 1068"/>
                  <a:gd name="T48" fmla="*/ 4774 w 8504"/>
                  <a:gd name="T49" fmla="*/ 247 h 1068"/>
                  <a:gd name="T50" fmla="*/ 4428 w 8504"/>
                  <a:gd name="T51" fmla="*/ 232 h 1068"/>
                  <a:gd name="T52" fmla="*/ 4051 w 8504"/>
                  <a:gd name="T53" fmla="*/ 216 h 1068"/>
                  <a:gd name="T54" fmla="*/ 3651 w 8504"/>
                  <a:gd name="T55" fmla="*/ 196 h 1068"/>
                  <a:gd name="T56" fmla="*/ 3238 w 8504"/>
                  <a:gd name="T57" fmla="*/ 177 h 1068"/>
                  <a:gd name="T58" fmla="*/ 2815 w 8504"/>
                  <a:gd name="T59" fmla="*/ 154 h 1068"/>
                  <a:gd name="T60" fmla="*/ 2397 w 8504"/>
                  <a:gd name="T61" fmla="*/ 133 h 1068"/>
                  <a:gd name="T62" fmla="*/ 1991 w 8504"/>
                  <a:gd name="T63" fmla="*/ 109 h 1068"/>
                  <a:gd name="T64" fmla="*/ 1607 w 8504"/>
                  <a:gd name="T65" fmla="*/ 86 h 1068"/>
                  <a:gd name="T66" fmla="*/ 1252 w 8504"/>
                  <a:gd name="T67" fmla="*/ 63 h 1068"/>
                  <a:gd name="T68" fmla="*/ 934 w 8504"/>
                  <a:gd name="T69" fmla="*/ 42 h 1068"/>
                  <a:gd name="T70" fmla="*/ 664 w 8504"/>
                  <a:gd name="T71" fmla="*/ 22 h 1068"/>
                  <a:gd name="T72" fmla="*/ 451 w 8504"/>
                  <a:gd name="T73" fmla="*/ 0 h 1068"/>
                  <a:gd name="T74" fmla="*/ 586 w 8504"/>
                  <a:gd name="T75" fmla="*/ 162 h 1068"/>
                  <a:gd name="T76" fmla="*/ 656 w 8504"/>
                  <a:gd name="T77" fmla="*/ 354 h 1068"/>
                  <a:gd name="T78" fmla="*/ 651 w 8504"/>
                  <a:gd name="T79" fmla="*/ 543 h 1068"/>
                  <a:gd name="T80" fmla="*/ 561 w 8504"/>
                  <a:gd name="T81" fmla="*/ 688 h 1068"/>
                  <a:gd name="T82" fmla="*/ 449 w 8504"/>
                  <a:gd name="T83" fmla="*/ 738 h 1068"/>
                  <a:gd name="T84" fmla="*/ 370 w 8504"/>
                  <a:gd name="T85" fmla="*/ 793 h 1068"/>
                  <a:gd name="T86" fmla="*/ 311 w 8504"/>
                  <a:gd name="T87" fmla="*/ 852 h 1068"/>
                  <a:gd name="T88" fmla="*/ 266 w 8504"/>
                  <a:gd name="T89" fmla="*/ 910 h 1068"/>
                  <a:gd name="T90" fmla="*/ 222 w 8504"/>
                  <a:gd name="T91" fmla="*/ 964 h 1068"/>
                  <a:gd name="T92" fmla="*/ 171 w 8504"/>
                  <a:gd name="T93" fmla="*/ 1009 h 1068"/>
                  <a:gd name="T94" fmla="*/ 98 w 8504"/>
                  <a:gd name="T95" fmla="*/ 1042 h 1068"/>
                  <a:gd name="T96" fmla="*/ 0 w 8504"/>
                  <a:gd name="T97" fmla="*/ 1060 h 10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504"/>
                  <a:gd name="T148" fmla="*/ 0 h 1068"/>
                  <a:gd name="T149" fmla="*/ 8504 w 8504"/>
                  <a:gd name="T150" fmla="*/ 1068 h 10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504" h="1068">
                    <a:moveTo>
                      <a:pt x="7857" y="1050"/>
                    </a:moveTo>
                    <a:lnTo>
                      <a:pt x="7917" y="1068"/>
                    </a:lnTo>
                    <a:lnTo>
                      <a:pt x="7974" y="1063"/>
                    </a:lnTo>
                    <a:lnTo>
                      <a:pt x="8032" y="1058"/>
                    </a:lnTo>
                    <a:lnTo>
                      <a:pt x="8086" y="1047"/>
                    </a:lnTo>
                    <a:lnTo>
                      <a:pt x="8137" y="1037"/>
                    </a:lnTo>
                    <a:lnTo>
                      <a:pt x="8190" y="1024"/>
                    </a:lnTo>
                    <a:lnTo>
                      <a:pt x="8236" y="1009"/>
                    </a:lnTo>
                    <a:lnTo>
                      <a:pt x="8284" y="987"/>
                    </a:lnTo>
                    <a:lnTo>
                      <a:pt x="8325" y="966"/>
                    </a:lnTo>
                    <a:lnTo>
                      <a:pt x="8361" y="941"/>
                    </a:lnTo>
                    <a:lnTo>
                      <a:pt x="8397" y="912"/>
                    </a:lnTo>
                    <a:lnTo>
                      <a:pt x="8429" y="881"/>
                    </a:lnTo>
                    <a:lnTo>
                      <a:pt x="8455" y="844"/>
                    </a:lnTo>
                    <a:lnTo>
                      <a:pt x="8476" y="805"/>
                    </a:lnTo>
                    <a:lnTo>
                      <a:pt x="8494" y="762"/>
                    </a:lnTo>
                    <a:lnTo>
                      <a:pt x="8504" y="712"/>
                    </a:lnTo>
                    <a:lnTo>
                      <a:pt x="8211" y="196"/>
                    </a:lnTo>
                    <a:lnTo>
                      <a:pt x="8190" y="190"/>
                    </a:lnTo>
                    <a:lnTo>
                      <a:pt x="8167" y="180"/>
                    </a:lnTo>
                    <a:lnTo>
                      <a:pt x="8143" y="162"/>
                    </a:lnTo>
                    <a:lnTo>
                      <a:pt x="8119" y="140"/>
                    </a:lnTo>
                    <a:lnTo>
                      <a:pt x="8099" y="117"/>
                    </a:lnTo>
                    <a:lnTo>
                      <a:pt x="8081" y="94"/>
                    </a:lnTo>
                    <a:lnTo>
                      <a:pt x="8070" y="71"/>
                    </a:lnTo>
                    <a:lnTo>
                      <a:pt x="8065" y="50"/>
                    </a:lnTo>
                    <a:lnTo>
                      <a:pt x="5932" y="275"/>
                    </a:lnTo>
                    <a:lnTo>
                      <a:pt x="5958" y="283"/>
                    </a:lnTo>
                    <a:lnTo>
                      <a:pt x="5974" y="307"/>
                    </a:lnTo>
                    <a:lnTo>
                      <a:pt x="5980" y="338"/>
                    </a:lnTo>
                    <a:lnTo>
                      <a:pt x="5980" y="374"/>
                    </a:lnTo>
                    <a:lnTo>
                      <a:pt x="5961" y="380"/>
                    </a:lnTo>
                    <a:lnTo>
                      <a:pt x="5942" y="398"/>
                    </a:lnTo>
                    <a:lnTo>
                      <a:pt x="5924" y="421"/>
                    </a:lnTo>
                    <a:lnTo>
                      <a:pt x="5906" y="448"/>
                    </a:lnTo>
                    <a:lnTo>
                      <a:pt x="5888" y="473"/>
                    </a:lnTo>
                    <a:lnTo>
                      <a:pt x="5870" y="497"/>
                    </a:lnTo>
                    <a:lnTo>
                      <a:pt x="5852" y="515"/>
                    </a:lnTo>
                    <a:lnTo>
                      <a:pt x="5833" y="520"/>
                    </a:lnTo>
                    <a:lnTo>
                      <a:pt x="5833" y="619"/>
                    </a:lnTo>
                    <a:lnTo>
                      <a:pt x="5735" y="632"/>
                    </a:lnTo>
                    <a:lnTo>
                      <a:pt x="5641" y="275"/>
                    </a:lnTo>
                    <a:lnTo>
                      <a:pt x="5590" y="275"/>
                    </a:lnTo>
                    <a:lnTo>
                      <a:pt x="5517" y="273"/>
                    </a:lnTo>
                    <a:lnTo>
                      <a:pt x="5431" y="270"/>
                    </a:lnTo>
                    <a:lnTo>
                      <a:pt x="5327" y="268"/>
                    </a:lnTo>
                    <a:lnTo>
                      <a:pt x="5208" y="263"/>
                    </a:lnTo>
                    <a:lnTo>
                      <a:pt x="5075" y="260"/>
                    </a:lnTo>
                    <a:lnTo>
                      <a:pt x="4930" y="252"/>
                    </a:lnTo>
                    <a:lnTo>
                      <a:pt x="4774" y="247"/>
                    </a:lnTo>
                    <a:lnTo>
                      <a:pt x="4604" y="239"/>
                    </a:lnTo>
                    <a:lnTo>
                      <a:pt x="4428" y="232"/>
                    </a:lnTo>
                    <a:lnTo>
                      <a:pt x="4244" y="224"/>
                    </a:lnTo>
                    <a:lnTo>
                      <a:pt x="4051" y="216"/>
                    </a:lnTo>
                    <a:lnTo>
                      <a:pt x="3854" y="206"/>
                    </a:lnTo>
                    <a:lnTo>
                      <a:pt x="3651" y="196"/>
                    </a:lnTo>
                    <a:lnTo>
                      <a:pt x="3446" y="188"/>
                    </a:lnTo>
                    <a:lnTo>
                      <a:pt x="3238" y="177"/>
                    </a:lnTo>
                    <a:lnTo>
                      <a:pt x="3028" y="167"/>
                    </a:lnTo>
                    <a:lnTo>
                      <a:pt x="2815" y="154"/>
                    </a:lnTo>
                    <a:lnTo>
                      <a:pt x="2608" y="143"/>
                    </a:lnTo>
                    <a:lnTo>
                      <a:pt x="2397" y="133"/>
                    </a:lnTo>
                    <a:lnTo>
                      <a:pt x="2192" y="120"/>
                    </a:lnTo>
                    <a:lnTo>
                      <a:pt x="1991" y="109"/>
                    </a:lnTo>
                    <a:lnTo>
                      <a:pt x="1797" y="97"/>
                    </a:lnTo>
                    <a:lnTo>
                      <a:pt x="1607" y="86"/>
                    </a:lnTo>
                    <a:lnTo>
                      <a:pt x="1425" y="76"/>
                    </a:lnTo>
                    <a:lnTo>
                      <a:pt x="1252" y="63"/>
                    </a:lnTo>
                    <a:lnTo>
                      <a:pt x="1088" y="53"/>
                    </a:lnTo>
                    <a:lnTo>
                      <a:pt x="934" y="42"/>
                    </a:lnTo>
                    <a:lnTo>
                      <a:pt x="791" y="32"/>
                    </a:lnTo>
                    <a:lnTo>
                      <a:pt x="664" y="22"/>
                    </a:lnTo>
                    <a:lnTo>
                      <a:pt x="550" y="11"/>
                    </a:lnTo>
                    <a:lnTo>
                      <a:pt x="451" y="0"/>
                    </a:lnTo>
                    <a:lnTo>
                      <a:pt x="526" y="76"/>
                    </a:lnTo>
                    <a:lnTo>
                      <a:pt x="586" y="162"/>
                    </a:lnTo>
                    <a:lnTo>
                      <a:pt x="630" y="255"/>
                    </a:lnTo>
                    <a:lnTo>
                      <a:pt x="656" y="354"/>
                    </a:lnTo>
                    <a:lnTo>
                      <a:pt x="661" y="453"/>
                    </a:lnTo>
                    <a:lnTo>
                      <a:pt x="651" y="543"/>
                    </a:lnTo>
                    <a:lnTo>
                      <a:pt x="615" y="624"/>
                    </a:lnTo>
                    <a:lnTo>
                      <a:pt x="561" y="688"/>
                    </a:lnTo>
                    <a:lnTo>
                      <a:pt x="500" y="712"/>
                    </a:lnTo>
                    <a:lnTo>
                      <a:pt x="449" y="738"/>
                    </a:lnTo>
                    <a:lnTo>
                      <a:pt x="407" y="764"/>
                    </a:lnTo>
                    <a:lnTo>
                      <a:pt x="370" y="793"/>
                    </a:lnTo>
                    <a:lnTo>
                      <a:pt x="339" y="821"/>
                    </a:lnTo>
                    <a:lnTo>
                      <a:pt x="311" y="852"/>
                    </a:lnTo>
                    <a:lnTo>
                      <a:pt x="288" y="881"/>
                    </a:lnTo>
                    <a:lnTo>
                      <a:pt x="266" y="910"/>
                    </a:lnTo>
                    <a:lnTo>
                      <a:pt x="243" y="938"/>
                    </a:lnTo>
                    <a:lnTo>
                      <a:pt x="222" y="964"/>
                    </a:lnTo>
                    <a:lnTo>
                      <a:pt x="197" y="987"/>
                    </a:lnTo>
                    <a:lnTo>
                      <a:pt x="171" y="1009"/>
                    </a:lnTo>
                    <a:lnTo>
                      <a:pt x="137" y="1027"/>
                    </a:lnTo>
                    <a:lnTo>
                      <a:pt x="98" y="1042"/>
                    </a:lnTo>
                    <a:lnTo>
                      <a:pt x="54" y="1052"/>
                    </a:lnTo>
                    <a:lnTo>
                      <a:pt x="0" y="1060"/>
                    </a:lnTo>
                    <a:lnTo>
                      <a:pt x="7857" y="105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grpSp>
        <p:grpSp>
          <p:nvGrpSpPr>
            <p:cNvPr id="4" name="Group 8"/>
            <p:cNvGrpSpPr>
              <a:grpSpLocks/>
            </p:cNvGrpSpPr>
            <p:nvPr/>
          </p:nvGrpSpPr>
          <p:grpSpPr bwMode="auto">
            <a:xfrm flipH="1">
              <a:off x="432" y="1824"/>
              <a:ext cx="804" cy="1496"/>
              <a:chOff x="4028" y="2018"/>
              <a:chExt cx="1104" cy="2294"/>
            </a:xfrm>
          </p:grpSpPr>
          <p:sp>
            <p:nvSpPr>
              <p:cNvPr id="5127" name="Freeform 9"/>
              <p:cNvSpPr>
                <a:spLocks/>
              </p:cNvSpPr>
              <p:nvPr/>
            </p:nvSpPr>
            <p:spPr bwMode="auto">
              <a:xfrm>
                <a:off x="4072" y="2266"/>
                <a:ext cx="879" cy="1880"/>
              </a:xfrm>
              <a:custGeom>
                <a:avLst/>
                <a:gdLst>
                  <a:gd name="T0" fmla="*/ 459 w 2637"/>
                  <a:gd name="T1" fmla="*/ 4235 h 5641"/>
                  <a:gd name="T2" fmla="*/ 505 w 2637"/>
                  <a:gd name="T3" fmla="*/ 4086 h 5641"/>
                  <a:gd name="T4" fmla="*/ 549 w 2637"/>
                  <a:gd name="T5" fmla="*/ 3941 h 5641"/>
                  <a:gd name="T6" fmla="*/ 595 w 2637"/>
                  <a:gd name="T7" fmla="*/ 3802 h 5641"/>
                  <a:gd name="T8" fmla="*/ 641 w 2637"/>
                  <a:gd name="T9" fmla="*/ 3663 h 5641"/>
                  <a:gd name="T10" fmla="*/ 688 w 2637"/>
                  <a:gd name="T11" fmla="*/ 3526 h 5641"/>
                  <a:gd name="T12" fmla="*/ 737 w 2637"/>
                  <a:gd name="T13" fmla="*/ 3390 h 5641"/>
                  <a:gd name="T14" fmla="*/ 784 w 2637"/>
                  <a:gd name="T15" fmla="*/ 3260 h 5641"/>
                  <a:gd name="T16" fmla="*/ 836 w 2637"/>
                  <a:gd name="T17" fmla="*/ 3130 h 5641"/>
                  <a:gd name="T18" fmla="*/ 886 w 2637"/>
                  <a:gd name="T19" fmla="*/ 3004 h 5641"/>
                  <a:gd name="T20" fmla="*/ 938 w 2637"/>
                  <a:gd name="T21" fmla="*/ 2876 h 5641"/>
                  <a:gd name="T22" fmla="*/ 991 w 2637"/>
                  <a:gd name="T23" fmla="*/ 2749 h 5641"/>
                  <a:gd name="T24" fmla="*/ 1047 w 2637"/>
                  <a:gd name="T25" fmla="*/ 2625 h 5641"/>
                  <a:gd name="T26" fmla="*/ 1102 w 2637"/>
                  <a:gd name="T27" fmla="*/ 2502 h 5641"/>
                  <a:gd name="T28" fmla="*/ 1161 w 2637"/>
                  <a:gd name="T29" fmla="*/ 2378 h 5641"/>
                  <a:gd name="T30" fmla="*/ 1220 w 2637"/>
                  <a:gd name="T31" fmla="*/ 2257 h 5641"/>
                  <a:gd name="T32" fmla="*/ 1285 w 2637"/>
                  <a:gd name="T33" fmla="*/ 2133 h 5641"/>
                  <a:gd name="T34" fmla="*/ 1347 w 2637"/>
                  <a:gd name="T35" fmla="*/ 2010 h 5641"/>
                  <a:gd name="T36" fmla="*/ 1416 w 2637"/>
                  <a:gd name="T37" fmla="*/ 1886 h 5641"/>
                  <a:gd name="T38" fmla="*/ 1483 w 2637"/>
                  <a:gd name="T39" fmla="*/ 1762 h 5641"/>
                  <a:gd name="T40" fmla="*/ 1555 w 2637"/>
                  <a:gd name="T41" fmla="*/ 1638 h 5641"/>
                  <a:gd name="T42" fmla="*/ 1629 w 2637"/>
                  <a:gd name="T43" fmla="*/ 1514 h 5641"/>
                  <a:gd name="T44" fmla="*/ 1702 w 2637"/>
                  <a:gd name="T45" fmla="*/ 1388 h 5641"/>
                  <a:gd name="T46" fmla="*/ 1783 w 2637"/>
                  <a:gd name="T47" fmla="*/ 1257 h 5641"/>
                  <a:gd name="T48" fmla="*/ 1863 w 2637"/>
                  <a:gd name="T49" fmla="*/ 1128 h 5641"/>
                  <a:gd name="T50" fmla="*/ 1951 w 2637"/>
                  <a:gd name="T51" fmla="*/ 998 h 5641"/>
                  <a:gd name="T52" fmla="*/ 2037 w 2637"/>
                  <a:gd name="T53" fmla="*/ 861 h 5641"/>
                  <a:gd name="T54" fmla="*/ 2130 w 2637"/>
                  <a:gd name="T55" fmla="*/ 725 h 5641"/>
                  <a:gd name="T56" fmla="*/ 2223 w 2637"/>
                  <a:gd name="T57" fmla="*/ 586 h 5641"/>
                  <a:gd name="T58" fmla="*/ 2322 w 2637"/>
                  <a:gd name="T59" fmla="*/ 447 h 5641"/>
                  <a:gd name="T60" fmla="*/ 2424 w 2637"/>
                  <a:gd name="T61" fmla="*/ 301 h 5641"/>
                  <a:gd name="T62" fmla="*/ 2529 w 2637"/>
                  <a:gd name="T63" fmla="*/ 153 h 5641"/>
                  <a:gd name="T64" fmla="*/ 2637 w 2637"/>
                  <a:gd name="T65" fmla="*/ 0 h 5641"/>
                  <a:gd name="T66" fmla="*/ 2492 w 2637"/>
                  <a:gd name="T67" fmla="*/ 242 h 5641"/>
                  <a:gd name="T68" fmla="*/ 2343 w 2637"/>
                  <a:gd name="T69" fmla="*/ 487 h 5641"/>
                  <a:gd name="T70" fmla="*/ 2192 w 2637"/>
                  <a:gd name="T71" fmla="*/ 737 h 5641"/>
                  <a:gd name="T72" fmla="*/ 2040 w 2637"/>
                  <a:gd name="T73" fmla="*/ 994 h 5641"/>
                  <a:gd name="T74" fmla="*/ 1888 w 2637"/>
                  <a:gd name="T75" fmla="*/ 1255 h 5641"/>
                  <a:gd name="T76" fmla="*/ 1740 w 2637"/>
                  <a:gd name="T77" fmla="*/ 1518 h 5641"/>
                  <a:gd name="T78" fmla="*/ 1594 w 2637"/>
                  <a:gd name="T79" fmla="*/ 1784 h 5641"/>
                  <a:gd name="T80" fmla="*/ 1453 w 2637"/>
                  <a:gd name="T81" fmla="*/ 2049 h 5641"/>
                  <a:gd name="T82" fmla="*/ 1316 w 2637"/>
                  <a:gd name="T83" fmla="*/ 2319 h 5641"/>
                  <a:gd name="T84" fmla="*/ 1189 w 2637"/>
                  <a:gd name="T85" fmla="*/ 2588 h 5641"/>
                  <a:gd name="T86" fmla="*/ 1069 w 2637"/>
                  <a:gd name="T87" fmla="*/ 2855 h 5641"/>
                  <a:gd name="T88" fmla="*/ 961 w 2637"/>
                  <a:gd name="T89" fmla="*/ 3124 h 5641"/>
                  <a:gd name="T90" fmla="*/ 861 w 2637"/>
                  <a:gd name="T91" fmla="*/ 3390 h 5641"/>
                  <a:gd name="T92" fmla="*/ 775 w 2637"/>
                  <a:gd name="T93" fmla="*/ 3653 h 5641"/>
                  <a:gd name="T94" fmla="*/ 700 w 2637"/>
                  <a:gd name="T95" fmla="*/ 3916 h 5641"/>
                  <a:gd name="T96" fmla="*/ 641 w 2637"/>
                  <a:gd name="T97" fmla="*/ 4173 h 5641"/>
                  <a:gd name="T98" fmla="*/ 418 w 2637"/>
                  <a:gd name="T99" fmla="*/ 5111 h 5641"/>
                  <a:gd name="T100" fmla="*/ 0 w 2637"/>
                  <a:gd name="T101" fmla="*/ 5641 h 5641"/>
                  <a:gd name="T102" fmla="*/ 459 w 2637"/>
                  <a:gd name="T103" fmla="*/ 4235 h 56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37"/>
                  <a:gd name="T157" fmla="*/ 0 h 5641"/>
                  <a:gd name="T158" fmla="*/ 2637 w 2637"/>
                  <a:gd name="T159" fmla="*/ 5641 h 564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37" h="5641">
                    <a:moveTo>
                      <a:pt x="459" y="4235"/>
                    </a:moveTo>
                    <a:lnTo>
                      <a:pt x="505" y="4086"/>
                    </a:lnTo>
                    <a:lnTo>
                      <a:pt x="549" y="3941"/>
                    </a:lnTo>
                    <a:lnTo>
                      <a:pt x="595" y="3802"/>
                    </a:lnTo>
                    <a:lnTo>
                      <a:pt x="641" y="3663"/>
                    </a:lnTo>
                    <a:lnTo>
                      <a:pt x="688" y="3526"/>
                    </a:lnTo>
                    <a:lnTo>
                      <a:pt x="737" y="3390"/>
                    </a:lnTo>
                    <a:lnTo>
                      <a:pt x="784" y="3260"/>
                    </a:lnTo>
                    <a:lnTo>
                      <a:pt x="836" y="3130"/>
                    </a:lnTo>
                    <a:lnTo>
                      <a:pt x="886" y="3004"/>
                    </a:lnTo>
                    <a:lnTo>
                      <a:pt x="938" y="2876"/>
                    </a:lnTo>
                    <a:lnTo>
                      <a:pt x="991" y="2749"/>
                    </a:lnTo>
                    <a:lnTo>
                      <a:pt x="1047" y="2625"/>
                    </a:lnTo>
                    <a:lnTo>
                      <a:pt x="1102" y="2502"/>
                    </a:lnTo>
                    <a:lnTo>
                      <a:pt x="1161" y="2378"/>
                    </a:lnTo>
                    <a:lnTo>
                      <a:pt x="1220" y="2257"/>
                    </a:lnTo>
                    <a:lnTo>
                      <a:pt x="1285" y="2133"/>
                    </a:lnTo>
                    <a:lnTo>
                      <a:pt x="1347" y="2010"/>
                    </a:lnTo>
                    <a:lnTo>
                      <a:pt x="1416" y="1886"/>
                    </a:lnTo>
                    <a:lnTo>
                      <a:pt x="1483" y="1762"/>
                    </a:lnTo>
                    <a:lnTo>
                      <a:pt x="1555" y="1638"/>
                    </a:lnTo>
                    <a:lnTo>
                      <a:pt x="1629" y="1514"/>
                    </a:lnTo>
                    <a:lnTo>
                      <a:pt x="1702" y="1388"/>
                    </a:lnTo>
                    <a:lnTo>
                      <a:pt x="1783" y="1257"/>
                    </a:lnTo>
                    <a:lnTo>
                      <a:pt x="1863" y="1128"/>
                    </a:lnTo>
                    <a:lnTo>
                      <a:pt x="1951" y="998"/>
                    </a:lnTo>
                    <a:lnTo>
                      <a:pt x="2037" y="861"/>
                    </a:lnTo>
                    <a:lnTo>
                      <a:pt x="2130" y="725"/>
                    </a:lnTo>
                    <a:lnTo>
                      <a:pt x="2223" y="586"/>
                    </a:lnTo>
                    <a:lnTo>
                      <a:pt x="2322" y="447"/>
                    </a:lnTo>
                    <a:lnTo>
                      <a:pt x="2424" y="301"/>
                    </a:lnTo>
                    <a:lnTo>
                      <a:pt x="2529" y="153"/>
                    </a:lnTo>
                    <a:lnTo>
                      <a:pt x="2637" y="0"/>
                    </a:lnTo>
                    <a:lnTo>
                      <a:pt x="2492" y="242"/>
                    </a:lnTo>
                    <a:lnTo>
                      <a:pt x="2343" y="487"/>
                    </a:lnTo>
                    <a:lnTo>
                      <a:pt x="2192" y="737"/>
                    </a:lnTo>
                    <a:lnTo>
                      <a:pt x="2040" y="994"/>
                    </a:lnTo>
                    <a:lnTo>
                      <a:pt x="1888" y="1255"/>
                    </a:lnTo>
                    <a:lnTo>
                      <a:pt x="1740" y="1518"/>
                    </a:lnTo>
                    <a:lnTo>
                      <a:pt x="1594" y="1784"/>
                    </a:lnTo>
                    <a:lnTo>
                      <a:pt x="1453" y="2049"/>
                    </a:lnTo>
                    <a:lnTo>
                      <a:pt x="1316" y="2319"/>
                    </a:lnTo>
                    <a:lnTo>
                      <a:pt x="1189" y="2588"/>
                    </a:lnTo>
                    <a:lnTo>
                      <a:pt x="1069" y="2855"/>
                    </a:lnTo>
                    <a:lnTo>
                      <a:pt x="961" y="3124"/>
                    </a:lnTo>
                    <a:lnTo>
                      <a:pt x="861" y="3390"/>
                    </a:lnTo>
                    <a:lnTo>
                      <a:pt x="775" y="3653"/>
                    </a:lnTo>
                    <a:lnTo>
                      <a:pt x="700" y="3916"/>
                    </a:lnTo>
                    <a:lnTo>
                      <a:pt x="641" y="4173"/>
                    </a:lnTo>
                    <a:lnTo>
                      <a:pt x="418" y="5111"/>
                    </a:lnTo>
                    <a:lnTo>
                      <a:pt x="0" y="5641"/>
                    </a:lnTo>
                    <a:lnTo>
                      <a:pt x="459" y="4235"/>
                    </a:lnTo>
                    <a:close/>
                  </a:path>
                </a:pathLst>
              </a:custGeom>
              <a:solidFill>
                <a:srgbClr val="FFFFFF">
                  <a:alpha val="50195"/>
                </a:srgbClr>
              </a:solidFill>
              <a:ln w="9525">
                <a:noFill/>
                <a:round/>
                <a:headEnd/>
                <a:tailEnd/>
              </a:ln>
            </p:spPr>
            <p:txBody>
              <a:bodyPr lIns="16" tIns="8" rIns="16" bIns="8">
                <a:spAutoFit/>
              </a:bodyPr>
              <a:lstStyle/>
              <a:p>
                <a:endParaRPr lang="ar-SA"/>
              </a:p>
            </p:txBody>
          </p:sp>
          <p:sp>
            <p:nvSpPr>
              <p:cNvPr id="5128" name="Freeform 10"/>
              <p:cNvSpPr>
                <a:spLocks/>
              </p:cNvSpPr>
              <p:nvPr/>
            </p:nvSpPr>
            <p:spPr bwMode="auto">
              <a:xfrm>
                <a:off x="4222" y="2264"/>
                <a:ext cx="732" cy="1414"/>
              </a:xfrm>
              <a:custGeom>
                <a:avLst/>
                <a:gdLst>
                  <a:gd name="T0" fmla="*/ 2179 w 2198"/>
                  <a:gd name="T1" fmla="*/ 0 h 4243"/>
                  <a:gd name="T2" fmla="*/ 1965 w 2198"/>
                  <a:gd name="T3" fmla="*/ 301 h 4243"/>
                  <a:gd name="T4" fmla="*/ 1765 w 2198"/>
                  <a:gd name="T5" fmla="*/ 586 h 4243"/>
                  <a:gd name="T6" fmla="*/ 1579 w 2198"/>
                  <a:gd name="T7" fmla="*/ 861 h 4243"/>
                  <a:gd name="T8" fmla="*/ 1406 w 2198"/>
                  <a:gd name="T9" fmla="*/ 1128 h 4243"/>
                  <a:gd name="T10" fmla="*/ 1245 w 2198"/>
                  <a:gd name="T11" fmla="*/ 1387 h 4243"/>
                  <a:gd name="T12" fmla="*/ 1096 w 2198"/>
                  <a:gd name="T13" fmla="*/ 1638 h 4243"/>
                  <a:gd name="T14" fmla="*/ 957 w 2198"/>
                  <a:gd name="T15" fmla="*/ 1889 h 4243"/>
                  <a:gd name="T16" fmla="*/ 827 w 2198"/>
                  <a:gd name="T17" fmla="*/ 2136 h 4243"/>
                  <a:gd name="T18" fmla="*/ 702 w 2198"/>
                  <a:gd name="T19" fmla="*/ 2381 h 4243"/>
                  <a:gd name="T20" fmla="*/ 588 w 2198"/>
                  <a:gd name="T21" fmla="*/ 2628 h 4243"/>
                  <a:gd name="T22" fmla="*/ 480 w 2198"/>
                  <a:gd name="T23" fmla="*/ 2879 h 4243"/>
                  <a:gd name="T24" fmla="*/ 378 w 2198"/>
                  <a:gd name="T25" fmla="*/ 3133 h 4243"/>
                  <a:gd name="T26" fmla="*/ 279 w 2198"/>
                  <a:gd name="T27" fmla="*/ 3392 h 4243"/>
                  <a:gd name="T28" fmla="*/ 183 w 2198"/>
                  <a:gd name="T29" fmla="*/ 3665 h 4243"/>
                  <a:gd name="T30" fmla="*/ 90 w 2198"/>
                  <a:gd name="T31" fmla="*/ 3943 h 4243"/>
                  <a:gd name="T32" fmla="*/ 0 w 2198"/>
                  <a:gd name="T33" fmla="*/ 4237 h 4243"/>
                  <a:gd name="T34" fmla="*/ 65 w 2198"/>
                  <a:gd name="T35" fmla="*/ 4096 h 4243"/>
                  <a:gd name="T36" fmla="*/ 155 w 2198"/>
                  <a:gd name="T37" fmla="*/ 3810 h 4243"/>
                  <a:gd name="T38" fmla="*/ 248 w 2198"/>
                  <a:gd name="T39" fmla="*/ 3535 h 4243"/>
                  <a:gd name="T40" fmla="*/ 344 w 2198"/>
                  <a:gd name="T41" fmla="*/ 3269 h 4243"/>
                  <a:gd name="T42" fmla="*/ 446 w 2198"/>
                  <a:gd name="T43" fmla="*/ 3012 h 4243"/>
                  <a:gd name="T44" fmla="*/ 551 w 2198"/>
                  <a:gd name="T45" fmla="*/ 2759 h 4243"/>
                  <a:gd name="T46" fmla="*/ 663 w 2198"/>
                  <a:gd name="T47" fmla="*/ 2510 h 4243"/>
                  <a:gd name="T48" fmla="*/ 781 w 2198"/>
                  <a:gd name="T49" fmla="*/ 2267 h 4243"/>
                  <a:gd name="T50" fmla="*/ 908 w 2198"/>
                  <a:gd name="T51" fmla="*/ 2018 h 4243"/>
                  <a:gd name="T52" fmla="*/ 1043 w 2198"/>
                  <a:gd name="T53" fmla="*/ 1771 h 4243"/>
                  <a:gd name="T54" fmla="*/ 1189 w 2198"/>
                  <a:gd name="T55" fmla="*/ 1526 h 4243"/>
                  <a:gd name="T56" fmla="*/ 1343 w 2198"/>
                  <a:gd name="T57" fmla="*/ 1269 h 4243"/>
                  <a:gd name="T58" fmla="*/ 1510 w 2198"/>
                  <a:gd name="T59" fmla="*/ 1010 h 4243"/>
                  <a:gd name="T60" fmla="*/ 1690 w 2198"/>
                  <a:gd name="T61" fmla="*/ 737 h 4243"/>
                  <a:gd name="T62" fmla="*/ 1882 w 2198"/>
                  <a:gd name="T63" fmla="*/ 459 h 4243"/>
                  <a:gd name="T64" fmla="*/ 2090 w 2198"/>
                  <a:gd name="T65" fmla="*/ 165 h 4243"/>
                  <a:gd name="T66" fmla="*/ 2179 w 2198"/>
                  <a:gd name="T67" fmla="*/ 0 h 4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98"/>
                  <a:gd name="T103" fmla="*/ 0 h 4243"/>
                  <a:gd name="T104" fmla="*/ 2198 w 2198"/>
                  <a:gd name="T105" fmla="*/ 4243 h 4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98" h="4243">
                    <a:moveTo>
                      <a:pt x="2198" y="12"/>
                    </a:moveTo>
                    <a:lnTo>
                      <a:pt x="2179" y="0"/>
                    </a:lnTo>
                    <a:lnTo>
                      <a:pt x="2071" y="152"/>
                    </a:lnTo>
                    <a:lnTo>
                      <a:pt x="1965" y="301"/>
                    </a:lnTo>
                    <a:lnTo>
                      <a:pt x="1863" y="446"/>
                    </a:lnTo>
                    <a:lnTo>
                      <a:pt x="1765" y="586"/>
                    </a:lnTo>
                    <a:lnTo>
                      <a:pt x="1672" y="725"/>
                    </a:lnTo>
                    <a:lnTo>
                      <a:pt x="1579" y="861"/>
                    </a:lnTo>
                    <a:lnTo>
                      <a:pt x="1492" y="997"/>
                    </a:lnTo>
                    <a:lnTo>
                      <a:pt x="1406" y="1128"/>
                    </a:lnTo>
                    <a:lnTo>
                      <a:pt x="1325" y="1257"/>
                    </a:lnTo>
                    <a:lnTo>
                      <a:pt x="1245" y="1387"/>
                    </a:lnTo>
                    <a:lnTo>
                      <a:pt x="1171" y="1514"/>
                    </a:lnTo>
                    <a:lnTo>
                      <a:pt x="1096" y="1638"/>
                    </a:lnTo>
                    <a:lnTo>
                      <a:pt x="1025" y="1765"/>
                    </a:lnTo>
                    <a:lnTo>
                      <a:pt x="957" y="1889"/>
                    </a:lnTo>
                    <a:lnTo>
                      <a:pt x="889" y="2012"/>
                    </a:lnTo>
                    <a:lnTo>
                      <a:pt x="827" y="2136"/>
                    </a:lnTo>
                    <a:lnTo>
                      <a:pt x="761" y="2261"/>
                    </a:lnTo>
                    <a:lnTo>
                      <a:pt x="702" y="2381"/>
                    </a:lnTo>
                    <a:lnTo>
                      <a:pt x="644" y="2504"/>
                    </a:lnTo>
                    <a:lnTo>
                      <a:pt x="588" y="2628"/>
                    </a:lnTo>
                    <a:lnTo>
                      <a:pt x="533" y="2753"/>
                    </a:lnTo>
                    <a:lnTo>
                      <a:pt x="480" y="2879"/>
                    </a:lnTo>
                    <a:lnTo>
                      <a:pt x="428" y="3006"/>
                    </a:lnTo>
                    <a:lnTo>
                      <a:pt x="378" y="3133"/>
                    </a:lnTo>
                    <a:lnTo>
                      <a:pt x="326" y="3263"/>
                    </a:lnTo>
                    <a:lnTo>
                      <a:pt x="279" y="3392"/>
                    </a:lnTo>
                    <a:lnTo>
                      <a:pt x="230" y="3529"/>
                    </a:lnTo>
                    <a:lnTo>
                      <a:pt x="183" y="3665"/>
                    </a:lnTo>
                    <a:lnTo>
                      <a:pt x="137" y="3804"/>
                    </a:lnTo>
                    <a:lnTo>
                      <a:pt x="90" y="3943"/>
                    </a:lnTo>
                    <a:lnTo>
                      <a:pt x="47" y="4089"/>
                    </a:lnTo>
                    <a:lnTo>
                      <a:pt x="0" y="4237"/>
                    </a:lnTo>
                    <a:lnTo>
                      <a:pt x="20" y="4243"/>
                    </a:lnTo>
                    <a:lnTo>
                      <a:pt x="65" y="4096"/>
                    </a:lnTo>
                    <a:lnTo>
                      <a:pt x="108" y="3949"/>
                    </a:lnTo>
                    <a:lnTo>
                      <a:pt x="155" y="3810"/>
                    </a:lnTo>
                    <a:lnTo>
                      <a:pt x="202" y="3671"/>
                    </a:lnTo>
                    <a:lnTo>
                      <a:pt x="248" y="3535"/>
                    </a:lnTo>
                    <a:lnTo>
                      <a:pt x="298" y="3398"/>
                    </a:lnTo>
                    <a:lnTo>
                      <a:pt x="344" y="3269"/>
                    </a:lnTo>
                    <a:lnTo>
                      <a:pt x="396" y="3139"/>
                    </a:lnTo>
                    <a:lnTo>
                      <a:pt x="446" y="3012"/>
                    </a:lnTo>
                    <a:lnTo>
                      <a:pt x="498" y="2885"/>
                    </a:lnTo>
                    <a:lnTo>
                      <a:pt x="551" y="2759"/>
                    </a:lnTo>
                    <a:lnTo>
                      <a:pt x="606" y="2635"/>
                    </a:lnTo>
                    <a:lnTo>
                      <a:pt x="663" y="2510"/>
                    </a:lnTo>
                    <a:lnTo>
                      <a:pt x="722" y="2387"/>
                    </a:lnTo>
                    <a:lnTo>
                      <a:pt x="781" y="2267"/>
                    </a:lnTo>
                    <a:lnTo>
                      <a:pt x="845" y="2143"/>
                    </a:lnTo>
                    <a:lnTo>
                      <a:pt x="908" y="2018"/>
                    </a:lnTo>
                    <a:lnTo>
                      <a:pt x="975" y="1895"/>
                    </a:lnTo>
                    <a:lnTo>
                      <a:pt x="1043" y="1771"/>
                    </a:lnTo>
                    <a:lnTo>
                      <a:pt x="1114" y="1651"/>
                    </a:lnTo>
                    <a:lnTo>
                      <a:pt x="1189" y="1526"/>
                    </a:lnTo>
                    <a:lnTo>
                      <a:pt x="1263" y="1400"/>
                    </a:lnTo>
                    <a:lnTo>
                      <a:pt x="1343" y="1269"/>
                    </a:lnTo>
                    <a:lnTo>
                      <a:pt x="1424" y="1140"/>
                    </a:lnTo>
                    <a:lnTo>
                      <a:pt x="1510" y="1010"/>
                    </a:lnTo>
                    <a:lnTo>
                      <a:pt x="1598" y="873"/>
                    </a:lnTo>
                    <a:lnTo>
                      <a:pt x="1690" y="737"/>
                    </a:lnTo>
                    <a:lnTo>
                      <a:pt x="1783" y="598"/>
                    </a:lnTo>
                    <a:lnTo>
                      <a:pt x="1882" y="459"/>
                    </a:lnTo>
                    <a:lnTo>
                      <a:pt x="1984" y="314"/>
                    </a:lnTo>
                    <a:lnTo>
                      <a:pt x="2090" y="165"/>
                    </a:lnTo>
                    <a:lnTo>
                      <a:pt x="2198" y="12"/>
                    </a:lnTo>
                    <a:lnTo>
                      <a:pt x="2179" y="0"/>
                    </a:lnTo>
                    <a:lnTo>
                      <a:pt x="2198" y="12"/>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29" name="Freeform 11"/>
              <p:cNvSpPr>
                <a:spLocks/>
              </p:cNvSpPr>
              <p:nvPr/>
            </p:nvSpPr>
            <p:spPr bwMode="auto">
              <a:xfrm>
                <a:off x="4283" y="2264"/>
                <a:ext cx="671" cy="1393"/>
              </a:xfrm>
              <a:custGeom>
                <a:avLst/>
                <a:gdLst>
                  <a:gd name="T0" fmla="*/ 19 w 2015"/>
                  <a:gd name="T1" fmla="*/ 4179 h 4179"/>
                  <a:gd name="T2" fmla="*/ 78 w 2015"/>
                  <a:gd name="T3" fmla="*/ 3922 h 4179"/>
                  <a:gd name="T4" fmla="*/ 152 w 2015"/>
                  <a:gd name="T5" fmla="*/ 3663 h 4179"/>
                  <a:gd name="T6" fmla="*/ 239 w 2015"/>
                  <a:gd name="T7" fmla="*/ 3398 h 4179"/>
                  <a:gd name="T8" fmla="*/ 337 w 2015"/>
                  <a:gd name="T9" fmla="*/ 3133 h 4179"/>
                  <a:gd name="T10" fmla="*/ 446 w 2015"/>
                  <a:gd name="T11" fmla="*/ 2863 h 4179"/>
                  <a:gd name="T12" fmla="*/ 566 w 2015"/>
                  <a:gd name="T13" fmla="*/ 2598 h 4179"/>
                  <a:gd name="T14" fmla="*/ 694 w 2015"/>
                  <a:gd name="T15" fmla="*/ 2328 h 4179"/>
                  <a:gd name="T16" fmla="*/ 829 w 2015"/>
                  <a:gd name="T17" fmla="*/ 2059 h 4179"/>
                  <a:gd name="T18" fmla="*/ 972 w 2015"/>
                  <a:gd name="T19" fmla="*/ 1792 h 4179"/>
                  <a:gd name="T20" fmla="*/ 1117 w 2015"/>
                  <a:gd name="T21" fmla="*/ 1526 h 4179"/>
                  <a:gd name="T22" fmla="*/ 1266 w 2015"/>
                  <a:gd name="T23" fmla="*/ 1263 h 4179"/>
                  <a:gd name="T24" fmla="*/ 1417 w 2015"/>
                  <a:gd name="T25" fmla="*/ 1006 h 4179"/>
                  <a:gd name="T26" fmla="*/ 1570 w 2015"/>
                  <a:gd name="T27" fmla="*/ 749 h 4179"/>
                  <a:gd name="T28" fmla="*/ 1721 w 2015"/>
                  <a:gd name="T29" fmla="*/ 499 h 4179"/>
                  <a:gd name="T30" fmla="*/ 1870 w 2015"/>
                  <a:gd name="T31" fmla="*/ 255 h 4179"/>
                  <a:gd name="T32" fmla="*/ 2015 w 2015"/>
                  <a:gd name="T33" fmla="*/ 12 h 4179"/>
                  <a:gd name="T34" fmla="*/ 1996 w 2015"/>
                  <a:gd name="T35" fmla="*/ 0 h 4179"/>
                  <a:gd name="T36" fmla="*/ 1851 w 2015"/>
                  <a:gd name="T37" fmla="*/ 242 h 4179"/>
                  <a:gd name="T38" fmla="*/ 1702 w 2015"/>
                  <a:gd name="T39" fmla="*/ 487 h 4179"/>
                  <a:gd name="T40" fmla="*/ 1551 w 2015"/>
                  <a:gd name="T41" fmla="*/ 737 h 4179"/>
                  <a:gd name="T42" fmla="*/ 1399 w 2015"/>
                  <a:gd name="T43" fmla="*/ 994 h 4179"/>
                  <a:gd name="T44" fmla="*/ 1247 w 2015"/>
                  <a:gd name="T45" fmla="*/ 1257 h 4179"/>
                  <a:gd name="T46" fmla="*/ 1099 w 2015"/>
                  <a:gd name="T47" fmla="*/ 1520 h 4179"/>
                  <a:gd name="T48" fmla="*/ 953 w 2015"/>
                  <a:gd name="T49" fmla="*/ 1786 h 4179"/>
                  <a:gd name="T50" fmla="*/ 811 w 2015"/>
                  <a:gd name="T51" fmla="*/ 2053 h 4179"/>
                  <a:gd name="T52" fmla="*/ 674 w 2015"/>
                  <a:gd name="T53" fmla="*/ 2322 h 4179"/>
                  <a:gd name="T54" fmla="*/ 548 w 2015"/>
                  <a:gd name="T55" fmla="*/ 2591 h 4179"/>
                  <a:gd name="T56" fmla="*/ 427 w 2015"/>
                  <a:gd name="T57" fmla="*/ 2857 h 4179"/>
                  <a:gd name="T58" fmla="*/ 319 w 2015"/>
                  <a:gd name="T59" fmla="*/ 3127 h 4179"/>
                  <a:gd name="T60" fmla="*/ 219 w 2015"/>
                  <a:gd name="T61" fmla="*/ 3392 h 4179"/>
                  <a:gd name="T62" fmla="*/ 133 w 2015"/>
                  <a:gd name="T63" fmla="*/ 3655 h 4179"/>
                  <a:gd name="T64" fmla="*/ 59 w 2015"/>
                  <a:gd name="T65" fmla="*/ 3922 h 4179"/>
                  <a:gd name="T66" fmla="*/ 0 w 2015"/>
                  <a:gd name="T67" fmla="*/ 4179 h 4179"/>
                  <a:gd name="T68" fmla="*/ 19 w 2015"/>
                  <a:gd name="T69" fmla="*/ 4179 h 41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15"/>
                  <a:gd name="T106" fmla="*/ 0 h 4179"/>
                  <a:gd name="T107" fmla="*/ 2015 w 2015"/>
                  <a:gd name="T108" fmla="*/ 4179 h 41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15" h="4179">
                    <a:moveTo>
                      <a:pt x="19" y="4179"/>
                    </a:moveTo>
                    <a:lnTo>
                      <a:pt x="78" y="3922"/>
                    </a:lnTo>
                    <a:lnTo>
                      <a:pt x="152" y="3663"/>
                    </a:lnTo>
                    <a:lnTo>
                      <a:pt x="239" y="3398"/>
                    </a:lnTo>
                    <a:lnTo>
                      <a:pt x="337" y="3133"/>
                    </a:lnTo>
                    <a:lnTo>
                      <a:pt x="446" y="2863"/>
                    </a:lnTo>
                    <a:lnTo>
                      <a:pt x="566" y="2598"/>
                    </a:lnTo>
                    <a:lnTo>
                      <a:pt x="694" y="2328"/>
                    </a:lnTo>
                    <a:lnTo>
                      <a:pt x="829" y="2059"/>
                    </a:lnTo>
                    <a:lnTo>
                      <a:pt x="972" y="1792"/>
                    </a:lnTo>
                    <a:lnTo>
                      <a:pt x="1117" y="1526"/>
                    </a:lnTo>
                    <a:lnTo>
                      <a:pt x="1266" y="1263"/>
                    </a:lnTo>
                    <a:lnTo>
                      <a:pt x="1417" y="1006"/>
                    </a:lnTo>
                    <a:lnTo>
                      <a:pt x="1570" y="749"/>
                    </a:lnTo>
                    <a:lnTo>
                      <a:pt x="1721" y="499"/>
                    </a:lnTo>
                    <a:lnTo>
                      <a:pt x="1870" y="255"/>
                    </a:lnTo>
                    <a:lnTo>
                      <a:pt x="2015" y="12"/>
                    </a:lnTo>
                    <a:lnTo>
                      <a:pt x="1996" y="0"/>
                    </a:lnTo>
                    <a:lnTo>
                      <a:pt x="1851" y="242"/>
                    </a:lnTo>
                    <a:lnTo>
                      <a:pt x="1702" y="487"/>
                    </a:lnTo>
                    <a:lnTo>
                      <a:pt x="1551" y="737"/>
                    </a:lnTo>
                    <a:lnTo>
                      <a:pt x="1399" y="994"/>
                    </a:lnTo>
                    <a:lnTo>
                      <a:pt x="1247" y="1257"/>
                    </a:lnTo>
                    <a:lnTo>
                      <a:pt x="1099" y="1520"/>
                    </a:lnTo>
                    <a:lnTo>
                      <a:pt x="953" y="1786"/>
                    </a:lnTo>
                    <a:lnTo>
                      <a:pt x="811" y="2053"/>
                    </a:lnTo>
                    <a:lnTo>
                      <a:pt x="674" y="2322"/>
                    </a:lnTo>
                    <a:lnTo>
                      <a:pt x="548" y="2591"/>
                    </a:lnTo>
                    <a:lnTo>
                      <a:pt x="427" y="2857"/>
                    </a:lnTo>
                    <a:lnTo>
                      <a:pt x="319" y="3127"/>
                    </a:lnTo>
                    <a:lnTo>
                      <a:pt x="219" y="3392"/>
                    </a:lnTo>
                    <a:lnTo>
                      <a:pt x="133" y="3655"/>
                    </a:lnTo>
                    <a:lnTo>
                      <a:pt x="59" y="3922"/>
                    </a:lnTo>
                    <a:lnTo>
                      <a:pt x="0" y="4179"/>
                    </a:lnTo>
                    <a:lnTo>
                      <a:pt x="19" y="4179"/>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0" name="Freeform 12"/>
              <p:cNvSpPr>
                <a:spLocks/>
              </p:cNvSpPr>
              <p:nvPr/>
            </p:nvSpPr>
            <p:spPr bwMode="auto">
              <a:xfrm>
                <a:off x="4209" y="3657"/>
                <a:ext cx="80" cy="314"/>
              </a:xfrm>
              <a:custGeom>
                <a:avLst/>
                <a:gdLst>
                  <a:gd name="T0" fmla="*/ 18 w 241"/>
                  <a:gd name="T1" fmla="*/ 944 h 944"/>
                  <a:gd name="T2" fmla="*/ 18 w 241"/>
                  <a:gd name="T3" fmla="*/ 938 h 944"/>
                  <a:gd name="T4" fmla="*/ 241 w 241"/>
                  <a:gd name="T5" fmla="*/ 0 h 944"/>
                  <a:gd name="T6" fmla="*/ 222 w 241"/>
                  <a:gd name="T7" fmla="*/ 0 h 944"/>
                  <a:gd name="T8" fmla="*/ 0 w 241"/>
                  <a:gd name="T9" fmla="*/ 938 h 944"/>
                  <a:gd name="T10" fmla="*/ 0 w 241"/>
                  <a:gd name="T11" fmla="*/ 931 h 944"/>
                  <a:gd name="T12" fmla="*/ 18 w 241"/>
                  <a:gd name="T13" fmla="*/ 944 h 944"/>
                  <a:gd name="T14" fmla="*/ 18 w 241"/>
                  <a:gd name="T15" fmla="*/ 941 h 944"/>
                  <a:gd name="T16" fmla="*/ 18 w 241"/>
                  <a:gd name="T17" fmla="*/ 938 h 944"/>
                  <a:gd name="T18" fmla="*/ 18 w 241"/>
                  <a:gd name="T19" fmla="*/ 944 h 9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1"/>
                  <a:gd name="T31" fmla="*/ 0 h 944"/>
                  <a:gd name="T32" fmla="*/ 241 w 241"/>
                  <a:gd name="T33" fmla="*/ 944 h 9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1" h="944">
                    <a:moveTo>
                      <a:pt x="18" y="944"/>
                    </a:moveTo>
                    <a:lnTo>
                      <a:pt x="18" y="938"/>
                    </a:lnTo>
                    <a:lnTo>
                      <a:pt x="241" y="0"/>
                    </a:lnTo>
                    <a:lnTo>
                      <a:pt x="222" y="0"/>
                    </a:lnTo>
                    <a:lnTo>
                      <a:pt x="0" y="938"/>
                    </a:lnTo>
                    <a:lnTo>
                      <a:pt x="0" y="931"/>
                    </a:lnTo>
                    <a:lnTo>
                      <a:pt x="18" y="944"/>
                    </a:lnTo>
                    <a:lnTo>
                      <a:pt x="18" y="941"/>
                    </a:lnTo>
                    <a:lnTo>
                      <a:pt x="18" y="938"/>
                    </a:lnTo>
                    <a:lnTo>
                      <a:pt x="18" y="944"/>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1" name="Freeform 13"/>
              <p:cNvSpPr>
                <a:spLocks/>
              </p:cNvSpPr>
              <p:nvPr/>
            </p:nvSpPr>
            <p:spPr bwMode="auto">
              <a:xfrm>
                <a:off x="4063" y="3967"/>
                <a:ext cx="152" cy="197"/>
              </a:xfrm>
              <a:custGeom>
                <a:avLst/>
                <a:gdLst>
                  <a:gd name="T0" fmla="*/ 18 w 455"/>
                  <a:gd name="T1" fmla="*/ 533 h 592"/>
                  <a:gd name="T2" fmla="*/ 37 w 455"/>
                  <a:gd name="T3" fmla="*/ 543 h 592"/>
                  <a:gd name="T4" fmla="*/ 455 w 455"/>
                  <a:gd name="T5" fmla="*/ 13 h 592"/>
                  <a:gd name="T6" fmla="*/ 437 w 455"/>
                  <a:gd name="T7" fmla="*/ 0 h 592"/>
                  <a:gd name="T8" fmla="*/ 18 w 455"/>
                  <a:gd name="T9" fmla="*/ 529 h 592"/>
                  <a:gd name="T10" fmla="*/ 37 w 455"/>
                  <a:gd name="T11" fmla="*/ 539 h 592"/>
                  <a:gd name="T12" fmla="*/ 18 w 455"/>
                  <a:gd name="T13" fmla="*/ 533 h 592"/>
                  <a:gd name="T14" fmla="*/ 0 w 455"/>
                  <a:gd name="T15" fmla="*/ 592 h 592"/>
                  <a:gd name="T16" fmla="*/ 37 w 455"/>
                  <a:gd name="T17" fmla="*/ 543 h 592"/>
                  <a:gd name="T18" fmla="*/ 18 w 455"/>
                  <a:gd name="T19" fmla="*/ 533 h 5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5"/>
                  <a:gd name="T31" fmla="*/ 0 h 592"/>
                  <a:gd name="T32" fmla="*/ 455 w 455"/>
                  <a:gd name="T33" fmla="*/ 592 h 5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5" h="592">
                    <a:moveTo>
                      <a:pt x="18" y="533"/>
                    </a:moveTo>
                    <a:lnTo>
                      <a:pt x="37" y="543"/>
                    </a:lnTo>
                    <a:lnTo>
                      <a:pt x="455" y="13"/>
                    </a:lnTo>
                    <a:lnTo>
                      <a:pt x="437" y="0"/>
                    </a:lnTo>
                    <a:lnTo>
                      <a:pt x="18" y="529"/>
                    </a:lnTo>
                    <a:lnTo>
                      <a:pt x="37" y="539"/>
                    </a:lnTo>
                    <a:lnTo>
                      <a:pt x="18" y="533"/>
                    </a:lnTo>
                    <a:lnTo>
                      <a:pt x="0" y="592"/>
                    </a:lnTo>
                    <a:lnTo>
                      <a:pt x="37" y="543"/>
                    </a:lnTo>
                    <a:lnTo>
                      <a:pt x="18" y="533"/>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2" name="Freeform 14"/>
              <p:cNvSpPr>
                <a:spLocks/>
              </p:cNvSpPr>
              <p:nvPr/>
            </p:nvSpPr>
            <p:spPr bwMode="auto">
              <a:xfrm>
                <a:off x="4069" y="3676"/>
                <a:ext cx="159" cy="471"/>
              </a:xfrm>
              <a:custGeom>
                <a:avLst/>
                <a:gdLst>
                  <a:gd name="T0" fmla="*/ 458 w 478"/>
                  <a:gd name="T1" fmla="*/ 0 h 1412"/>
                  <a:gd name="T2" fmla="*/ 0 w 478"/>
                  <a:gd name="T3" fmla="*/ 1406 h 1412"/>
                  <a:gd name="T4" fmla="*/ 19 w 478"/>
                  <a:gd name="T5" fmla="*/ 1412 h 1412"/>
                  <a:gd name="T6" fmla="*/ 478 w 478"/>
                  <a:gd name="T7" fmla="*/ 6 h 1412"/>
                  <a:gd name="T8" fmla="*/ 458 w 478"/>
                  <a:gd name="T9" fmla="*/ 0 h 1412"/>
                  <a:gd name="T10" fmla="*/ 0 60000 65536"/>
                  <a:gd name="T11" fmla="*/ 0 60000 65536"/>
                  <a:gd name="T12" fmla="*/ 0 60000 65536"/>
                  <a:gd name="T13" fmla="*/ 0 60000 65536"/>
                  <a:gd name="T14" fmla="*/ 0 60000 65536"/>
                  <a:gd name="T15" fmla="*/ 0 w 478"/>
                  <a:gd name="T16" fmla="*/ 0 h 1412"/>
                  <a:gd name="T17" fmla="*/ 478 w 478"/>
                  <a:gd name="T18" fmla="*/ 1412 h 1412"/>
                </a:gdLst>
                <a:ahLst/>
                <a:cxnLst>
                  <a:cxn ang="T10">
                    <a:pos x="T0" y="T1"/>
                  </a:cxn>
                  <a:cxn ang="T11">
                    <a:pos x="T2" y="T3"/>
                  </a:cxn>
                  <a:cxn ang="T12">
                    <a:pos x="T4" y="T5"/>
                  </a:cxn>
                  <a:cxn ang="T13">
                    <a:pos x="T6" y="T7"/>
                  </a:cxn>
                  <a:cxn ang="T14">
                    <a:pos x="T8" y="T9"/>
                  </a:cxn>
                </a:cxnLst>
                <a:rect l="T15" t="T16" r="T17" b="T18"/>
                <a:pathLst>
                  <a:path w="478" h="1412">
                    <a:moveTo>
                      <a:pt x="458" y="0"/>
                    </a:moveTo>
                    <a:lnTo>
                      <a:pt x="0" y="1406"/>
                    </a:lnTo>
                    <a:lnTo>
                      <a:pt x="19" y="1412"/>
                    </a:lnTo>
                    <a:lnTo>
                      <a:pt x="478" y="6"/>
                    </a:lnTo>
                    <a:lnTo>
                      <a:pt x="458" y="0"/>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3" name="Freeform 15"/>
              <p:cNvSpPr>
                <a:spLocks/>
              </p:cNvSpPr>
              <p:nvPr/>
            </p:nvSpPr>
            <p:spPr bwMode="auto">
              <a:xfrm>
                <a:off x="4131" y="2018"/>
                <a:ext cx="1001" cy="1663"/>
              </a:xfrm>
              <a:custGeom>
                <a:avLst/>
                <a:gdLst>
                  <a:gd name="T0" fmla="*/ 2445 w 3002"/>
                  <a:gd name="T1" fmla="*/ 217 h 4989"/>
                  <a:gd name="T2" fmla="*/ 1823 w 3002"/>
                  <a:gd name="T3" fmla="*/ 684 h 4989"/>
                  <a:gd name="T4" fmla="*/ 1297 w 3002"/>
                  <a:gd name="T5" fmla="*/ 1299 h 4989"/>
                  <a:gd name="T6" fmla="*/ 866 w 3002"/>
                  <a:gd name="T7" fmla="*/ 1990 h 4989"/>
                  <a:gd name="T8" fmla="*/ 527 w 3002"/>
                  <a:gd name="T9" fmla="*/ 2693 h 4989"/>
                  <a:gd name="T10" fmla="*/ 272 w 3002"/>
                  <a:gd name="T11" fmla="*/ 3340 h 4989"/>
                  <a:gd name="T12" fmla="*/ 102 w 3002"/>
                  <a:gd name="T13" fmla="*/ 3860 h 4989"/>
                  <a:gd name="T14" fmla="*/ 12 w 3002"/>
                  <a:gd name="T15" fmla="*/ 4191 h 4989"/>
                  <a:gd name="T16" fmla="*/ 155 w 3002"/>
                  <a:gd name="T17" fmla="*/ 4528 h 4989"/>
                  <a:gd name="T18" fmla="*/ 245 w 3002"/>
                  <a:gd name="T19" fmla="*/ 4891 h 4989"/>
                  <a:gd name="T20" fmla="*/ 455 w 3002"/>
                  <a:gd name="T21" fmla="*/ 4469 h 4989"/>
                  <a:gd name="T22" fmla="*/ 672 w 3002"/>
                  <a:gd name="T23" fmla="*/ 3885 h 4989"/>
                  <a:gd name="T24" fmla="*/ 870 w 3002"/>
                  <a:gd name="T25" fmla="*/ 3389 h 4989"/>
                  <a:gd name="T26" fmla="*/ 1074 w 3002"/>
                  <a:gd name="T27" fmla="*/ 2946 h 4989"/>
                  <a:gd name="T28" fmla="*/ 1300 w 3002"/>
                  <a:gd name="T29" fmla="*/ 2510 h 4989"/>
                  <a:gd name="T30" fmla="*/ 1576 w 3002"/>
                  <a:gd name="T31" fmla="*/ 2048 h 4989"/>
                  <a:gd name="T32" fmla="*/ 1919 w 3002"/>
                  <a:gd name="T33" fmla="*/ 1523 h 4989"/>
                  <a:gd name="T34" fmla="*/ 2352 w 3002"/>
                  <a:gd name="T35" fmla="*/ 895 h 4989"/>
                  <a:gd name="T36" fmla="*/ 2250 w 3002"/>
                  <a:gd name="T37" fmla="*/ 1095 h 4989"/>
                  <a:gd name="T38" fmla="*/ 1937 w 3002"/>
                  <a:gd name="T39" fmla="*/ 1613 h 4989"/>
                  <a:gd name="T40" fmla="*/ 1631 w 3002"/>
                  <a:gd name="T41" fmla="*/ 2142 h 4989"/>
                  <a:gd name="T42" fmla="*/ 1337 w 3002"/>
                  <a:gd name="T43" fmla="*/ 2677 h 4989"/>
                  <a:gd name="T44" fmla="*/ 1068 w 3002"/>
                  <a:gd name="T45" fmla="*/ 3219 h 4989"/>
                  <a:gd name="T46" fmla="*/ 827 w 3002"/>
                  <a:gd name="T47" fmla="*/ 3767 h 4989"/>
                  <a:gd name="T48" fmla="*/ 629 w 3002"/>
                  <a:gd name="T49" fmla="*/ 4311 h 4989"/>
                  <a:gd name="T50" fmla="*/ 480 w 3002"/>
                  <a:gd name="T51" fmla="*/ 4853 h 4989"/>
                  <a:gd name="T52" fmla="*/ 576 w 3002"/>
                  <a:gd name="T53" fmla="*/ 4893 h 4989"/>
                  <a:gd name="T54" fmla="*/ 790 w 3002"/>
                  <a:gd name="T55" fmla="*/ 4819 h 4989"/>
                  <a:gd name="T56" fmla="*/ 1019 w 3002"/>
                  <a:gd name="T57" fmla="*/ 4785 h 4989"/>
                  <a:gd name="T58" fmla="*/ 1225 w 3002"/>
                  <a:gd name="T59" fmla="*/ 4775 h 4989"/>
                  <a:gd name="T60" fmla="*/ 1547 w 3002"/>
                  <a:gd name="T61" fmla="*/ 4342 h 4989"/>
                  <a:gd name="T62" fmla="*/ 1829 w 3002"/>
                  <a:gd name="T63" fmla="*/ 3782 h 4989"/>
                  <a:gd name="T64" fmla="*/ 2052 w 3002"/>
                  <a:gd name="T65" fmla="*/ 3262 h 4989"/>
                  <a:gd name="T66" fmla="*/ 2256 w 3002"/>
                  <a:gd name="T67" fmla="*/ 2791 h 4989"/>
                  <a:gd name="T68" fmla="*/ 2408 w 3002"/>
                  <a:gd name="T69" fmla="*/ 2476 h 4989"/>
                  <a:gd name="T70" fmla="*/ 2538 w 3002"/>
                  <a:gd name="T71" fmla="*/ 2176 h 4989"/>
                  <a:gd name="T72" fmla="*/ 2476 w 3002"/>
                  <a:gd name="T73" fmla="*/ 2093 h 4989"/>
                  <a:gd name="T74" fmla="*/ 2309 w 3002"/>
                  <a:gd name="T75" fmla="*/ 2036 h 4989"/>
                  <a:gd name="T76" fmla="*/ 2133 w 3002"/>
                  <a:gd name="T77" fmla="*/ 1984 h 4989"/>
                  <a:gd name="T78" fmla="*/ 1980 w 3002"/>
                  <a:gd name="T79" fmla="*/ 1978 h 4989"/>
                  <a:gd name="T80" fmla="*/ 2027 w 3002"/>
                  <a:gd name="T81" fmla="*/ 1922 h 4989"/>
                  <a:gd name="T82" fmla="*/ 2207 w 3002"/>
                  <a:gd name="T83" fmla="*/ 1891 h 4989"/>
                  <a:gd name="T84" fmla="*/ 2429 w 3002"/>
                  <a:gd name="T85" fmla="*/ 1882 h 4989"/>
                  <a:gd name="T86" fmla="*/ 2656 w 3002"/>
                  <a:gd name="T87" fmla="*/ 1850 h 4989"/>
                  <a:gd name="T88" fmla="*/ 2786 w 3002"/>
                  <a:gd name="T89" fmla="*/ 1631 h 4989"/>
                  <a:gd name="T90" fmla="*/ 2878 w 3002"/>
                  <a:gd name="T91" fmla="*/ 1299 h 4989"/>
                  <a:gd name="T92" fmla="*/ 2804 w 3002"/>
                  <a:gd name="T93" fmla="*/ 1201 h 4989"/>
                  <a:gd name="T94" fmla="*/ 2649 w 3002"/>
                  <a:gd name="T95" fmla="*/ 1201 h 4989"/>
                  <a:gd name="T96" fmla="*/ 2494 w 3002"/>
                  <a:gd name="T97" fmla="*/ 1207 h 4989"/>
                  <a:gd name="T98" fmla="*/ 2352 w 3002"/>
                  <a:gd name="T99" fmla="*/ 1217 h 4989"/>
                  <a:gd name="T100" fmla="*/ 2429 w 3002"/>
                  <a:gd name="T101" fmla="*/ 1154 h 4989"/>
                  <a:gd name="T102" fmla="*/ 2594 w 3002"/>
                  <a:gd name="T103" fmla="*/ 1095 h 4989"/>
                  <a:gd name="T104" fmla="*/ 2764 w 3002"/>
                  <a:gd name="T105" fmla="*/ 1056 h 4989"/>
                  <a:gd name="T106" fmla="*/ 2925 w 3002"/>
                  <a:gd name="T107" fmla="*/ 1015 h 4989"/>
                  <a:gd name="T108" fmla="*/ 3002 w 3002"/>
                  <a:gd name="T109" fmla="*/ 313 h 49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02"/>
                  <a:gd name="T166" fmla="*/ 0 h 4989"/>
                  <a:gd name="T167" fmla="*/ 3002 w 3002"/>
                  <a:gd name="T168" fmla="*/ 4989 h 49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02" h="4989">
                    <a:moveTo>
                      <a:pt x="2978" y="0"/>
                    </a:moveTo>
                    <a:lnTo>
                      <a:pt x="2792" y="56"/>
                    </a:lnTo>
                    <a:lnTo>
                      <a:pt x="2615" y="130"/>
                    </a:lnTo>
                    <a:lnTo>
                      <a:pt x="2445" y="217"/>
                    </a:lnTo>
                    <a:lnTo>
                      <a:pt x="2278" y="315"/>
                    </a:lnTo>
                    <a:lnTo>
                      <a:pt x="2120" y="427"/>
                    </a:lnTo>
                    <a:lnTo>
                      <a:pt x="1968" y="550"/>
                    </a:lnTo>
                    <a:lnTo>
                      <a:pt x="1823" y="684"/>
                    </a:lnTo>
                    <a:lnTo>
                      <a:pt x="1680" y="826"/>
                    </a:lnTo>
                    <a:lnTo>
                      <a:pt x="1547" y="978"/>
                    </a:lnTo>
                    <a:lnTo>
                      <a:pt x="1421" y="1136"/>
                    </a:lnTo>
                    <a:lnTo>
                      <a:pt x="1297" y="1299"/>
                    </a:lnTo>
                    <a:lnTo>
                      <a:pt x="1182" y="1467"/>
                    </a:lnTo>
                    <a:lnTo>
                      <a:pt x="1071" y="1640"/>
                    </a:lnTo>
                    <a:lnTo>
                      <a:pt x="966" y="1813"/>
                    </a:lnTo>
                    <a:lnTo>
                      <a:pt x="866" y="1990"/>
                    </a:lnTo>
                    <a:lnTo>
                      <a:pt x="774" y="2166"/>
                    </a:lnTo>
                    <a:lnTo>
                      <a:pt x="688" y="2346"/>
                    </a:lnTo>
                    <a:lnTo>
                      <a:pt x="604" y="2519"/>
                    </a:lnTo>
                    <a:lnTo>
                      <a:pt x="527" y="2693"/>
                    </a:lnTo>
                    <a:lnTo>
                      <a:pt x="455" y="2863"/>
                    </a:lnTo>
                    <a:lnTo>
                      <a:pt x="390" y="3027"/>
                    </a:lnTo>
                    <a:lnTo>
                      <a:pt x="328" y="3185"/>
                    </a:lnTo>
                    <a:lnTo>
                      <a:pt x="272" y="3340"/>
                    </a:lnTo>
                    <a:lnTo>
                      <a:pt x="223" y="3481"/>
                    </a:lnTo>
                    <a:lnTo>
                      <a:pt x="180" y="3618"/>
                    </a:lnTo>
                    <a:lnTo>
                      <a:pt x="139" y="3746"/>
                    </a:lnTo>
                    <a:lnTo>
                      <a:pt x="102" y="3860"/>
                    </a:lnTo>
                    <a:lnTo>
                      <a:pt x="71" y="3962"/>
                    </a:lnTo>
                    <a:lnTo>
                      <a:pt x="47" y="4052"/>
                    </a:lnTo>
                    <a:lnTo>
                      <a:pt x="27" y="4128"/>
                    </a:lnTo>
                    <a:lnTo>
                      <a:pt x="12" y="4191"/>
                    </a:lnTo>
                    <a:lnTo>
                      <a:pt x="0" y="4234"/>
                    </a:lnTo>
                    <a:lnTo>
                      <a:pt x="65" y="4340"/>
                    </a:lnTo>
                    <a:lnTo>
                      <a:pt x="115" y="4436"/>
                    </a:lnTo>
                    <a:lnTo>
                      <a:pt x="155" y="4528"/>
                    </a:lnTo>
                    <a:lnTo>
                      <a:pt x="182" y="4618"/>
                    </a:lnTo>
                    <a:lnTo>
                      <a:pt x="204" y="4705"/>
                    </a:lnTo>
                    <a:lnTo>
                      <a:pt x="226" y="4797"/>
                    </a:lnTo>
                    <a:lnTo>
                      <a:pt x="245" y="4891"/>
                    </a:lnTo>
                    <a:lnTo>
                      <a:pt x="266" y="4989"/>
                    </a:lnTo>
                    <a:lnTo>
                      <a:pt x="331" y="4807"/>
                    </a:lnTo>
                    <a:lnTo>
                      <a:pt x="396" y="4634"/>
                    </a:lnTo>
                    <a:lnTo>
                      <a:pt x="455" y="4469"/>
                    </a:lnTo>
                    <a:lnTo>
                      <a:pt x="511" y="4314"/>
                    </a:lnTo>
                    <a:lnTo>
                      <a:pt x="566" y="4163"/>
                    </a:lnTo>
                    <a:lnTo>
                      <a:pt x="619" y="4020"/>
                    </a:lnTo>
                    <a:lnTo>
                      <a:pt x="672" y="3885"/>
                    </a:lnTo>
                    <a:lnTo>
                      <a:pt x="721" y="3754"/>
                    </a:lnTo>
                    <a:lnTo>
                      <a:pt x="774" y="3630"/>
                    </a:lnTo>
                    <a:lnTo>
                      <a:pt x="820" y="3507"/>
                    </a:lnTo>
                    <a:lnTo>
                      <a:pt x="870" y="3389"/>
                    </a:lnTo>
                    <a:lnTo>
                      <a:pt x="919" y="3275"/>
                    </a:lnTo>
                    <a:lnTo>
                      <a:pt x="968" y="3163"/>
                    </a:lnTo>
                    <a:lnTo>
                      <a:pt x="1021" y="3055"/>
                    </a:lnTo>
                    <a:lnTo>
                      <a:pt x="1074" y="2946"/>
                    </a:lnTo>
                    <a:lnTo>
                      <a:pt x="1127" y="2838"/>
                    </a:lnTo>
                    <a:lnTo>
                      <a:pt x="1182" y="2730"/>
                    </a:lnTo>
                    <a:lnTo>
                      <a:pt x="1241" y="2622"/>
                    </a:lnTo>
                    <a:lnTo>
                      <a:pt x="1300" y="2510"/>
                    </a:lnTo>
                    <a:lnTo>
                      <a:pt x="1365" y="2399"/>
                    </a:lnTo>
                    <a:lnTo>
                      <a:pt x="1429" y="2287"/>
                    </a:lnTo>
                    <a:lnTo>
                      <a:pt x="1501" y="2170"/>
                    </a:lnTo>
                    <a:lnTo>
                      <a:pt x="1576" y="2048"/>
                    </a:lnTo>
                    <a:lnTo>
                      <a:pt x="1653" y="1925"/>
                    </a:lnTo>
                    <a:lnTo>
                      <a:pt x="1737" y="1799"/>
                    </a:lnTo>
                    <a:lnTo>
                      <a:pt x="1827" y="1665"/>
                    </a:lnTo>
                    <a:lnTo>
                      <a:pt x="1919" y="1523"/>
                    </a:lnTo>
                    <a:lnTo>
                      <a:pt x="2018" y="1377"/>
                    </a:lnTo>
                    <a:lnTo>
                      <a:pt x="2123" y="1226"/>
                    </a:lnTo>
                    <a:lnTo>
                      <a:pt x="2235" y="1062"/>
                    </a:lnTo>
                    <a:lnTo>
                      <a:pt x="2352" y="895"/>
                    </a:lnTo>
                    <a:lnTo>
                      <a:pt x="2480" y="715"/>
                    </a:lnTo>
                    <a:lnTo>
                      <a:pt x="2402" y="842"/>
                    </a:lnTo>
                    <a:lnTo>
                      <a:pt x="2327" y="966"/>
                    </a:lnTo>
                    <a:lnTo>
                      <a:pt x="2250" y="1095"/>
                    </a:lnTo>
                    <a:lnTo>
                      <a:pt x="2172" y="1223"/>
                    </a:lnTo>
                    <a:lnTo>
                      <a:pt x="2096" y="1352"/>
                    </a:lnTo>
                    <a:lnTo>
                      <a:pt x="2015" y="1483"/>
                    </a:lnTo>
                    <a:lnTo>
                      <a:pt x="1937" y="1613"/>
                    </a:lnTo>
                    <a:lnTo>
                      <a:pt x="1860" y="1742"/>
                    </a:lnTo>
                    <a:lnTo>
                      <a:pt x="1782" y="1876"/>
                    </a:lnTo>
                    <a:lnTo>
                      <a:pt x="1709" y="2009"/>
                    </a:lnTo>
                    <a:lnTo>
                      <a:pt x="1631" y="2142"/>
                    </a:lnTo>
                    <a:lnTo>
                      <a:pt x="1557" y="2275"/>
                    </a:lnTo>
                    <a:lnTo>
                      <a:pt x="1482" y="2408"/>
                    </a:lnTo>
                    <a:lnTo>
                      <a:pt x="1411" y="2540"/>
                    </a:lnTo>
                    <a:lnTo>
                      <a:pt x="1337" y="2677"/>
                    </a:lnTo>
                    <a:lnTo>
                      <a:pt x="1269" y="2813"/>
                    </a:lnTo>
                    <a:lnTo>
                      <a:pt x="1201" y="2950"/>
                    </a:lnTo>
                    <a:lnTo>
                      <a:pt x="1133" y="3083"/>
                    </a:lnTo>
                    <a:lnTo>
                      <a:pt x="1068" y="3219"/>
                    </a:lnTo>
                    <a:lnTo>
                      <a:pt x="1003" y="3355"/>
                    </a:lnTo>
                    <a:lnTo>
                      <a:pt x="944" y="3491"/>
                    </a:lnTo>
                    <a:lnTo>
                      <a:pt x="886" y="3628"/>
                    </a:lnTo>
                    <a:lnTo>
                      <a:pt x="827" y="3767"/>
                    </a:lnTo>
                    <a:lnTo>
                      <a:pt x="774" y="3903"/>
                    </a:lnTo>
                    <a:lnTo>
                      <a:pt x="721" y="4040"/>
                    </a:lnTo>
                    <a:lnTo>
                      <a:pt x="674" y="4175"/>
                    </a:lnTo>
                    <a:lnTo>
                      <a:pt x="629" y="4311"/>
                    </a:lnTo>
                    <a:lnTo>
                      <a:pt x="588" y="4448"/>
                    </a:lnTo>
                    <a:lnTo>
                      <a:pt x="548" y="4583"/>
                    </a:lnTo>
                    <a:lnTo>
                      <a:pt x="511" y="4720"/>
                    </a:lnTo>
                    <a:lnTo>
                      <a:pt x="480" y="4853"/>
                    </a:lnTo>
                    <a:lnTo>
                      <a:pt x="452" y="4989"/>
                    </a:lnTo>
                    <a:lnTo>
                      <a:pt x="490" y="4955"/>
                    </a:lnTo>
                    <a:lnTo>
                      <a:pt x="533" y="4921"/>
                    </a:lnTo>
                    <a:lnTo>
                      <a:pt x="576" y="4893"/>
                    </a:lnTo>
                    <a:lnTo>
                      <a:pt x="625" y="4871"/>
                    </a:lnTo>
                    <a:lnTo>
                      <a:pt x="678" y="4850"/>
                    </a:lnTo>
                    <a:lnTo>
                      <a:pt x="733" y="4834"/>
                    </a:lnTo>
                    <a:lnTo>
                      <a:pt x="790" y="4819"/>
                    </a:lnTo>
                    <a:lnTo>
                      <a:pt x="848" y="4807"/>
                    </a:lnTo>
                    <a:lnTo>
                      <a:pt x="904" y="4797"/>
                    </a:lnTo>
                    <a:lnTo>
                      <a:pt x="962" y="4791"/>
                    </a:lnTo>
                    <a:lnTo>
                      <a:pt x="1019" y="4785"/>
                    </a:lnTo>
                    <a:lnTo>
                      <a:pt x="1074" y="4781"/>
                    </a:lnTo>
                    <a:lnTo>
                      <a:pt x="1127" y="4779"/>
                    </a:lnTo>
                    <a:lnTo>
                      <a:pt x="1176" y="4775"/>
                    </a:lnTo>
                    <a:lnTo>
                      <a:pt x="1225" y="4775"/>
                    </a:lnTo>
                    <a:lnTo>
                      <a:pt x="1269" y="4775"/>
                    </a:lnTo>
                    <a:lnTo>
                      <a:pt x="1368" y="4630"/>
                    </a:lnTo>
                    <a:lnTo>
                      <a:pt x="1461" y="4487"/>
                    </a:lnTo>
                    <a:lnTo>
                      <a:pt x="1547" y="4342"/>
                    </a:lnTo>
                    <a:lnTo>
                      <a:pt x="1625" y="4200"/>
                    </a:lnTo>
                    <a:lnTo>
                      <a:pt x="1699" y="4061"/>
                    </a:lnTo>
                    <a:lnTo>
                      <a:pt x="1768" y="3922"/>
                    </a:lnTo>
                    <a:lnTo>
                      <a:pt x="1829" y="3782"/>
                    </a:lnTo>
                    <a:lnTo>
                      <a:pt x="1888" y="3650"/>
                    </a:lnTo>
                    <a:lnTo>
                      <a:pt x="1944" y="3516"/>
                    </a:lnTo>
                    <a:lnTo>
                      <a:pt x="2000" y="3385"/>
                    </a:lnTo>
                    <a:lnTo>
                      <a:pt x="2052" y="3262"/>
                    </a:lnTo>
                    <a:lnTo>
                      <a:pt x="2102" y="3138"/>
                    </a:lnTo>
                    <a:lnTo>
                      <a:pt x="2154" y="3018"/>
                    </a:lnTo>
                    <a:lnTo>
                      <a:pt x="2204" y="2903"/>
                    </a:lnTo>
                    <a:lnTo>
                      <a:pt x="2256" y="2791"/>
                    </a:lnTo>
                    <a:lnTo>
                      <a:pt x="2309" y="2687"/>
                    </a:lnTo>
                    <a:lnTo>
                      <a:pt x="2343" y="2622"/>
                    </a:lnTo>
                    <a:lnTo>
                      <a:pt x="2378" y="2554"/>
                    </a:lnTo>
                    <a:lnTo>
                      <a:pt x="2408" y="2476"/>
                    </a:lnTo>
                    <a:lnTo>
                      <a:pt x="2439" y="2399"/>
                    </a:lnTo>
                    <a:lnTo>
                      <a:pt x="2470" y="2321"/>
                    </a:lnTo>
                    <a:lnTo>
                      <a:pt x="2504" y="2244"/>
                    </a:lnTo>
                    <a:lnTo>
                      <a:pt x="2538" y="2176"/>
                    </a:lnTo>
                    <a:lnTo>
                      <a:pt x="2572" y="2111"/>
                    </a:lnTo>
                    <a:lnTo>
                      <a:pt x="2544" y="2107"/>
                    </a:lnTo>
                    <a:lnTo>
                      <a:pt x="2510" y="2101"/>
                    </a:lnTo>
                    <a:lnTo>
                      <a:pt x="2476" y="2093"/>
                    </a:lnTo>
                    <a:lnTo>
                      <a:pt x="2439" y="2080"/>
                    </a:lnTo>
                    <a:lnTo>
                      <a:pt x="2396" y="2068"/>
                    </a:lnTo>
                    <a:lnTo>
                      <a:pt x="2355" y="2052"/>
                    </a:lnTo>
                    <a:lnTo>
                      <a:pt x="2309" y="2036"/>
                    </a:lnTo>
                    <a:lnTo>
                      <a:pt x="2266" y="2021"/>
                    </a:lnTo>
                    <a:lnTo>
                      <a:pt x="2223" y="2005"/>
                    </a:lnTo>
                    <a:lnTo>
                      <a:pt x="2176" y="1993"/>
                    </a:lnTo>
                    <a:lnTo>
                      <a:pt x="2133" y="1984"/>
                    </a:lnTo>
                    <a:lnTo>
                      <a:pt x="2092" y="1978"/>
                    </a:lnTo>
                    <a:lnTo>
                      <a:pt x="2052" y="1972"/>
                    </a:lnTo>
                    <a:lnTo>
                      <a:pt x="2015" y="1972"/>
                    </a:lnTo>
                    <a:lnTo>
                      <a:pt x="1980" y="1978"/>
                    </a:lnTo>
                    <a:lnTo>
                      <a:pt x="1950" y="1990"/>
                    </a:lnTo>
                    <a:lnTo>
                      <a:pt x="1968" y="1962"/>
                    </a:lnTo>
                    <a:lnTo>
                      <a:pt x="1996" y="1940"/>
                    </a:lnTo>
                    <a:lnTo>
                      <a:pt x="2027" y="1922"/>
                    </a:lnTo>
                    <a:lnTo>
                      <a:pt x="2068" y="1909"/>
                    </a:lnTo>
                    <a:lnTo>
                      <a:pt x="2111" y="1901"/>
                    </a:lnTo>
                    <a:lnTo>
                      <a:pt x="2157" y="1895"/>
                    </a:lnTo>
                    <a:lnTo>
                      <a:pt x="2207" y="1891"/>
                    </a:lnTo>
                    <a:lnTo>
                      <a:pt x="2260" y="1888"/>
                    </a:lnTo>
                    <a:lnTo>
                      <a:pt x="2315" y="1885"/>
                    </a:lnTo>
                    <a:lnTo>
                      <a:pt x="2370" y="1885"/>
                    </a:lnTo>
                    <a:lnTo>
                      <a:pt x="2429" y="1882"/>
                    </a:lnTo>
                    <a:lnTo>
                      <a:pt x="2488" y="1879"/>
                    </a:lnTo>
                    <a:lnTo>
                      <a:pt x="2544" y="1872"/>
                    </a:lnTo>
                    <a:lnTo>
                      <a:pt x="2600" y="1864"/>
                    </a:lnTo>
                    <a:lnTo>
                      <a:pt x="2656" y="1850"/>
                    </a:lnTo>
                    <a:lnTo>
                      <a:pt x="2708" y="1836"/>
                    </a:lnTo>
                    <a:lnTo>
                      <a:pt x="2739" y="1770"/>
                    </a:lnTo>
                    <a:lnTo>
                      <a:pt x="2764" y="1703"/>
                    </a:lnTo>
                    <a:lnTo>
                      <a:pt x="2786" y="1631"/>
                    </a:lnTo>
                    <a:lnTo>
                      <a:pt x="2807" y="1556"/>
                    </a:lnTo>
                    <a:lnTo>
                      <a:pt x="2829" y="1479"/>
                    </a:lnTo>
                    <a:lnTo>
                      <a:pt x="2851" y="1393"/>
                    </a:lnTo>
                    <a:lnTo>
                      <a:pt x="2878" y="1299"/>
                    </a:lnTo>
                    <a:lnTo>
                      <a:pt x="2909" y="1201"/>
                    </a:lnTo>
                    <a:lnTo>
                      <a:pt x="2876" y="1201"/>
                    </a:lnTo>
                    <a:lnTo>
                      <a:pt x="2841" y="1201"/>
                    </a:lnTo>
                    <a:lnTo>
                      <a:pt x="2804" y="1201"/>
                    </a:lnTo>
                    <a:lnTo>
                      <a:pt x="2767" y="1201"/>
                    </a:lnTo>
                    <a:lnTo>
                      <a:pt x="2729" y="1201"/>
                    </a:lnTo>
                    <a:lnTo>
                      <a:pt x="2690" y="1201"/>
                    </a:lnTo>
                    <a:lnTo>
                      <a:pt x="2649" y="1201"/>
                    </a:lnTo>
                    <a:lnTo>
                      <a:pt x="2612" y="1201"/>
                    </a:lnTo>
                    <a:lnTo>
                      <a:pt x="2572" y="1205"/>
                    </a:lnTo>
                    <a:lnTo>
                      <a:pt x="2531" y="1205"/>
                    </a:lnTo>
                    <a:lnTo>
                      <a:pt x="2494" y="1207"/>
                    </a:lnTo>
                    <a:lnTo>
                      <a:pt x="2454" y="1207"/>
                    </a:lnTo>
                    <a:lnTo>
                      <a:pt x="2421" y="1211"/>
                    </a:lnTo>
                    <a:lnTo>
                      <a:pt x="2386" y="1213"/>
                    </a:lnTo>
                    <a:lnTo>
                      <a:pt x="2352" y="1217"/>
                    </a:lnTo>
                    <a:lnTo>
                      <a:pt x="2321" y="1219"/>
                    </a:lnTo>
                    <a:lnTo>
                      <a:pt x="2355" y="1195"/>
                    </a:lnTo>
                    <a:lnTo>
                      <a:pt x="2392" y="1173"/>
                    </a:lnTo>
                    <a:lnTo>
                      <a:pt x="2429" y="1154"/>
                    </a:lnTo>
                    <a:lnTo>
                      <a:pt x="2470" y="1136"/>
                    </a:lnTo>
                    <a:lnTo>
                      <a:pt x="2510" y="1121"/>
                    </a:lnTo>
                    <a:lnTo>
                      <a:pt x="2550" y="1109"/>
                    </a:lnTo>
                    <a:lnTo>
                      <a:pt x="2594" y="1095"/>
                    </a:lnTo>
                    <a:lnTo>
                      <a:pt x="2637" y="1083"/>
                    </a:lnTo>
                    <a:lnTo>
                      <a:pt x="2680" y="1074"/>
                    </a:lnTo>
                    <a:lnTo>
                      <a:pt x="2723" y="1064"/>
                    </a:lnTo>
                    <a:lnTo>
                      <a:pt x="2764" y="1056"/>
                    </a:lnTo>
                    <a:lnTo>
                      <a:pt x="2807" y="1046"/>
                    </a:lnTo>
                    <a:lnTo>
                      <a:pt x="2847" y="1037"/>
                    </a:lnTo>
                    <a:lnTo>
                      <a:pt x="2888" y="1028"/>
                    </a:lnTo>
                    <a:lnTo>
                      <a:pt x="2925" y="1015"/>
                    </a:lnTo>
                    <a:lnTo>
                      <a:pt x="2962" y="1005"/>
                    </a:lnTo>
                    <a:lnTo>
                      <a:pt x="2984" y="842"/>
                    </a:lnTo>
                    <a:lnTo>
                      <a:pt x="2999" y="603"/>
                    </a:lnTo>
                    <a:lnTo>
                      <a:pt x="3002" y="313"/>
                    </a:lnTo>
                    <a:lnTo>
                      <a:pt x="2978" y="0"/>
                    </a:lnTo>
                    <a:close/>
                  </a:path>
                </a:pathLst>
              </a:custGeom>
              <a:solidFill>
                <a:srgbClr val="FFFFFF">
                  <a:alpha val="50195"/>
                </a:srgbClr>
              </a:solidFill>
              <a:ln w="11113">
                <a:solidFill>
                  <a:srgbClr val="000000"/>
                </a:solidFill>
                <a:prstDash val="solid"/>
                <a:round/>
                <a:headEnd/>
                <a:tailEnd/>
              </a:ln>
            </p:spPr>
            <p:txBody>
              <a:bodyPr lIns="16" tIns="8" rIns="16" bIns="8">
                <a:spAutoFit/>
              </a:bodyPr>
              <a:lstStyle/>
              <a:p>
                <a:endParaRPr lang="ar-SA"/>
              </a:p>
            </p:txBody>
          </p:sp>
          <p:sp>
            <p:nvSpPr>
              <p:cNvPr id="5134" name="Freeform 16"/>
              <p:cNvSpPr>
                <a:spLocks/>
              </p:cNvSpPr>
              <p:nvPr/>
            </p:nvSpPr>
            <p:spPr bwMode="auto">
              <a:xfrm>
                <a:off x="4028" y="3883"/>
                <a:ext cx="207" cy="429"/>
              </a:xfrm>
              <a:custGeom>
                <a:avLst/>
                <a:gdLst>
                  <a:gd name="T0" fmla="*/ 375 w 623"/>
                  <a:gd name="T1" fmla="*/ 33 h 1288"/>
                  <a:gd name="T2" fmla="*/ 396 w 623"/>
                  <a:gd name="T3" fmla="*/ 55 h 1288"/>
                  <a:gd name="T4" fmla="*/ 418 w 623"/>
                  <a:gd name="T5" fmla="*/ 71 h 1288"/>
                  <a:gd name="T6" fmla="*/ 439 w 623"/>
                  <a:gd name="T7" fmla="*/ 86 h 1288"/>
                  <a:gd name="T8" fmla="*/ 465 w 623"/>
                  <a:gd name="T9" fmla="*/ 92 h 1288"/>
                  <a:gd name="T10" fmla="*/ 496 w 623"/>
                  <a:gd name="T11" fmla="*/ 90 h 1288"/>
                  <a:gd name="T12" fmla="*/ 530 w 623"/>
                  <a:gd name="T13" fmla="*/ 74 h 1288"/>
                  <a:gd name="T14" fmla="*/ 570 w 623"/>
                  <a:gd name="T15" fmla="*/ 47 h 1288"/>
                  <a:gd name="T16" fmla="*/ 616 w 623"/>
                  <a:gd name="T17" fmla="*/ 0 h 1288"/>
                  <a:gd name="T18" fmla="*/ 623 w 623"/>
                  <a:gd name="T19" fmla="*/ 9 h 1288"/>
                  <a:gd name="T20" fmla="*/ 623 w 623"/>
                  <a:gd name="T21" fmla="*/ 27 h 1288"/>
                  <a:gd name="T22" fmla="*/ 620 w 623"/>
                  <a:gd name="T23" fmla="*/ 59 h 1288"/>
                  <a:gd name="T24" fmla="*/ 610 w 623"/>
                  <a:gd name="T25" fmla="*/ 96 h 1288"/>
                  <a:gd name="T26" fmla="*/ 598 w 623"/>
                  <a:gd name="T27" fmla="*/ 145 h 1288"/>
                  <a:gd name="T28" fmla="*/ 582 w 623"/>
                  <a:gd name="T29" fmla="*/ 198 h 1288"/>
                  <a:gd name="T30" fmla="*/ 564 w 623"/>
                  <a:gd name="T31" fmla="*/ 257 h 1288"/>
                  <a:gd name="T32" fmla="*/ 545 w 623"/>
                  <a:gd name="T33" fmla="*/ 321 h 1288"/>
                  <a:gd name="T34" fmla="*/ 527 w 623"/>
                  <a:gd name="T35" fmla="*/ 362 h 1288"/>
                  <a:gd name="T36" fmla="*/ 486 w 623"/>
                  <a:gd name="T37" fmla="*/ 417 h 1288"/>
                  <a:gd name="T38" fmla="*/ 433 w 623"/>
                  <a:gd name="T39" fmla="*/ 486 h 1288"/>
                  <a:gd name="T40" fmla="*/ 372 w 623"/>
                  <a:gd name="T41" fmla="*/ 560 h 1288"/>
                  <a:gd name="T42" fmla="*/ 307 w 623"/>
                  <a:gd name="T43" fmla="*/ 637 h 1288"/>
                  <a:gd name="T44" fmla="*/ 241 w 623"/>
                  <a:gd name="T45" fmla="*/ 715 h 1288"/>
                  <a:gd name="T46" fmla="*/ 183 w 623"/>
                  <a:gd name="T47" fmla="*/ 790 h 1288"/>
                  <a:gd name="T48" fmla="*/ 133 w 623"/>
                  <a:gd name="T49" fmla="*/ 851 h 1288"/>
                  <a:gd name="T50" fmla="*/ 87 w 623"/>
                  <a:gd name="T51" fmla="*/ 947 h 1288"/>
                  <a:gd name="T52" fmla="*/ 78 w 623"/>
                  <a:gd name="T53" fmla="*/ 1024 h 1288"/>
                  <a:gd name="T54" fmla="*/ 94 w 623"/>
                  <a:gd name="T55" fmla="*/ 1080 h 1288"/>
                  <a:gd name="T56" fmla="*/ 118 w 623"/>
                  <a:gd name="T57" fmla="*/ 1127 h 1288"/>
                  <a:gd name="T58" fmla="*/ 143 w 623"/>
                  <a:gd name="T59" fmla="*/ 1164 h 1288"/>
                  <a:gd name="T60" fmla="*/ 159 w 623"/>
                  <a:gd name="T61" fmla="*/ 1200 h 1288"/>
                  <a:gd name="T62" fmla="*/ 149 w 623"/>
                  <a:gd name="T63" fmla="*/ 1237 h 1288"/>
                  <a:gd name="T64" fmla="*/ 102 w 623"/>
                  <a:gd name="T65" fmla="*/ 1284 h 1288"/>
                  <a:gd name="T66" fmla="*/ 72 w 623"/>
                  <a:gd name="T67" fmla="*/ 1288 h 1288"/>
                  <a:gd name="T68" fmla="*/ 47 w 623"/>
                  <a:gd name="T69" fmla="*/ 1288 h 1288"/>
                  <a:gd name="T70" fmla="*/ 28 w 623"/>
                  <a:gd name="T71" fmla="*/ 1278 h 1288"/>
                  <a:gd name="T72" fmla="*/ 16 w 623"/>
                  <a:gd name="T73" fmla="*/ 1268 h 1288"/>
                  <a:gd name="T74" fmla="*/ 6 w 623"/>
                  <a:gd name="T75" fmla="*/ 1253 h 1288"/>
                  <a:gd name="T76" fmla="*/ 0 w 623"/>
                  <a:gd name="T77" fmla="*/ 1237 h 1288"/>
                  <a:gd name="T78" fmla="*/ 0 w 623"/>
                  <a:gd name="T79" fmla="*/ 1223 h 1288"/>
                  <a:gd name="T80" fmla="*/ 0 w 623"/>
                  <a:gd name="T81" fmla="*/ 1204 h 1288"/>
                  <a:gd name="T82" fmla="*/ 10 w 623"/>
                  <a:gd name="T83" fmla="*/ 1135 h 1288"/>
                  <a:gd name="T84" fmla="*/ 22 w 623"/>
                  <a:gd name="T85" fmla="*/ 1076 h 1288"/>
                  <a:gd name="T86" fmla="*/ 43 w 623"/>
                  <a:gd name="T87" fmla="*/ 994 h 1288"/>
                  <a:gd name="T88" fmla="*/ 81 w 623"/>
                  <a:gd name="T89" fmla="*/ 847 h 1288"/>
                  <a:gd name="T90" fmla="*/ 115 w 623"/>
                  <a:gd name="T91" fmla="*/ 737 h 1288"/>
                  <a:gd name="T92" fmla="*/ 159 w 623"/>
                  <a:gd name="T93" fmla="*/ 606 h 1288"/>
                  <a:gd name="T94" fmla="*/ 202 w 623"/>
                  <a:gd name="T95" fmla="*/ 470 h 1288"/>
                  <a:gd name="T96" fmla="*/ 249 w 623"/>
                  <a:gd name="T97" fmla="*/ 333 h 1288"/>
                  <a:gd name="T98" fmla="*/ 292 w 623"/>
                  <a:gd name="T99" fmla="*/ 210 h 1288"/>
                  <a:gd name="T100" fmla="*/ 329 w 623"/>
                  <a:gd name="T101" fmla="*/ 111 h 1288"/>
                  <a:gd name="T102" fmla="*/ 357 w 623"/>
                  <a:gd name="T103" fmla="*/ 49 h 1288"/>
                  <a:gd name="T104" fmla="*/ 375 w 623"/>
                  <a:gd name="T105" fmla="*/ 33 h 12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3"/>
                  <a:gd name="T160" fmla="*/ 0 h 1288"/>
                  <a:gd name="T161" fmla="*/ 623 w 623"/>
                  <a:gd name="T162" fmla="*/ 1288 h 12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3" h="1288">
                    <a:moveTo>
                      <a:pt x="375" y="33"/>
                    </a:moveTo>
                    <a:lnTo>
                      <a:pt x="396" y="55"/>
                    </a:lnTo>
                    <a:lnTo>
                      <a:pt x="418" y="71"/>
                    </a:lnTo>
                    <a:lnTo>
                      <a:pt x="439" y="86"/>
                    </a:lnTo>
                    <a:lnTo>
                      <a:pt x="465" y="92"/>
                    </a:lnTo>
                    <a:lnTo>
                      <a:pt x="496" y="90"/>
                    </a:lnTo>
                    <a:lnTo>
                      <a:pt x="530" y="74"/>
                    </a:lnTo>
                    <a:lnTo>
                      <a:pt x="570" y="47"/>
                    </a:lnTo>
                    <a:lnTo>
                      <a:pt x="616" y="0"/>
                    </a:lnTo>
                    <a:lnTo>
                      <a:pt x="623" y="9"/>
                    </a:lnTo>
                    <a:lnTo>
                      <a:pt x="623" y="27"/>
                    </a:lnTo>
                    <a:lnTo>
                      <a:pt x="620" y="59"/>
                    </a:lnTo>
                    <a:lnTo>
                      <a:pt x="610" y="96"/>
                    </a:lnTo>
                    <a:lnTo>
                      <a:pt x="598" y="145"/>
                    </a:lnTo>
                    <a:lnTo>
                      <a:pt x="582" y="198"/>
                    </a:lnTo>
                    <a:lnTo>
                      <a:pt x="564" y="257"/>
                    </a:lnTo>
                    <a:lnTo>
                      <a:pt x="545" y="321"/>
                    </a:lnTo>
                    <a:lnTo>
                      <a:pt x="527" y="362"/>
                    </a:lnTo>
                    <a:lnTo>
                      <a:pt x="486" y="417"/>
                    </a:lnTo>
                    <a:lnTo>
                      <a:pt x="433" y="486"/>
                    </a:lnTo>
                    <a:lnTo>
                      <a:pt x="372" y="560"/>
                    </a:lnTo>
                    <a:lnTo>
                      <a:pt x="307" y="637"/>
                    </a:lnTo>
                    <a:lnTo>
                      <a:pt x="241" y="715"/>
                    </a:lnTo>
                    <a:lnTo>
                      <a:pt x="183" y="790"/>
                    </a:lnTo>
                    <a:lnTo>
                      <a:pt x="133" y="851"/>
                    </a:lnTo>
                    <a:lnTo>
                      <a:pt x="87" y="947"/>
                    </a:lnTo>
                    <a:lnTo>
                      <a:pt x="78" y="1024"/>
                    </a:lnTo>
                    <a:lnTo>
                      <a:pt x="94" y="1080"/>
                    </a:lnTo>
                    <a:lnTo>
                      <a:pt x="118" y="1127"/>
                    </a:lnTo>
                    <a:lnTo>
                      <a:pt x="143" y="1164"/>
                    </a:lnTo>
                    <a:lnTo>
                      <a:pt x="159" y="1200"/>
                    </a:lnTo>
                    <a:lnTo>
                      <a:pt x="149" y="1237"/>
                    </a:lnTo>
                    <a:lnTo>
                      <a:pt x="102" y="1284"/>
                    </a:lnTo>
                    <a:lnTo>
                      <a:pt x="72" y="1288"/>
                    </a:lnTo>
                    <a:lnTo>
                      <a:pt x="47" y="1288"/>
                    </a:lnTo>
                    <a:lnTo>
                      <a:pt x="28" y="1278"/>
                    </a:lnTo>
                    <a:lnTo>
                      <a:pt x="16" y="1268"/>
                    </a:lnTo>
                    <a:lnTo>
                      <a:pt x="6" y="1253"/>
                    </a:lnTo>
                    <a:lnTo>
                      <a:pt x="0" y="1237"/>
                    </a:lnTo>
                    <a:lnTo>
                      <a:pt x="0" y="1223"/>
                    </a:lnTo>
                    <a:lnTo>
                      <a:pt x="0" y="1204"/>
                    </a:lnTo>
                    <a:lnTo>
                      <a:pt x="10" y="1135"/>
                    </a:lnTo>
                    <a:lnTo>
                      <a:pt x="22" y="1076"/>
                    </a:lnTo>
                    <a:lnTo>
                      <a:pt x="43" y="994"/>
                    </a:lnTo>
                    <a:lnTo>
                      <a:pt x="81" y="847"/>
                    </a:lnTo>
                    <a:lnTo>
                      <a:pt x="115" y="737"/>
                    </a:lnTo>
                    <a:lnTo>
                      <a:pt x="159" y="606"/>
                    </a:lnTo>
                    <a:lnTo>
                      <a:pt x="202" y="470"/>
                    </a:lnTo>
                    <a:lnTo>
                      <a:pt x="249" y="333"/>
                    </a:lnTo>
                    <a:lnTo>
                      <a:pt x="292" y="210"/>
                    </a:lnTo>
                    <a:lnTo>
                      <a:pt x="329" y="111"/>
                    </a:lnTo>
                    <a:lnTo>
                      <a:pt x="357" y="49"/>
                    </a:lnTo>
                    <a:lnTo>
                      <a:pt x="375" y="33"/>
                    </a:lnTo>
                    <a:close/>
                  </a:path>
                </a:pathLst>
              </a:custGeom>
              <a:solidFill>
                <a:srgbClr val="000000">
                  <a:alpha val="50195"/>
                </a:srgbClr>
              </a:solidFill>
              <a:ln w="11113">
                <a:solidFill>
                  <a:srgbClr val="000000"/>
                </a:solidFill>
                <a:prstDash val="solid"/>
                <a:round/>
                <a:headEnd/>
                <a:tailEnd/>
              </a:ln>
            </p:spPr>
            <p:txBody>
              <a:bodyPr lIns="16" tIns="8" rIns="16" bIns="8">
                <a:spAutoFit/>
              </a:bodyPr>
              <a:lstStyle/>
              <a:p>
                <a:endParaRPr lang="ar-SA"/>
              </a:p>
            </p:txBody>
          </p:sp>
          <p:sp>
            <p:nvSpPr>
              <p:cNvPr id="5135" name="Freeform 17"/>
              <p:cNvSpPr>
                <a:spLocks/>
              </p:cNvSpPr>
              <p:nvPr/>
            </p:nvSpPr>
            <p:spPr bwMode="auto">
              <a:xfrm>
                <a:off x="4041" y="4259"/>
                <a:ext cx="8" cy="35"/>
              </a:xfrm>
              <a:custGeom>
                <a:avLst/>
                <a:gdLst>
                  <a:gd name="T0" fmla="*/ 10 w 24"/>
                  <a:gd name="T1" fmla="*/ 0 h 106"/>
                  <a:gd name="T2" fmla="*/ 2 w 24"/>
                  <a:gd name="T3" fmla="*/ 31 h 106"/>
                  <a:gd name="T4" fmla="*/ 0 w 24"/>
                  <a:gd name="T5" fmla="*/ 65 h 106"/>
                  <a:gd name="T6" fmla="*/ 0 w 24"/>
                  <a:gd name="T7" fmla="*/ 96 h 106"/>
                  <a:gd name="T8" fmla="*/ 12 w 24"/>
                  <a:gd name="T9" fmla="*/ 106 h 106"/>
                  <a:gd name="T10" fmla="*/ 24 w 24"/>
                  <a:gd name="T11" fmla="*/ 94 h 106"/>
                  <a:gd name="T12" fmla="*/ 24 w 24"/>
                  <a:gd name="T13" fmla="*/ 65 h 106"/>
                  <a:gd name="T14" fmla="*/ 18 w 24"/>
                  <a:gd name="T15" fmla="*/ 31 h 106"/>
                  <a:gd name="T16" fmla="*/ 10 w 24"/>
                  <a:gd name="T17" fmla="*/ 0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06"/>
                  <a:gd name="T29" fmla="*/ 24 w 24"/>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06">
                    <a:moveTo>
                      <a:pt x="10" y="0"/>
                    </a:moveTo>
                    <a:lnTo>
                      <a:pt x="2" y="31"/>
                    </a:lnTo>
                    <a:lnTo>
                      <a:pt x="0" y="65"/>
                    </a:lnTo>
                    <a:lnTo>
                      <a:pt x="0" y="96"/>
                    </a:lnTo>
                    <a:lnTo>
                      <a:pt x="12" y="106"/>
                    </a:lnTo>
                    <a:lnTo>
                      <a:pt x="24" y="94"/>
                    </a:lnTo>
                    <a:lnTo>
                      <a:pt x="24" y="65"/>
                    </a:lnTo>
                    <a:lnTo>
                      <a:pt x="18" y="31"/>
                    </a:lnTo>
                    <a:lnTo>
                      <a:pt x="10" y="0"/>
                    </a:lnTo>
                    <a:close/>
                  </a:path>
                </a:pathLst>
              </a:custGeom>
              <a:solidFill>
                <a:srgbClr val="FFFFFF">
                  <a:alpha val="50195"/>
                </a:srgbClr>
              </a:solidFill>
              <a:ln w="9525">
                <a:noFill/>
                <a:round/>
                <a:headEnd/>
                <a:tailEnd/>
              </a:ln>
            </p:spPr>
            <p:txBody>
              <a:bodyPr lIns="16" tIns="8" rIns="16" bIns="8">
                <a:spAutoFit/>
              </a:bodyPr>
              <a:lstStyle/>
              <a:p>
                <a:endParaRPr lang="ar-SA"/>
              </a:p>
            </p:txBody>
          </p:sp>
        </p:grpSp>
      </p:grpSp>
      <p:sp>
        <p:nvSpPr>
          <p:cNvPr id="19" name="مربع نص 18"/>
          <p:cNvSpPr txBox="1"/>
          <p:nvPr/>
        </p:nvSpPr>
        <p:spPr>
          <a:xfrm>
            <a:off x="2786050" y="2071678"/>
            <a:ext cx="5214974" cy="400110"/>
          </a:xfrm>
          <a:prstGeom prst="rect">
            <a:avLst/>
          </a:prstGeom>
          <a:noFill/>
        </p:spPr>
        <p:txBody>
          <a:bodyPr wrap="square" rtlCol="1">
            <a:spAutoFit/>
          </a:bodyPr>
          <a:lstStyle/>
          <a:p>
            <a:pPr marL="609600" indent="-609600"/>
            <a:endParaRPr lang="en-US" sz="2000" b="1" dirty="0"/>
          </a:p>
        </p:txBody>
      </p:sp>
      <p:sp>
        <p:nvSpPr>
          <p:cNvPr id="21" name="مستطيل 20"/>
          <p:cNvSpPr/>
          <p:nvPr/>
        </p:nvSpPr>
        <p:spPr>
          <a:xfrm>
            <a:off x="3929058" y="1142984"/>
            <a:ext cx="4357718" cy="369332"/>
          </a:xfrm>
          <a:prstGeom prst="rect">
            <a:avLst/>
          </a:prstGeom>
        </p:spPr>
        <p:txBody>
          <a:bodyPr wrap="square">
            <a:spAutoFit/>
          </a:bodyPr>
          <a:lstStyle/>
          <a:p>
            <a:pPr algn="ctr"/>
            <a:endParaRPr lang="ar-SA" dirty="0"/>
          </a:p>
        </p:txBody>
      </p:sp>
      <p:sp>
        <p:nvSpPr>
          <p:cNvPr id="22" name="مستطيل 21"/>
          <p:cNvSpPr/>
          <p:nvPr/>
        </p:nvSpPr>
        <p:spPr>
          <a:xfrm>
            <a:off x="2286000" y="571481"/>
            <a:ext cx="5072082" cy="400110"/>
          </a:xfrm>
          <a:prstGeom prst="rect">
            <a:avLst/>
          </a:prstGeom>
        </p:spPr>
        <p:txBody>
          <a:bodyPr wrap="square">
            <a:spAutoFit/>
          </a:bodyPr>
          <a:lstStyle/>
          <a:p>
            <a:pPr algn="ctr"/>
            <a:endParaRPr lang="ar-SA" sz="2000" dirty="0"/>
          </a:p>
        </p:txBody>
      </p:sp>
      <p:sp>
        <p:nvSpPr>
          <p:cNvPr id="24" name="مستطيل 23"/>
          <p:cNvSpPr/>
          <p:nvPr/>
        </p:nvSpPr>
        <p:spPr>
          <a:xfrm>
            <a:off x="1594262" y="500042"/>
            <a:ext cx="5263754" cy="461665"/>
          </a:xfrm>
          <a:prstGeom prst="rect">
            <a:avLst/>
          </a:prstGeom>
          <a:noFill/>
        </p:spPr>
        <p:txBody>
          <a:bodyPr wrap="square" lIns="91440" tIns="45720" rIns="91440" bIns="45720">
            <a:spAutoFit/>
          </a:bodyPr>
          <a:lstStyle/>
          <a:p>
            <a:r>
              <a:rPr lang="ar-SA"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أهداف إدارة الجودة في التعليم  </a:t>
            </a:r>
            <a:endParaRPr lang="ar-SA"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3" name="مستطيل 22"/>
          <p:cNvSpPr/>
          <p:nvPr/>
        </p:nvSpPr>
        <p:spPr>
          <a:xfrm>
            <a:off x="3286116" y="1428736"/>
            <a:ext cx="4572032" cy="461665"/>
          </a:xfrm>
          <a:prstGeom prst="rect">
            <a:avLst/>
          </a:prstGeom>
        </p:spPr>
        <p:txBody>
          <a:bodyPr wrap="square">
            <a:spAutoFit/>
          </a:bodyPr>
          <a:lstStyle/>
          <a:p>
            <a:endParaRPr lang="ar-SA" sz="2400" b="1" dirty="0" smtClean="0"/>
          </a:p>
        </p:txBody>
      </p:sp>
      <p:sp>
        <p:nvSpPr>
          <p:cNvPr id="28" name="شريط إلى الأعلى 27"/>
          <p:cNvSpPr/>
          <p:nvPr/>
        </p:nvSpPr>
        <p:spPr>
          <a:xfrm>
            <a:off x="3500430" y="6286520"/>
            <a:ext cx="1857388" cy="428628"/>
          </a:xfrm>
          <a:prstGeom prst="ribbon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1" name="مربع نص 30"/>
          <p:cNvSpPr txBox="1"/>
          <p:nvPr/>
        </p:nvSpPr>
        <p:spPr>
          <a:xfrm>
            <a:off x="5786446" y="1071546"/>
            <a:ext cx="2000264" cy="369332"/>
          </a:xfrm>
          <a:prstGeom prst="rect">
            <a:avLst/>
          </a:prstGeom>
          <a:noFill/>
        </p:spPr>
        <p:txBody>
          <a:bodyPr wrap="square" rtlCol="1">
            <a:spAutoFit/>
          </a:bodyPr>
          <a:lstStyle/>
          <a:p>
            <a:endParaRPr lang="ar-SA" b="1" dirty="0">
              <a:solidFill>
                <a:schemeClr val="bg1"/>
              </a:solidFill>
            </a:endParaRPr>
          </a:p>
        </p:txBody>
      </p:sp>
      <p:sp>
        <p:nvSpPr>
          <p:cNvPr id="25" name="مستطيل 24"/>
          <p:cNvSpPr/>
          <p:nvPr/>
        </p:nvSpPr>
        <p:spPr>
          <a:xfrm>
            <a:off x="3286116" y="1428736"/>
            <a:ext cx="4929222" cy="3637919"/>
          </a:xfrm>
          <a:prstGeom prst="rect">
            <a:avLst/>
          </a:prstGeom>
        </p:spPr>
        <p:txBody>
          <a:bodyPr wrap="square">
            <a:spAutoFit/>
          </a:bodyPr>
          <a:lstStyle/>
          <a:p>
            <a:pPr>
              <a:lnSpc>
                <a:spcPct val="80000"/>
              </a:lnSpc>
              <a:buFont typeface="Wingdings" pitchFamily="2" charset="2"/>
              <a:buChar char="ü"/>
            </a:pPr>
            <a:r>
              <a:rPr lang="ar-SA" sz="2400" b="1" dirty="0" smtClean="0">
                <a:solidFill>
                  <a:schemeClr val="tx2"/>
                </a:solidFill>
              </a:rPr>
              <a:t>دعم وتأييد الإدارة العليا لنظام إدارة الجودة الشاملة</a:t>
            </a:r>
            <a:r>
              <a:rPr lang="en-US" sz="2400" b="1" dirty="0" smtClean="0">
                <a:solidFill>
                  <a:schemeClr val="tx2"/>
                </a:solidFill>
              </a:rPr>
              <a:t>.</a:t>
            </a:r>
          </a:p>
          <a:p>
            <a:pPr>
              <a:lnSpc>
                <a:spcPct val="80000"/>
              </a:lnSpc>
              <a:buFont typeface="Wingdings" pitchFamily="2" charset="2"/>
              <a:buChar char="ü"/>
            </a:pPr>
            <a:r>
              <a:rPr lang="ar-SA" sz="2400" b="1" dirty="0" smtClean="0">
                <a:solidFill>
                  <a:schemeClr val="tx2"/>
                </a:solidFill>
              </a:rPr>
              <a:t>تهيئة مناخ العمل والثقافة التنظيمية للمؤسسة التعليمية .</a:t>
            </a:r>
          </a:p>
          <a:p>
            <a:pPr>
              <a:lnSpc>
                <a:spcPct val="80000"/>
              </a:lnSpc>
              <a:buFont typeface="Wingdings" pitchFamily="2" charset="2"/>
              <a:buChar char="ü"/>
            </a:pPr>
            <a:r>
              <a:rPr lang="ar-SA" sz="2400" b="1" dirty="0" smtClean="0">
                <a:solidFill>
                  <a:schemeClr val="tx2"/>
                </a:solidFill>
              </a:rPr>
              <a:t>قياس الأداء للجودة.</a:t>
            </a:r>
            <a:endParaRPr lang="en-US" sz="2400" b="1" dirty="0" smtClean="0">
              <a:solidFill>
                <a:schemeClr val="tx2"/>
              </a:solidFill>
            </a:endParaRPr>
          </a:p>
          <a:p>
            <a:pPr>
              <a:lnSpc>
                <a:spcPct val="80000"/>
              </a:lnSpc>
              <a:buFont typeface="Wingdings" pitchFamily="2" charset="2"/>
              <a:buChar char="ü"/>
            </a:pPr>
            <a:r>
              <a:rPr lang="ar-SA" sz="2400" b="1" dirty="0" smtClean="0">
                <a:solidFill>
                  <a:schemeClr val="tx2"/>
                </a:solidFill>
              </a:rPr>
              <a:t>الإدارة الفاعلة للموارد البشرية بالمؤسسة التعليمية.</a:t>
            </a:r>
            <a:endParaRPr lang="en-US" sz="2400" b="1" dirty="0" smtClean="0">
              <a:solidFill>
                <a:schemeClr val="tx2"/>
              </a:solidFill>
            </a:endParaRPr>
          </a:p>
          <a:p>
            <a:pPr>
              <a:lnSpc>
                <a:spcPct val="80000"/>
              </a:lnSpc>
              <a:buFont typeface="Wingdings" pitchFamily="2" charset="2"/>
              <a:buChar char="ü"/>
            </a:pPr>
            <a:r>
              <a:rPr lang="ar-SA" sz="2400" b="1" dirty="0" smtClean="0">
                <a:solidFill>
                  <a:schemeClr val="tx2"/>
                </a:solidFill>
              </a:rPr>
              <a:t>التعليم والتدريب المستمر لكافة الأفراد</a:t>
            </a:r>
            <a:r>
              <a:rPr lang="en-US" sz="2400" b="1" dirty="0" smtClean="0">
                <a:solidFill>
                  <a:schemeClr val="tx2"/>
                </a:solidFill>
              </a:rPr>
              <a:t>.</a:t>
            </a:r>
          </a:p>
          <a:p>
            <a:pPr>
              <a:lnSpc>
                <a:spcPct val="80000"/>
              </a:lnSpc>
              <a:buFont typeface="Wingdings" pitchFamily="2" charset="2"/>
              <a:buChar char="ü"/>
            </a:pPr>
            <a:r>
              <a:rPr lang="ar-SA" sz="2400" b="1" dirty="0" smtClean="0">
                <a:solidFill>
                  <a:schemeClr val="tx2"/>
                </a:solidFill>
              </a:rPr>
              <a:t>مشاركة جميع العاملين في الجهود المبذولة لتحسين مستوى الأداء</a:t>
            </a:r>
            <a:r>
              <a:rPr lang="en-US" sz="2400" b="1" dirty="0" smtClean="0">
                <a:solidFill>
                  <a:schemeClr val="tx2"/>
                </a:solidFill>
              </a:rPr>
              <a:t>.</a:t>
            </a:r>
          </a:p>
          <a:p>
            <a:pPr>
              <a:lnSpc>
                <a:spcPct val="80000"/>
              </a:lnSpc>
              <a:buFont typeface="Wingdings" pitchFamily="2" charset="2"/>
              <a:buChar char="ü"/>
            </a:pPr>
            <a:r>
              <a:rPr lang="ar-SA" sz="2400" b="1" dirty="0" smtClean="0">
                <a:solidFill>
                  <a:schemeClr val="tx2"/>
                </a:solidFill>
              </a:rPr>
              <a:t>تأسيس نظام معلومات دقيق لإدارة الجودة الشاملة</a:t>
            </a:r>
            <a:r>
              <a:rPr lang="en-US" sz="2400" b="1" dirty="0" smtClean="0">
                <a:solidFill>
                  <a:schemeClr val="tx2"/>
                </a:solidFill>
              </a:rPr>
              <a:t>.</a:t>
            </a:r>
          </a:p>
        </p:txBody>
      </p:sp>
      <p:sp>
        <p:nvSpPr>
          <p:cNvPr id="26" name="مربع نص 25"/>
          <p:cNvSpPr txBox="1"/>
          <p:nvPr/>
        </p:nvSpPr>
        <p:spPr>
          <a:xfrm>
            <a:off x="6516216" y="6500834"/>
            <a:ext cx="2556948" cy="338554"/>
          </a:xfrm>
          <a:prstGeom prst="rect">
            <a:avLst/>
          </a:prstGeom>
          <a:noFill/>
        </p:spPr>
        <p:txBody>
          <a:bodyPr wrap="square" rtlCol="1">
            <a:spAutoFit/>
          </a:bodyPr>
          <a:lstStyle/>
          <a:p>
            <a:r>
              <a:rPr lang="ar-SA" sz="1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د/ عبير عبد الصادق محمد بدوي</a:t>
            </a:r>
            <a:endParaRPr lang="ar-SA" sz="16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وسيلة شرح على شكل سحابة 21"/>
          <p:cNvSpPr/>
          <p:nvPr/>
        </p:nvSpPr>
        <p:spPr>
          <a:xfrm>
            <a:off x="5929322" y="928670"/>
            <a:ext cx="3071834" cy="2714644"/>
          </a:xfrm>
          <a:prstGeom prst="cloudCallout">
            <a:avLst>
              <a:gd name="adj1" fmla="val -120429"/>
              <a:gd name="adj2" fmla="val 62387"/>
            </a:avLst>
          </a:prstGeom>
          <a:solidFill>
            <a:schemeClr val="bg2">
              <a:lumMod val="60000"/>
              <a:lumOff val="40000"/>
            </a:schemeClr>
          </a:solidFill>
          <a:effectLst>
            <a:glow rad="228600">
              <a:schemeClr val="accent1">
                <a:satMod val="175000"/>
                <a:alpha val="40000"/>
              </a:schemeClr>
            </a:glow>
            <a:outerShdw blurRad="76200" dist="12700" dir="8100000" sy="-23000" kx="800400" algn="br" rotWithShape="0">
              <a:prstClr val="black">
                <a:alpha val="2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t>ة التعليمية</a:t>
            </a:r>
            <a:endParaRPr lang="ar-SA" dirty="0"/>
          </a:p>
        </p:txBody>
      </p:sp>
      <p:grpSp>
        <p:nvGrpSpPr>
          <p:cNvPr id="3" name="مجموعة 8"/>
          <p:cNvGrpSpPr/>
          <p:nvPr/>
        </p:nvGrpSpPr>
        <p:grpSpPr>
          <a:xfrm>
            <a:off x="1000100" y="1785926"/>
            <a:ext cx="4357718" cy="3571900"/>
            <a:chOff x="1142976" y="928670"/>
            <a:chExt cx="4357718" cy="3571900"/>
          </a:xfrm>
        </p:grpSpPr>
        <p:sp>
          <p:nvSpPr>
            <p:cNvPr id="19" name="سهم منحني إلى اليسار 18"/>
            <p:cNvSpPr/>
            <p:nvPr/>
          </p:nvSpPr>
          <p:spPr>
            <a:xfrm flipH="1">
              <a:off x="1142976" y="3214686"/>
              <a:ext cx="2009788" cy="1285884"/>
            </a:xfrm>
            <a:prstGeom prst="curvedLeftArrow">
              <a:avLst>
                <a:gd name="adj1" fmla="val 25000"/>
                <a:gd name="adj2" fmla="val 50000"/>
                <a:gd name="adj3" fmla="val 25000"/>
              </a:avLst>
            </a:prstGeom>
            <a:blipFill>
              <a:blip r:embed="rId3"/>
              <a:tile tx="0" ty="0" sx="100000" sy="100000" flip="none" algn="tl"/>
            </a:blipFill>
            <a:effectLst>
              <a:glow rad="228600">
                <a:schemeClr val="accent2">
                  <a:satMod val="175000"/>
                  <a:alpha val="40000"/>
                </a:schemeClr>
              </a:glow>
              <a:innerShdw blurRad="63500" dist="50800" dir="18900000">
                <a:prstClr val="black">
                  <a:alpha val="50000"/>
                </a:prstClr>
              </a:innerShdw>
              <a:reflection blurRad="6350" stA="50000" endA="295" endPos="920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18" name="سهم منحني إلى اليسار 17"/>
            <p:cNvSpPr/>
            <p:nvPr/>
          </p:nvSpPr>
          <p:spPr>
            <a:xfrm>
              <a:off x="3571868" y="3143248"/>
              <a:ext cx="1928826" cy="1214446"/>
            </a:xfrm>
            <a:prstGeom prst="curvedLeftArrow">
              <a:avLst/>
            </a:prstGeom>
            <a:blipFill>
              <a:blip r:embed="rId3"/>
              <a:tile tx="0" ty="0" sx="100000" sy="100000" flip="none" algn="tl"/>
            </a:blipFill>
            <a:effectLst>
              <a:glow rad="228600">
                <a:schemeClr val="accent2">
                  <a:satMod val="175000"/>
                  <a:alpha val="40000"/>
                </a:schemeClr>
              </a:glow>
              <a:innerShdw blurRad="63500" dist="50800" dir="13500000">
                <a:prstClr val="black">
                  <a:alpha val="50000"/>
                </a:prstClr>
              </a:innerShdw>
              <a:reflection blurRad="6350" stA="50000" endA="300" endPos="9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 name="وجه ضاحك 1"/>
            <p:cNvSpPr/>
            <p:nvPr/>
          </p:nvSpPr>
          <p:spPr>
            <a:xfrm>
              <a:off x="1928794" y="1214422"/>
              <a:ext cx="2428892" cy="2714644"/>
            </a:xfrm>
            <a:prstGeom prst="smileyFace">
              <a:avLst/>
            </a:prstGeom>
            <a:gradFill flip="none" rotWithShape="1">
              <a:gsLst>
                <a:gs pos="0">
                  <a:srgbClr val="BB96D6">
                    <a:shade val="30000"/>
                    <a:satMod val="115000"/>
                  </a:srgbClr>
                </a:gs>
                <a:gs pos="50000">
                  <a:srgbClr val="BB96D6">
                    <a:shade val="67500"/>
                    <a:satMod val="115000"/>
                  </a:srgbClr>
                </a:gs>
                <a:gs pos="100000">
                  <a:srgbClr val="BB96D6">
                    <a:shade val="100000"/>
                    <a:satMod val="115000"/>
                  </a:srgbClr>
                </a:gs>
              </a:gsLst>
              <a:path path="circle">
                <a:fillToRect l="50000" t="50000" r="50000" b="50000"/>
              </a:path>
              <a:tileRect/>
            </a:gradFill>
            <a:ln>
              <a:solidFill>
                <a:srgbClr val="002060"/>
              </a:solidFill>
            </a:ln>
            <a:effectLst>
              <a:innerShdw blurRad="114300">
                <a:prstClr val="black"/>
              </a:innerShdw>
              <a:reflection blurRad="6350" stA="50000" endA="295" endPos="92000" dist="101600" dir="5400000" sy="-100000" algn="bl" rotWithShape="0"/>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مخطط انسيابي: بيانات 13"/>
            <p:cNvSpPr/>
            <p:nvPr/>
          </p:nvSpPr>
          <p:spPr>
            <a:xfrm>
              <a:off x="1714480" y="928670"/>
              <a:ext cx="2938736" cy="609350"/>
            </a:xfrm>
            <a:prstGeom prst="flowChartInputOutput">
              <a:avLst/>
            </a:prstGeom>
            <a:blipFill>
              <a:blip r:embed="rId3"/>
              <a:tile tx="0" ty="0" sx="100000" sy="100000" flip="none" algn="tl"/>
            </a:blipFill>
            <a:effectLst>
              <a:glow rad="228600">
                <a:schemeClr val="accent2">
                  <a:satMod val="175000"/>
                  <a:alpha val="40000"/>
                </a:scheme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شكل حر 15"/>
            <p:cNvSpPr/>
            <p:nvPr/>
          </p:nvSpPr>
          <p:spPr>
            <a:xfrm rot="504984">
              <a:off x="4429124" y="1000108"/>
              <a:ext cx="489127" cy="741362"/>
            </a:xfrm>
            <a:custGeom>
              <a:avLst/>
              <a:gdLst>
                <a:gd name="connsiteX0" fmla="*/ 67734 w 417689"/>
                <a:gd name="connsiteY0" fmla="*/ 0 h 812800"/>
                <a:gd name="connsiteX1" fmla="*/ 79023 w 417689"/>
                <a:gd name="connsiteY1" fmla="*/ 33867 h 812800"/>
                <a:gd name="connsiteX2" fmla="*/ 101600 w 417689"/>
                <a:gd name="connsiteY2" fmla="*/ 67734 h 812800"/>
                <a:gd name="connsiteX3" fmla="*/ 79023 w 417689"/>
                <a:gd name="connsiteY3" fmla="*/ 158045 h 812800"/>
                <a:gd name="connsiteX4" fmla="*/ 45156 w 417689"/>
                <a:gd name="connsiteY4" fmla="*/ 180623 h 812800"/>
                <a:gd name="connsiteX5" fmla="*/ 22578 w 417689"/>
                <a:gd name="connsiteY5" fmla="*/ 214489 h 812800"/>
                <a:gd name="connsiteX6" fmla="*/ 0 w 417689"/>
                <a:gd name="connsiteY6" fmla="*/ 282223 h 812800"/>
                <a:gd name="connsiteX7" fmla="*/ 11289 w 417689"/>
                <a:gd name="connsiteY7" fmla="*/ 316089 h 812800"/>
                <a:gd name="connsiteX8" fmla="*/ 101600 w 417689"/>
                <a:gd name="connsiteY8" fmla="*/ 361245 h 812800"/>
                <a:gd name="connsiteX9" fmla="*/ 135467 w 417689"/>
                <a:gd name="connsiteY9" fmla="*/ 383823 h 812800"/>
                <a:gd name="connsiteX10" fmla="*/ 237067 w 417689"/>
                <a:gd name="connsiteY10" fmla="*/ 372534 h 812800"/>
                <a:gd name="connsiteX11" fmla="*/ 282223 w 417689"/>
                <a:gd name="connsiteY11" fmla="*/ 361245 h 812800"/>
                <a:gd name="connsiteX12" fmla="*/ 316089 w 417689"/>
                <a:gd name="connsiteY12" fmla="*/ 327378 h 812800"/>
                <a:gd name="connsiteX13" fmla="*/ 349956 w 417689"/>
                <a:gd name="connsiteY13" fmla="*/ 338667 h 812800"/>
                <a:gd name="connsiteX14" fmla="*/ 383823 w 417689"/>
                <a:gd name="connsiteY14" fmla="*/ 406400 h 812800"/>
                <a:gd name="connsiteX15" fmla="*/ 406400 w 417689"/>
                <a:gd name="connsiteY15" fmla="*/ 440267 h 812800"/>
                <a:gd name="connsiteX16" fmla="*/ 383823 w 417689"/>
                <a:gd name="connsiteY16" fmla="*/ 530578 h 812800"/>
                <a:gd name="connsiteX17" fmla="*/ 349956 w 417689"/>
                <a:gd name="connsiteY17" fmla="*/ 598312 h 812800"/>
                <a:gd name="connsiteX18" fmla="*/ 383823 w 417689"/>
                <a:gd name="connsiteY18" fmla="*/ 756356 h 812800"/>
                <a:gd name="connsiteX19" fmla="*/ 417689 w 417689"/>
                <a:gd name="connsiteY19" fmla="*/ 812800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7689" h="812800">
                  <a:moveTo>
                    <a:pt x="67734" y="0"/>
                  </a:moveTo>
                  <a:cubicBezTo>
                    <a:pt x="71497" y="11289"/>
                    <a:pt x="73701" y="23224"/>
                    <a:pt x="79023" y="33867"/>
                  </a:cubicBezTo>
                  <a:cubicBezTo>
                    <a:pt x="85090" y="46002"/>
                    <a:pt x="99917" y="54271"/>
                    <a:pt x="101600" y="67734"/>
                  </a:cubicBezTo>
                  <a:cubicBezTo>
                    <a:pt x="101828" y="69559"/>
                    <a:pt x="87790" y="147086"/>
                    <a:pt x="79023" y="158045"/>
                  </a:cubicBezTo>
                  <a:cubicBezTo>
                    <a:pt x="70547" y="168640"/>
                    <a:pt x="56445" y="173097"/>
                    <a:pt x="45156" y="180623"/>
                  </a:cubicBezTo>
                  <a:cubicBezTo>
                    <a:pt x="37630" y="191912"/>
                    <a:pt x="28088" y="202091"/>
                    <a:pt x="22578" y="214489"/>
                  </a:cubicBezTo>
                  <a:cubicBezTo>
                    <a:pt x="12912" y="236237"/>
                    <a:pt x="0" y="282223"/>
                    <a:pt x="0" y="282223"/>
                  </a:cubicBezTo>
                  <a:cubicBezTo>
                    <a:pt x="3763" y="293512"/>
                    <a:pt x="1896" y="308784"/>
                    <a:pt x="11289" y="316089"/>
                  </a:cubicBezTo>
                  <a:cubicBezTo>
                    <a:pt x="37856" y="336752"/>
                    <a:pt x="73596" y="342575"/>
                    <a:pt x="101600" y="361245"/>
                  </a:cubicBezTo>
                  <a:lnTo>
                    <a:pt x="135467" y="383823"/>
                  </a:lnTo>
                  <a:cubicBezTo>
                    <a:pt x="169334" y="380060"/>
                    <a:pt x="203388" y="377715"/>
                    <a:pt x="237067" y="372534"/>
                  </a:cubicBezTo>
                  <a:cubicBezTo>
                    <a:pt x="252402" y="370175"/>
                    <a:pt x="268752" y="368943"/>
                    <a:pt x="282223" y="361245"/>
                  </a:cubicBezTo>
                  <a:cubicBezTo>
                    <a:pt x="296084" y="353324"/>
                    <a:pt x="304800" y="338667"/>
                    <a:pt x="316089" y="327378"/>
                  </a:cubicBezTo>
                  <a:cubicBezTo>
                    <a:pt x="327378" y="331141"/>
                    <a:pt x="340664" y="331233"/>
                    <a:pt x="349956" y="338667"/>
                  </a:cubicBezTo>
                  <a:cubicBezTo>
                    <a:pt x="376915" y="360234"/>
                    <a:pt x="370190" y="379133"/>
                    <a:pt x="383823" y="406400"/>
                  </a:cubicBezTo>
                  <a:cubicBezTo>
                    <a:pt x="389891" y="418535"/>
                    <a:pt x="398874" y="428978"/>
                    <a:pt x="406400" y="440267"/>
                  </a:cubicBezTo>
                  <a:cubicBezTo>
                    <a:pt x="402106" y="461740"/>
                    <a:pt x="395395" y="507433"/>
                    <a:pt x="383823" y="530578"/>
                  </a:cubicBezTo>
                  <a:cubicBezTo>
                    <a:pt x="340056" y="618110"/>
                    <a:pt x="378330" y="513190"/>
                    <a:pt x="349956" y="598312"/>
                  </a:cubicBezTo>
                  <a:cubicBezTo>
                    <a:pt x="354733" y="636530"/>
                    <a:pt x="359075" y="719232"/>
                    <a:pt x="383823" y="756356"/>
                  </a:cubicBezTo>
                  <a:cubicBezTo>
                    <a:pt x="411067" y="797224"/>
                    <a:pt x="400332" y="778088"/>
                    <a:pt x="417689" y="812800"/>
                  </a:cubicBezTo>
                </a:path>
              </a:pathLst>
            </a:custGeom>
            <a:ln>
              <a:solidFill>
                <a:srgbClr val="FF0000"/>
              </a:solidFill>
            </a:ln>
            <a:effectLst>
              <a:glow rad="228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grpSp>
      <p:sp>
        <p:nvSpPr>
          <p:cNvPr id="21" name="مستطيل 20"/>
          <p:cNvSpPr/>
          <p:nvPr/>
        </p:nvSpPr>
        <p:spPr>
          <a:xfrm>
            <a:off x="5786446" y="1643050"/>
            <a:ext cx="3000396" cy="1077218"/>
          </a:xfrm>
          <a:prstGeom prst="rect">
            <a:avLst/>
          </a:prstGeom>
        </p:spPr>
        <p:txBody>
          <a:bodyPr wrap="square">
            <a:spAutoFit/>
          </a:bodyPr>
          <a:lstStyle/>
          <a:p>
            <a:pPr lvl="0" algn="ctr" fontAlgn="base">
              <a:spcBef>
                <a:spcPct val="0"/>
              </a:spcBef>
              <a:spcAft>
                <a:spcPct val="0"/>
              </a:spcAft>
              <a:tabLst>
                <a:tab pos="233363" algn="l"/>
              </a:tabLst>
            </a:pPr>
            <a:r>
              <a:rPr lang="ar-SA" sz="3200" b="1" dirty="0" smtClean="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atin typeface="Arial" pitchFamily="34" charset="0"/>
                <a:cs typeface="Arial" pitchFamily="34" charset="0"/>
              </a:rPr>
              <a:t>معايير الجودة في       العملية التعليمية </a:t>
            </a:r>
            <a:endParaRPr lang="en-US" sz="3200" b="1" dirty="0" smtClean="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atin typeface="Arial" pitchFamily="34" charset="0"/>
              <a:cs typeface="Arial" pitchFamily="34" charset="0"/>
            </a:endParaRPr>
          </a:p>
        </p:txBody>
      </p:sp>
      <p:sp>
        <p:nvSpPr>
          <p:cNvPr id="13" name="مربع نص 12"/>
          <p:cNvSpPr txBox="1"/>
          <p:nvPr/>
        </p:nvSpPr>
        <p:spPr>
          <a:xfrm>
            <a:off x="4214810" y="6286520"/>
            <a:ext cx="428628" cy="369332"/>
          </a:xfrm>
          <a:prstGeom prst="rect">
            <a:avLst/>
          </a:prstGeom>
          <a:noFill/>
        </p:spPr>
        <p:txBody>
          <a:bodyPr wrap="square" rtlCol="1">
            <a:spAutoFit/>
          </a:bodyPr>
          <a:lstStyle/>
          <a:p>
            <a:r>
              <a:rPr lang="ar-SA" dirty="0" smtClean="0"/>
              <a:t>1</a:t>
            </a:r>
            <a:endParaRPr lang="ar-SA" dirty="0"/>
          </a:p>
        </p:txBody>
      </p:sp>
      <p:sp>
        <p:nvSpPr>
          <p:cNvPr id="17" name="شريط إلى الأعلى 16"/>
          <p:cNvSpPr/>
          <p:nvPr/>
        </p:nvSpPr>
        <p:spPr>
          <a:xfrm>
            <a:off x="3500430" y="6286520"/>
            <a:ext cx="1857388" cy="428628"/>
          </a:xfrm>
          <a:prstGeom prst="ribbon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0" name="مربع نص 19"/>
          <p:cNvSpPr txBox="1"/>
          <p:nvPr/>
        </p:nvSpPr>
        <p:spPr>
          <a:xfrm>
            <a:off x="4143372" y="6286520"/>
            <a:ext cx="500066" cy="369332"/>
          </a:xfrm>
          <a:prstGeom prst="rect">
            <a:avLst/>
          </a:prstGeom>
          <a:noFill/>
        </p:spPr>
        <p:txBody>
          <a:bodyPr wrap="square" rtlCol="1">
            <a:spAutoFit/>
          </a:bodyPr>
          <a:lstStyle/>
          <a:p>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5" name="مربع نص 14"/>
          <p:cNvSpPr txBox="1"/>
          <p:nvPr/>
        </p:nvSpPr>
        <p:spPr>
          <a:xfrm>
            <a:off x="4143372" y="6286520"/>
            <a:ext cx="64294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ar-SA" dirty="0" smtClean="0">
                <a:solidFill>
                  <a:schemeClr val="accent1">
                    <a:lumMod val="75000"/>
                  </a:schemeClr>
                </a:solidFill>
              </a:rPr>
              <a:t>3</a:t>
            </a:r>
            <a:endParaRPr lang="ar-SA" dirty="0">
              <a:solidFill>
                <a:schemeClr val="accent1">
                  <a:lumMod val="75000"/>
                </a:schemeClr>
              </a:solidFill>
            </a:endParaRPr>
          </a:p>
        </p:txBody>
      </p:sp>
      <p:sp>
        <p:nvSpPr>
          <p:cNvPr id="4" name="مربع نص 3"/>
          <p:cNvSpPr txBox="1"/>
          <p:nvPr/>
        </p:nvSpPr>
        <p:spPr>
          <a:xfrm>
            <a:off x="6516216" y="6500834"/>
            <a:ext cx="2556948" cy="338554"/>
          </a:xfrm>
          <a:prstGeom prst="rect">
            <a:avLst/>
          </a:prstGeom>
          <a:noFill/>
        </p:spPr>
        <p:txBody>
          <a:bodyPr wrap="square" rtlCol="1">
            <a:spAutoFit/>
          </a:bodyPr>
          <a:lstStyle/>
          <a:p>
            <a:r>
              <a:rPr lang="ar-SA" sz="1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د/ عبير عبد الصادق محمد بدوي</a:t>
            </a:r>
            <a:endParaRPr lang="ar-SA" sz="16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from="(-#ppt_w/2)" to="(#ppt_x)" calcmode="lin" valueType="num">
                                      <p:cBhvr>
                                        <p:cTn id="7" dur="600" fill="hold">
                                          <p:stCondLst>
                                            <p:cond delay="0"/>
                                          </p:stCondLst>
                                        </p:cTn>
                                        <p:tgtEl>
                                          <p:spTgt spid="3"/>
                                        </p:tgtEl>
                                        <p:attrNameLst>
                                          <p:attrName>ppt_x</p:attrName>
                                        </p:attrNameLst>
                                      </p:cBhvr>
                                    </p:anim>
                                    <p:anim from="0" to="-1.0" calcmode="lin" valueType="num">
                                      <p:cBhvr>
                                        <p:cTn id="8" dur="200" decel="50000" autoRev="1" fill="hold">
                                          <p:stCondLst>
                                            <p:cond delay="600"/>
                                          </p:stCondLst>
                                        </p:cTn>
                                        <p:tgtEl>
                                          <p:spTgt spid="3"/>
                                        </p:tgtEl>
                                        <p:attrNameLst>
                                          <p:attrName>xshear</p:attrName>
                                        </p:attrNameLst>
                                      </p:cBhvr>
                                    </p:anim>
                                    <p:animScale>
                                      <p:cBhvr>
                                        <p:cTn id="9" dur="200" decel="100000" autoRev="1" fill="hold">
                                          <p:stCondLst>
                                            <p:cond delay="600"/>
                                          </p:stCondLst>
                                        </p:cTn>
                                        <p:tgtEl>
                                          <p:spTgt spid="3"/>
                                        </p:tgtEl>
                                      </p:cBhvr>
                                      <p:from x="100000" y="100000"/>
                                      <p:to x="80000" y="100000"/>
                                    </p:animScale>
                                    <p:anim by="(#ppt_h/3+#ppt_w*0.1)" calcmode="lin" valueType="num">
                                      <p:cBhvr additive="sum">
                                        <p:cTn id="10" dur="200" decel="100000" autoRev="1" fill="hold">
                                          <p:stCondLst>
                                            <p:cond delay="600"/>
                                          </p:stCondLst>
                                        </p:cTn>
                                        <p:tgtEl>
                                          <p:spTgt spid="3"/>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2000"/>
                                        <p:tgtEl>
                                          <p:spTgt spid="22"/>
                                        </p:tgtEl>
                                      </p:cBhvr>
                                    </p:animEffect>
                                    <p:anim calcmode="lin" valueType="num">
                                      <p:cBhvr>
                                        <p:cTn id="16" dur="2000" fill="hold"/>
                                        <p:tgtEl>
                                          <p:spTgt spid="22"/>
                                        </p:tgtEl>
                                        <p:attrNameLst>
                                          <p:attrName>style.rotation</p:attrName>
                                        </p:attrNameLst>
                                      </p:cBhvr>
                                      <p:tavLst>
                                        <p:tav tm="0">
                                          <p:val>
                                            <p:fltVal val="720"/>
                                          </p:val>
                                        </p:tav>
                                        <p:tav tm="100000">
                                          <p:val>
                                            <p:fltVal val="0"/>
                                          </p:val>
                                        </p:tav>
                                      </p:tavLst>
                                    </p:anim>
                                    <p:anim calcmode="lin" valueType="num">
                                      <p:cBhvr>
                                        <p:cTn id="17" dur="2000" fill="hold"/>
                                        <p:tgtEl>
                                          <p:spTgt spid="22"/>
                                        </p:tgtEl>
                                        <p:attrNameLst>
                                          <p:attrName>ppt_h</p:attrName>
                                        </p:attrNameLst>
                                      </p:cBhvr>
                                      <p:tavLst>
                                        <p:tav tm="0">
                                          <p:val>
                                            <p:fltVal val="0"/>
                                          </p:val>
                                        </p:tav>
                                        <p:tav tm="100000">
                                          <p:val>
                                            <p:strVal val="#ppt_h"/>
                                          </p:val>
                                        </p:tav>
                                      </p:tavLst>
                                    </p:anim>
                                    <p:anim calcmode="lin" valueType="num">
                                      <p:cBhvr>
                                        <p:cTn id="18" dur="2000" fill="hold"/>
                                        <p:tgtEl>
                                          <p:spTgt spid="22"/>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27" presetClass="entr" presetSubtype="0" fill="hold" grpId="0" nodeType="clickEffect">
                                  <p:stCondLst>
                                    <p:cond delay="0"/>
                                  </p:stCondLst>
                                  <p:iterate type="lt">
                                    <p:tmPct val="50000"/>
                                  </p:iterate>
                                  <p:childTnLst>
                                    <p:set>
                                      <p:cBhvr>
                                        <p:cTn id="22" dur="1" fill="hold">
                                          <p:stCondLst>
                                            <p:cond delay="0"/>
                                          </p:stCondLst>
                                        </p:cTn>
                                        <p:tgtEl>
                                          <p:spTgt spid="21"/>
                                        </p:tgtEl>
                                        <p:attrNameLst>
                                          <p:attrName>style.visibility</p:attrName>
                                        </p:attrNameLst>
                                      </p:cBhvr>
                                      <p:to>
                                        <p:strVal val="visible"/>
                                      </p:to>
                                    </p:set>
                                    <p:anim calcmode="discrete" valueType="clr">
                                      <p:cBhvr override="childStyle">
                                        <p:cTn id="23"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21"/>
                                        </p:tgtEl>
                                        <p:attrNameLst>
                                          <p:attrName>fillcolor</p:attrName>
                                        </p:attrNameLst>
                                      </p:cBhvr>
                                      <p:tavLst>
                                        <p:tav tm="0">
                                          <p:val>
                                            <p:clrVal>
                                              <a:schemeClr val="accent2"/>
                                            </p:clrVal>
                                          </p:val>
                                        </p:tav>
                                        <p:tav tm="50000">
                                          <p:val>
                                            <p:clrVal>
                                              <a:schemeClr val="hlink"/>
                                            </p:clrVal>
                                          </p:val>
                                        </p:tav>
                                      </p:tavLst>
                                    </p:anim>
                                    <p:set>
                                      <p:cBhvr>
                                        <p:cTn id="25" dur="80"/>
                                        <p:tgtEl>
                                          <p:spTgt spid="2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071538" y="500042"/>
            <a:ext cx="7704137" cy="5472112"/>
            <a:chOff x="384" y="672"/>
            <a:chExt cx="4956" cy="2928"/>
          </a:xfrm>
        </p:grpSpPr>
        <p:grpSp>
          <p:nvGrpSpPr>
            <p:cNvPr id="3" name="Group 4"/>
            <p:cNvGrpSpPr>
              <a:grpSpLocks/>
            </p:cNvGrpSpPr>
            <p:nvPr/>
          </p:nvGrpSpPr>
          <p:grpSpPr bwMode="auto">
            <a:xfrm>
              <a:off x="384" y="672"/>
              <a:ext cx="4956" cy="2928"/>
              <a:chOff x="3888" y="1296"/>
              <a:chExt cx="1960" cy="1488"/>
            </a:xfrm>
          </p:grpSpPr>
          <p:sp>
            <p:nvSpPr>
              <p:cNvPr id="5136" name="Freeform 5"/>
              <p:cNvSpPr>
                <a:spLocks/>
              </p:cNvSpPr>
              <p:nvPr/>
            </p:nvSpPr>
            <p:spPr bwMode="auto">
              <a:xfrm flipH="1">
                <a:off x="3996" y="1296"/>
                <a:ext cx="1852" cy="1488"/>
              </a:xfrm>
              <a:custGeom>
                <a:avLst/>
                <a:gdLst>
                  <a:gd name="T0" fmla="*/ 1070 w 9260"/>
                  <a:gd name="T1" fmla="*/ 13065 h 13198"/>
                  <a:gd name="T2" fmla="*/ 828 w 9260"/>
                  <a:gd name="T3" fmla="*/ 12749 h 13198"/>
                  <a:gd name="T4" fmla="*/ 719 w 9260"/>
                  <a:gd name="T5" fmla="*/ 12380 h 13198"/>
                  <a:gd name="T6" fmla="*/ 675 w 9260"/>
                  <a:gd name="T7" fmla="*/ 11969 h 13198"/>
                  <a:gd name="T8" fmla="*/ 636 w 9260"/>
                  <a:gd name="T9" fmla="*/ 11716 h 13198"/>
                  <a:gd name="T10" fmla="*/ 571 w 9260"/>
                  <a:gd name="T11" fmla="*/ 11691 h 13198"/>
                  <a:gd name="T12" fmla="*/ 488 w 9260"/>
                  <a:gd name="T13" fmla="*/ 11443 h 13198"/>
                  <a:gd name="T14" fmla="*/ 366 w 9260"/>
                  <a:gd name="T15" fmla="*/ 10502 h 13198"/>
                  <a:gd name="T16" fmla="*/ 231 w 9260"/>
                  <a:gd name="T17" fmla="*/ 9316 h 13198"/>
                  <a:gd name="T18" fmla="*/ 124 w 9260"/>
                  <a:gd name="T19" fmla="*/ 8300 h 13198"/>
                  <a:gd name="T20" fmla="*/ 109 w 9260"/>
                  <a:gd name="T21" fmla="*/ 7233 h 13198"/>
                  <a:gd name="T22" fmla="*/ 191 w 9260"/>
                  <a:gd name="T23" fmla="*/ 5960 h 13198"/>
                  <a:gd name="T24" fmla="*/ 59 w 9260"/>
                  <a:gd name="T25" fmla="*/ 5052 h 13198"/>
                  <a:gd name="T26" fmla="*/ 75 w 9260"/>
                  <a:gd name="T27" fmla="*/ 4394 h 13198"/>
                  <a:gd name="T28" fmla="*/ 142 w 9260"/>
                  <a:gd name="T29" fmla="*/ 4015 h 13198"/>
                  <a:gd name="T30" fmla="*/ 246 w 9260"/>
                  <a:gd name="T31" fmla="*/ 3914 h 13198"/>
                  <a:gd name="T32" fmla="*/ 343 w 9260"/>
                  <a:gd name="T33" fmla="*/ 3859 h 13198"/>
                  <a:gd name="T34" fmla="*/ 483 w 9260"/>
                  <a:gd name="T35" fmla="*/ 3823 h 13198"/>
                  <a:gd name="T36" fmla="*/ 560 w 9260"/>
                  <a:gd name="T37" fmla="*/ 3735 h 13198"/>
                  <a:gd name="T38" fmla="*/ 433 w 9260"/>
                  <a:gd name="T39" fmla="*/ 3688 h 13198"/>
                  <a:gd name="T40" fmla="*/ 265 w 9260"/>
                  <a:gd name="T41" fmla="*/ 3665 h 13198"/>
                  <a:gd name="T42" fmla="*/ 98 w 9260"/>
                  <a:gd name="T43" fmla="*/ 3655 h 13198"/>
                  <a:gd name="T44" fmla="*/ 88 w 9260"/>
                  <a:gd name="T45" fmla="*/ 3408 h 13198"/>
                  <a:gd name="T46" fmla="*/ 254 w 9260"/>
                  <a:gd name="T47" fmla="*/ 2587 h 13198"/>
                  <a:gd name="T48" fmla="*/ 246 w 9260"/>
                  <a:gd name="T49" fmla="*/ 1911 h 13198"/>
                  <a:gd name="T50" fmla="*/ 223 w 9260"/>
                  <a:gd name="T51" fmla="*/ 1242 h 13198"/>
                  <a:gd name="T52" fmla="*/ 272 w 9260"/>
                  <a:gd name="T53" fmla="*/ 585 h 13198"/>
                  <a:gd name="T54" fmla="*/ 270 w 9260"/>
                  <a:gd name="T55" fmla="*/ 237 h 13198"/>
                  <a:gd name="T56" fmla="*/ 8294 w 9260"/>
                  <a:gd name="T57" fmla="*/ 0 h 13198"/>
                  <a:gd name="T58" fmla="*/ 8029 w 9260"/>
                  <a:gd name="T59" fmla="*/ 712 h 13198"/>
                  <a:gd name="T60" fmla="*/ 7886 w 9260"/>
                  <a:gd name="T61" fmla="*/ 1880 h 13198"/>
                  <a:gd name="T62" fmla="*/ 7827 w 9260"/>
                  <a:gd name="T63" fmla="*/ 3083 h 13198"/>
                  <a:gd name="T64" fmla="*/ 7809 w 9260"/>
                  <a:gd name="T65" fmla="*/ 3898 h 13198"/>
                  <a:gd name="T66" fmla="*/ 7705 w 9260"/>
                  <a:gd name="T67" fmla="*/ 3945 h 13198"/>
                  <a:gd name="T68" fmla="*/ 7564 w 9260"/>
                  <a:gd name="T69" fmla="*/ 3994 h 13198"/>
                  <a:gd name="T70" fmla="*/ 7491 w 9260"/>
                  <a:gd name="T71" fmla="*/ 4093 h 13198"/>
                  <a:gd name="T72" fmla="*/ 7419 w 9260"/>
                  <a:gd name="T73" fmla="*/ 4190 h 13198"/>
                  <a:gd name="T74" fmla="*/ 7544 w 9260"/>
                  <a:gd name="T75" fmla="*/ 4221 h 13198"/>
                  <a:gd name="T76" fmla="*/ 7681 w 9260"/>
                  <a:gd name="T77" fmla="*/ 4285 h 13198"/>
                  <a:gd name="T78" fmla="*/ 7809 w 9260"/>
                  <a:gd name="T79" fmla="*/ 4353 h 13198"/>
                  <a:gd name="T80" fmla="*/ 7904 w 9260"/>
                  <a:gd name="T81" fmla="*/ 4384 h 13198"/>
                  <a:gd name="T82" fmla="*/ 7904 w 9260"/>
                  <a:gd name="T83" fmla="*/ 4968 h 13198"/>
                  <a:gd name="T84" fmla="*/ 8011 w 9260"/>
                  <a:gd name="T85" fmla="*/ 6007 h 13198"/>
                  <a:gd name="T86" fmla="*/ 8082 w 9260"/>
                  <a:gd name="T87" fmla="*/ 7636 h 13198"/>
                  <a:gd name="T88" fmla="*/ 8172 w 9260"/>
                  <a:gd name="T89" fmla="*/ 9269 h 13198"/>
                  <a:gd name="T90" fmla="*/ 8340 w 9260"/>
                  <a:gd name="T91" fmla="*/ 10326 h 13198"/>
                  <a:gd name="T92" fmla="*/ 8507 w 9260"/>
                  <a:gd name="T93" fmla="*/ 10864 h 13198"/>
                  <a:gd name="T94" fmla="*/ 8611 w 9260"/>
                  <a:gd name="T95" fmla="*/ 11390 h 13198"/>
                  <a:gd name="T96" fmla="*/ 8728 w 9260"/>
                  <a:gd name="T97" fmla="*/ 11923 h 13198"/>
                  <a:gd name="T98" fmla="*/ 8923 w 9260"/>
                  <a:gd name="T99" fmla="*/ 12468 h 131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260"/>
                  <a:gd name="T151" fmla="*/ 0 h 13198"/>
                  <a:gd name="T152" fmla="*/ 9260 w 9260"/>
                  <a:gd name="T153" fmla="*/ 13198 h 131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260" h="13198">
                    <a:moveTo>
                      <a:pt x="9260" y="13198"/>
                    </a:moveTo>
                    <a:lnTo>
                      <a:pt x="1259" y="13198"/>
                    </a:lnTo>
                    <a:lnTo>
                      <a:pt x="1159" y="13133"/>
                    </a:lnTo>
                    <a:lnTo>
                      <a:pt x="1070" y="13065"/>
                    </a:lnTo>
                    <a:lnTo>
                      <a:pt x="994" y="12993"/>
                    </a:lnTo>
                    <a:lnTo>
                      <a:pt x="930" y="12915"/>
                    </a:lnTo>
                    <a:lnTo>
                      <a:pt x="872" y="12834"/>
                    </a:lnTo>
                    <a:lnTo>
                      <a:pt x="828" y="12749"/>
                    </a:lnTo>
                    <a:lnTo>
                      <a:pt x="792" y="12663"/>
                    </a:lnTo>
                    <a:lnTo>
                      <a:pt x="761" y="12572"/>
                    </a:lnTo>
                    <a:lnTo>
                      <a:pt x="737" y="12476"/>
                    </a:lnTo>
                    <a:lnTo>
                      <a:pt x="719" y="12380"/>
                    </a:lnTo>
                    <a:lnTo>
                      <a:pt x="703" y="12282"/>
                    </a:lnTo>
                    <a:lnTo>
                      <a:pt x="693" y="12180"/>
                    </a:lnTo>
                    <a:lnTo>
                      <a:pt x="683" y="12076"/>
                    </a:lnTo>
                    <a:lnTo>
                      <a:pt x="675" y="11969"/>
                    </a:lnTo>
                    <a:lnTo>
                      <a:pt x="667" y="11861"/>
                    </a:lnTo>
                    <a:lnTo>
                      <a:pt x="659" y="11752"/>
                    </a:lnTo>
                    <a:lnTo>
                      <a:pt x="649" y="11731"/>
                    </a:lnTo>
                    <a:lnTo>
                      <a:pt x="636" y="11716"/>
                    </a:lnTo>
                    <a:lnTo>
                      <a:pt x="623" y="11704"/>
                    </a:lnTo>
                    <a:lnTo>
                      <a:pt x="607" y="11696"/>
                    </a:lnTo>
                    <a:lnTo>
                      <a:pt x="589" y="11694"/>
                    </a:lnTo>
                    <a:lnTo>
                      <a:pt x="571" y="11691"/>
                    </a:lnTo>
                    <a:lnTo>
                      <a:pt x="550" y="11691"/>
                    </a:lnTo>
                    <a:lnTo>
                      <a:pt x="532" y="11689"/>
                    </a:lnTo>
                    <a:lnTo>
                      <a:pt x="511" y="11591"/>
                    </a:lnTo>
                    <a:lnTo>
                      <a:pt x="488" y="11443"/>
                    </a:lnTo>
                    <a:lnTo>
                      <a:pt x="459" y="11253"/>
                    </a:lnTo>
                    <a:lnTo>
                      <a:pt x="431" y="11030"/>
                    </a:lnTo>
                    <a:lnTo>
                      <a:pt x="397" y="10778"/>
                    </a:lnTo>
                    <a:lnTo>
                      <a:pt x="366" y="10502"/>
                    </a:lnTo>
                    <a:lnTo>
                      <a:pt x="329" y="10212"/>
                    </a:lnTo>
                    <a:lnTo>
                      <a:pt x="295" y="9913"/>
                    </a:lnTo>
                    <a:lnTo>
                      <a:pt x="262" y="9612"/>
                    </a:lnTo>
                    <a:lnTo>
                      <a:pt x="231" y="9316"/>
                    </a:lnTo>
                    <a:lnTo>
                      <a:pt x="199" y="9028"/>
                    </a:lnTo>
                    <a:lnTo>
                      <a:pt x="171" y="8760"/>
                    </a:lnTo>
                    <a:lnTo>
                      <a:pt x="145" y="8516"/>
                    </a:lnTo>
                    <a:lnTo>
                      <a:pt x="124" y="8300"/>
                    </a:lnTo>
                    <a:lnTo>
                      <a:pt x="109" y="8123"/>
                    </a:lnTo>
                    <a:lnTo>
                      <a:pt x="96" y="7988"/>
                    </a:lnTo>
                    <a:lnTo>
                      <a:pt x="91" y="7591"/>
                    </a:lnTo>
                    <a:lnTo>
                      <a:pt x="109" y="7233"/>
                    </a:lnTo>
                    <a:lnTo>
                      <a:pt x="137" y="6903"/>
                    </a:lnTo>
                    <a:lnTo>
                      <a:pt x="168" y="6588"/>
                    </a:lnTo>
                    <a:lnTo>
                      <a:pt x="189" y="6277"/>
                    </a:lnTo>
                    <a:lnTo>
                      <a:pt x="191" y="5960"/>
                    </a:lnTo>
                    <a:lnTo>
                      <a:pt x="163" y="5626"/>
                    </a:lnTo>
                    <a:lnTo>
                      <a:pt x="96" y="5262"/>
                    </a:lnTo>
                    <a:lnTo>
                      <a:pt x="73" y="5173"/>
                    </a:lnTo>
                    <a:lnTo>
                      <a:pt x="59" y="5052"/>
                    </a:lnTo>
                    <a:lnTo>
                      <a:pt x="56" y="4904"/>
                    </a:lnTo>
                    <a:lnTo>
                      <a:pt x="61" y="4737"/>
                    </a:lnTo>
                    <a:lnTo>
                      <a:pt x="67" y="4566"/>
                    </a:lnTo>
                    <a:lnTo>
                      <a:pt x="75" y="4394"/>
                    </a:lnTo>
                    <a:lnTo>
                      <a:pt x="78" y="4234"/>
                    </a:lnTo>
                    <a:lnTo>
                      <a:pt x="73" y="4093"/>
                    </a:lnTo>
                    <a:lnTo>
                      <a:pt x="109" y="4052"/>
                    </a:lnTo>
                    <a:lnTo>
                      <a:pt x="142" y="4015"/>
                    </a:lnTo>
                    <a:lnTo>
                      <a:pt x="171" y="3984"/>
                    </a:lnTo>
                    <a:lnTo>
                      <a:pt x="196" y="3958"/>
                    </a:lnTo>
                    <a:lnTo>
                      <a:pt x="223" y="3935"/>
                    </a:lnTo>
                    <a:lnTo>
                      <a:pt x="246" y="3914"/>
                    </a:lnTo>
                    <a:lnTo>
                      <a:pt x="267" y="3895"/>
                    </a:lnTo>
                    <a:lnTo>
                      <a:pt x="293" y="3882"/>
                    </a:lnTo>
                    <a:lnTo>
                      <a:pt x="316" y="3870"/>
                    </a:lnTo>
                    <a:lnTo>
                      <a:pt x="343" y="3859"/>
                    </a:lnTo>
                    <a:lnTo>
                      <a:pt x="371" y="3849"/>
                    </a:lnTo>
                    <a:lnTo>
                      <a:pt x="405" y="3841"/>
                    </a:lnTo>
                    <a:lnTo>
                      <a:pt x="441" y="3831"/>
                    </a:lnTo>
                    <a:lnTo>
                      <a:pt x="483" y="3823"/>
                    </a:lnTo>
                    <a:lnTo>
                      <a:pt x="530" y="3813"/>
                    </a:lnTo>
                    <a:lnTo>
                      <a:pt x="581" y="3803"/>
                    </a:lnTo>
                    <a:lnTo>
                      <a:pt x="581" y="3753"/>
                    </a:lnTo>
                    <a:lnTo>
                      <a:pt x="560" y="3735"/>
                    </a:lnTo>
                    <a:lnTo>
                      <a:pt x="535" y="3722"/>
                    </a:lnTo>
                    <a:lnTo>
                      <a:pt x="504" y="3709"/>
                    </a:lnTo>
                    <a:lnTo>
                      <a:pt x="469" y="3696"/>
                    </a:lnTo>
                    <a:lnTo>
                      <a:pt x="433" y="3688"/>
                    </a:lnTo>
                    <a:lnTo>
                      <a:pt x="394" y="3680"/>
                    </a:lnTo>
                    <a:lnTo>
                      <a:pt x="353" y="3673"/>
                    </a:lnTo>
                    <a:lnTo>
                      <a:pt x="308" y="3667"/>
                    </a:lnTo>
                    <a:lnTo>
                      <a:pt x="265" y="3665"/>
                    </a:lnTo>
                    <a:lnTo>
                      <a:pt x="223" y="3660"/>
                    </a:lnTo>
                    <a:lnTo>
                      <a:pt x="178" y="3657"/>
                    </a:lnTo>
                    <a:lnTo>
                      <a:pt x="137" y="3657"/>
                    </a:lnTo>
                    <a:lnTo>
                      <a:pt x="98" y="3655"/>
                    </a:lnTo>
                    <a:lnTo>
                      <a:pt x="61" y="3655"/>
                    </a:lnTo>
                    <a:lnTo>
                      <a:pt x="28" y="3655"/>
                    </a:lnTo>
                    <a:lnTo>
                      <a:pt x="0" y="3655"/>
                    </a:lnTo>
                    <a:lnTo>
                      <a:pt x="88" y="3408"/>
                    </a:lnTo>
                    <a:lnTo>
                      <a:pt x="155" y="3181"/>
                    </a:lnTo>
                    <a:lnTo>
                      <a:pt x="205" y="2969"/>
                    </a:lnTo>
                    <a:lnTo>
                      <a:pt x="236" y="2772"/>
                    </a:lnTo>
                    <a:lnTo>
                      <a:pt x="254" y="2587"/>
                    </a:lnTo>
                    <a:lnTo>
                      <a:pt x="262" y="2408"/>
                    </a:lnTo>
                    <a:lnTo>
                      <a:pt x="262" y="2239"/>
                    </a:lnTo>
                    <a:lnTo>
                      <a:pt x="254" y="2073"/>
                    </a:lnTo>
                    <a:lnTo>
                      <a:pt x="246" y="1911"/>
                    </a:lnTo>
                    <a:lnTo>
                      <a:pt x="234" y="1750"/>
                    </a:lnTo>
                    <a:lnTo>
                      <a:pt x="226" y="1584"/>
                    </a:lnTo>
                    <a:lnTo>
                      <a:pt x="221" y="1418"/>
                    </a:lnTo>
                    <a:lnTo>
                      <a:pt x="223" y="1242"/>
                    </a:lnTo>
                    <a:lnTo>
                      <a:pt x="236" y="1060"/>
                    </a:lnTo>
                    <a:lnTo>
                      <a:pt x="259" y="865"/>
                    </a:lnTo>
                    <a:lnTo>
                      <a:pt x="298" y="658"/>
                    </a:lnTo>
                    <a:lnTo>
                      <a:pt x="272" y="585"/>
                    </a:lnTo>
                    <a:lnTo>
                      <a:pt x="254" y="502"/>
                    </a:lnTo>
                    <a:lnTo>
                      <a:pt x="246" y="416"/>
                    </a:lnTo>
                    <a:lnTo>
                      <a:pt x="252" y="325"/>
                    </a:lnTo>
                    <a:lnTo>
                      <a:pt x="270" y="237"/>
                    </a:lnTo>
                    <a:lnTo>
                      <a:pt x="298" y="154"/>
                    </a:lnTo>
                    <a:lnTo>
                      <a:pt x="343" y="76"/>
                    </a:lnTo>
                    <a:lnTo>
                      <a:pt x="402" y="11"/>
                    </a:lnTo>
                    <a:lnTo>
                      <a:pt x="8294" y="0"/>
                    </a:lnTo>
                    <a:lnTo>
                      <a:pt x="8213" y="112"/>
                    </a:lnTo>
                    <a:lnTo>
                      <a:pt x="8143" y="273"/>
                    </a:lnTo>
                    <a:lnTo>
                      <a:pt x="8082" y="475"/>
                    </a:lnTo>
                    <a:lnTo>
                      <a:pt x="8029" y="712"/>
                    </a:lnTo>
                    <a:lnTo>
                      <a:pt x="7983" y="977"/>
                    </a:lnTo>
                    <a:lnTo>
                      <a:pt x="7943" y="1265"/>
                    </a:lnTo>
                    <a:lnTo>
                      <a:pt x="7912" y="1569"/>
                    </a:lnTo>
                    <a:lnTo>
                      <a:pt x="7886" y="1880"/>
                    </a:lnTo>
                    <a:lnTo>
                      <a:pt x="7865" y="2194"/>
                    </a:lnTo>
                    <a:lnTo>
                      <a:pt x="7850" y="2504"/>
                    </a:lnTo>
                    <a:lnTo>
                      <a:pt x="7837" y="2803"/>
                    </a:lnTo>
                    <a:lnTo>
                      <a:pt x="7827" y="3083"/>
                    </a:lnTo>
                    <a:lnTo>
                      <a:pt x="7822" y="3341"/>
                    </a:lnTo>
                    <a:lnTo>
                      <a:pt x="7816" y="3566"/>
                    </a:lnTo>
                    <a:lnTo>
                      <a:pt x="7811" y="3753"/>
                    </a:lnTo>
                    <a:lnTo>
                      <a:pt x="7809" y="3898"/>
                    </a:lnTo>
                    <a:lnTo>
                      <a:pt x="7787" y="3904"/>
                    </a:lnTo>
                    <a:lnTo>
                      <a:pt x="7764" y="3914"/>
                    </a:lnTo>
                    <a:lnTo>
                      <a:pt x="7736" y="3930"/>
                    </a:lnTo>
                    <a:lnTo>
                      <a:pt x="7705" y="3945"/>
                    </a:lnTo>
                    <a:lnTo>
                      <a:pt x="7670" y="3963"/>
                    </a:lnTo>
                    <a:lnTo>
                      <a:pt x="7637" y="3979"/>
                    </a:lnTo>
                    <a:lnTo>
                      <a:pt x="7600" y="3989"/>
                    </a:lnTo>
                    <a:lnTo>
                      <a:pt x="7564" y="3994"/>
                    </a:lnTo>
                    <a:lnTo>
                      <a:pt x="7559" y="4028"/>
                    </a:lnTo>
                    <a:lnTo>
                      <a:pt x="7541" y="4055"/>
                    </a:lnTo>
                    <a:lnTo>
                      <a:pt x="7517" y="4075"/>
                    </a:lnTo>
                    <a:lnTo>
                      <a:pt x="7491" y="4093"/>
                    </a:lnTo>
                    <a:lnTo>
                      <a:pt x="7465" y="4111"/>
                    </a:lnTo>
                    <a:lnTo>
                      <a:pt x="7442" y="4132"/>
                    </a:lnTo>
                    <a:lnTo>
                      <a:pt x="7424" y="4158"/>
                    </a:lnTo>
                    <a:lnTo>
                      <a:pt x="7419" y="4190"/>
                    </a:lnTo>
                    <a:lnTo>
                      <a:pt x="7447" y="4192"/>
                    </a:lnTo>
                    <a:lnTo>
                      <a:pt x="7478" y="4198"/>
                    </a:lnTo>
                    <a:lnTo>
                      <a:pt x="7509" y="4208"/>
                    </a:lnTo>
                    <a:lnTo>
                      <a:pt x="7544" y="4221"/>
                    </a:lnTo>
                    <a:lnTo>
                      <a:pt x="7577" y="4234"/>
                    </a:lnTo>
                    <a:lnTo>
                      <a:pt x="7611" y="4252"/>
                    </a:lnTo>
                    <a:lnTo>
                      <a:pt x="7644" y="4270"/>
                    </a:lnTo>
                    <a:lnTo>
                      <a:pt x="7681" y="4285"/>
                    </a:lnTo>
                    <a:lnTo>
                      <a:pt x="7715" y="4303"/>
                    </a:lnTo>
                    <a:lnTo>
                      <a:pt x="7746" y="4321"/>
                    </a:lnTo>
                    <a:lnTo>
                      <a:pt x="7779" y="4340"/>
                    </a:lnTo>
                    <a:lnTo>
                      <a:pt x="7809" y="4353"/>
                    </a:lnTo>
                    <a:lnTo>
                      <a:pt x="7837" y="4366"/>
                    </a:lnTo>
                    <a:lnTo>
                      <a:pt x="7863" y="4376"/>
                    </a:lnTo>
                    <a:lnTo>
                      <a:pt x="7884" y="4382"/>
                    </a:lnTo>
                    <a:lnTo>
                      <a:pt x="7904" y="4384"/>
                    </a:lnTo>
                    <a:lnTo>
                      <a:pt x="7896" y="4530"/>
                    </a:lnTo>
                    <a:lnTo>
                      <a:pt x="7886" y="4675"/>
                    </a:lnTo>
                    <a:lnTo>
                      <a:pt x="7884" y="4823"/>
                    </a:lnTo>
                    <a:lnTo>
                      <a:pt x="7904" y="4968"/>
                    </a:lnTo>
                    <a:lnTo>
                      <a:pt x="7938" y="5140"/>
                    </a:lnTo>
                    <a:lnTo>
                      <a:pt x="7967" y="5379"/>
                    </a:lnTo>
                    <a:lnTo>
                      <a:pt x="7990" y="5670"/>
                    </a:lnTo>
                    <a:lnTo>
                      <a:pt x="8011" y="6007"/>
                    </a:lnTo>
                    <a:lnTo>
                      <a:pt x="8029" y="6381"/>
                    </a:lnTo>
                    <a:lnTo>
                      <a:pt x="8047" y="6784"/>
                    </a:lnTo>
                    <a:lnTo>
                      <a:pt x="8062" y="7205"/>
                    </a:lnTo>
                    <a:lnTo>
                      <a:pt x="8082" y="7636"/>
                    </a:lnTo>
                    <a:lnTo>
                      <a:pt x="8100" y="8064"/>
                    </a:lnTo>
                    <a:lnTo>
                      <a:pt x="8120" y="8487"/>
                    </a:lnTo>
                    <a:lnTo>
                      <a:pt x="8143" y="8893"/>
                    </a:lnTo>
                    <a:lnTo>
                      <a:pt x="8172" y="9269"/>
                    </a:lnTo>
                    <a:lnTo>
                      <a:pt x="8203" y="9609"/>
                    </a:lnTo>
                    <a:lnTo>
                      <a:pt x="8242" y="9905"/>
                    </a:lnTo>
                    <a:lnTo>
                      <a:pt x="8286" y="10146"/>
                    </a:lnTo>
                    <a:lnTo>
                      <a:pt x="8340" y="10326"/>
                    </a:lnTo>
                    <a:lnTo>
                      <a:pt x="8393" y="10461"/>
                    </a:lnTo>
                    <a:lnTo>
                      <a:pt x="8434" y="10596"/>
                    </a:lnTo>
                    <a:lnTo>
                      <a:pt x="8473" y="10731"/>
                    </a:lnTo>
                    <a:lnTo>
                      <a:pt x="8507" y="10864"/>
                    </a:lnTo>
                    <a:lnTo>
                      <a:pt x="8536" y="10995"/>
                    </a:lnTo>
                    <a:lnTo>
                      <a:pt x="8562" y="11128"/>
                    </a:lnTo>
                    <a:lnTo>
                      <a:pt x="8587" y="11260"/>
                    </a:lnTo>
                    <a:lnTo>
                      <a:pt x="8611" y="11390"/>
                    </a:lnTo>
                    <a:lnTo>
                      <a:pt x="8637" y="11523"/>
                    </a:lnTo>
                    <a:lnTo>
                      <a:pt x="8663" y="11655"/>
                    </a:lnTo>
                    <a:lnTo>
                      <a:pt x="8694" y="11788"/>
                    </a:lnTo>
                    <a:lnTo>
                      <a:pt x="8728" y="11923"/>
                    </a:lnTo>
                    <a:lnTo>
                      <a:pt x="8767" y="12055"/>
                    </a:lnTo>
                    <a:lnTo>
                      <a:pt x="8811" y="12193"/>
                    </a:lnTo>
                    <a:lnTo>
                      <a:pt x="8863" y="12331"/>
                    </a:lnTo>
                    <a:lnTo>
                      <a:pt x="8923" y="12468"/>
                    </a:lnTo>
                    <a:lnTo>
                      <a:pt x="9260" y="13198"/>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dirty="0"/>
              </a:p>
            </p:txBody>
          </p:sp>
          <p:sp>
            <p:nvSpPr>
              <p:cNvPr id="5137" name="Freeform 6"/>
              <p:cNvSpPr>
                <a:spLocks/>
              </p:cNvSpPr>
              <p:nvPr/>
            </p:nvSpPr>
            <p:spPr bwMode="auto">
              <a:xfrm flipH="1">
                <a:off x="4122" y="1297"/>
                <a:ext cx="1642" cy="125"/>
              </a:xfrm>
              <a:custGeom>
                <a:avLst/>
                <a:gdLst>
                  <a:gd name="T0" fmla="*/ 7963 w 8212"/>
                  <a:gd name="T1" fmla="*/ 10 h 1119"/>
                  <a:gd name="T2" fmla="*/ 8098 w 8212"/>
                  <a:gd name="T3" fmla="*/ 71 h 1119"/>
                  <a:gd name="T4" fmla="*/ 8162 w 8212"/>
                  <a:gd name="T5" fmla="*/ 182 h 1119"/>
                  <a:gd name="T6" fmla="*/ 8196 w 8212"/>
                  <a:gd name="T7" fmla="*/ 340 h 1119"/>
                  <a:gd name="T8" fmla="*/ 8212 w 8212"/>
                  <a:gd name="T9" fmla="*/ 875 h 1119"/>
                  <a:gd name="T10" fmla="*/ 8167 w 8212"/>
                  <a:gd name="T11" fmla="*/ 891 h 1119"/>
                  <a:gd name="T12" fmla="*/ 8121 w 8212"/>
                  <a:gd name="T13" fmla="*/ 930 h 1119"/>
                  <a:gd name="T14" fmla="*/ 8082 w 8212"/>
                  <a:gd name="T15" fmla="*/ 977 h 1119"/>
                  <a:gd name="T16" fmla="*/ 8066 w 8212"/>
                  <a:gd name="T17" fmla="*/ 1020 h 1119"/>
                  <a:gd name="T18" fmla="*/ 1983 w 8212"/>
                  <a:gd name="T19" fmla="*/ 1112 h 1119"/>
                  <a:gd name="T20" fmla="*/ 2003 w 8212"/>
                  <a:gd name="T21" fmla="*/ 1057 h 1119"/>
                  <a:gd name="T22" fmla="*/ 1985 w 8212"/>
                  <a:gd name="T23" fmla="*/ 1015 h 1119"/>
                  <a:gd name="T24" fmla="*/ 1948 w 8212"/>
                  <a:gd name="T25" fmla="*/ 974 h 1119"/>
                  <a:gd name="T26" fmla="*/ 1912 w 8212"/>
                  <a:gd name="T27" fmla="*/ 922 h 1119"/>
                  <a:gd name="T28" fmla="*/ 1876 w 8212"/>
                  <a:gd name="T29" fmla="*/ 880 h 1119"/>
                  <a:gd name="T30" fmla="*/ 1858 w 8212"/>
                  <a:gd name="T31" fmla="*/ 776 h 1119"/>
                  <a:gd name="T32" fmla="*/ 1665 w 8212"/>
                  <a:gd name="T33" fmla="*/ 1119 h 1119"/>
                  <a:gd name="T34" fmla="*/ 1520 w 8212"/>
                  <a:gd name="T35" fmla="*/ 1114 h 1119"/>
                  <a:gd name="T36" fmla="*/ 1419 w 8212"/>
                  <a:gd name="T37" fmla="*/ 1099 h 1119"/>
                  <a:gd name="T38" fmla="*/ 1336 w 8212"/>
                  <a:gd name="T39" fmla="*/ 1078 h 1119"/>
                  <a:gd name="T40" fmla="*/ 1250 w 8212"/>
                  <a:gd name="T41" fmla="*/ 1057 h 1119"/>
                  <a:gd name="T42" fmla="*/ 1140 w 8212"/>
                  <a:gd name="T43" fmla="*/ 1041 h 1119"/>
                  <a:gd name="T44" fmla="*/ 985 w 8212"/>
                  <a:gd name="T45" fmla="*/ 1036 h 1119"/>
                  <a:gd name="T46" fmla="*/ 764 w 8212"/>
                  <a:gd name="T47" fmla="*/ 1044 h 1119"/>
                  <a:gd name="T48" fmla="*/ 452 w 8212"/>
                  <a:gd name="T49" fmla="*/ 1070 h 1119"/>
                  <a:gd name="T50" fmla="*/ 574 w 8212"/>
                  <a:gd name="T51" fmla="*/ 925 h 1119"/>
                  <a:gd name="T52" fmla="*/ 614 w 8212"/>
                  <a:gd name="T53" fmla="*/ 766 h 1119"/>
                  <a:gd name="T54" fmla="*/ 579 w 8212"/>
                  <a:gd name="T55" fmla="*/ 610 h 1119"/>
                  <a:gd name="T56" fmla="*/ 476 w 8212"/>
                  <a:gd name="T57" fmla="*/ 480 h 1119"/>
                  <a:gd name="T58" fmla="*/ 408 w 8212"/>
                  <a:gd name="T59" fmla="*/ 387 h 1119"/>
                  <a:gd name="T60" fmla="*/ 359 w 8212"/>
                  <a:gd name="T61" fmla="*/ 301 h 1119"/>
                  <a:gd name="T62" fmla="*/ 317 w 8212"/>
                  <a:gd name="T63" fmla="*/ 224 h 1119"/>
                  <a:gd name="T64" fmla="*/ 278 w 8212"/>
                  <a:gd name="T65" fmla="*/ 156 h 1119"/>
                  <a:gd name="T66" fmla="*/ 234 w 8212"/>
                  <a:gd name="T67" fmla="*/ 102 h 1119"/>
                  <a:gd name="T68" fmla="*/ 177 w 8212"/>
                  <a:gd name="T69" fmla="*/ 57 h 1119"/>
                  <a:gd name="T70" fmla="*/ 102 w 8212"/>
                  <a:gd name="T71" fmla="*/ 26 h 1119"/>
                  <a:gd name="T72" fmla="*/ 0 w 8212"/>
                  <a:gd name="T73" fmla="*/ 10 h 11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12"/>
                  <a:gd name="T112" fmla="*/ 0 h 1119"/>
                  <a:gd name="T113" fmla="*/ 8212 w 8212"/>
                  <a:gd name="T114" fmla="*/ 1119 h 11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12" h="1119">
                    <a:moveTo>
                      <a:pt x="7858" y="0"/>
                    </a:moveTo>
                    <a:lnTo>
                      <a:pt x="7963" y="10"/>
                    </a:lnTo>
                    <a:lnTo>
                      <a:pt x="8040" y="34"/>
                    </a:lnTo>
                    <a:lnTo>
                      <a:pt x="8098" y="71"/>
                    </a:lnTo>
                    <a:lnTo>
                      <a:pt x="8136" y="120"/>
                    </a:lnTo>
                    <a:lnTo>
                      <a:pt x="8162" y="182"/>
                    </a:lnTo>
                    <a:lnTo>
                      <a:pt x="8180" y="255"/>
                    </a:lnTo>
                    <a:lnTo>
                      <a:pt x="8196" y="340"/>
                    </a:lnTo>
                    <a:lnTo>
                      <a:pt x="8212" y="436"/>
                    </a:lnTo>
                    <a:lnTo>
                      <a:pt x="8212" y="875"/>
                    </a:lnTo>
                    <a:lnTo>
                      <a:pt x="8191" y="880"/>
                    </a:lnTo>
                    <a:lnTo>
                      <a:pt x="8167" y="891"/>
                    </a:lnTo>
                    <a:lnTo>
                      <a:pt x="8144" y="909"/>
                    </a:lnTo>
                    <a:lnTo>
                      <a:pt x="8121" y="930"/>
                    </a:lnTo>
                    <a:lnTo>
                      <a:pt x="8100" y="953"/>
                    </a:lnTo>
                    <a:lnTo>
                      <a:pt x="8082" y="977"/>
                    </a:lnTo>
                    <a:lnTo>
                      <a:pt x="8072" y="1000"/>
                    </a:lnTo>
                    <a:lnTo>
                      <a:pt x="8066" y="1020"/>
                    </a:lnTo>
                    <a:lnTo>
                      <a:pt x="1957" y="1119"/>
                    </a:lnTo>
                    <a:lnTo>
                      <a:pt x="1983" y="1112"/>
                    </a:lnTo>
                    <a:lnTo>
                      <a:pt x="1998" y="1089"/>
                    </a:lnTo>
                    <a:lnTo>
                      <a:pt x="2003" y="1057"/>
                    </a:lnTo>
                    <a:lnTo>
                      <a:pt x="2003" y="1020"/>
                    </a:lnTo>
                    <a:lnTo>
                      <a:pt x="1985" y="1015"/>
                    </a:lnTo>
                    <a:lnTo>
                      <a:pt x="1967" y="997"/>
                    </a:lnTo>
                    <a:lnTo>
                      <a:pt x="1948" y="974"/>
                    </a:lnTo>
                    <a:lnTo>
                      <a:pt x="1930" y="948"/>
                    </a:lnTo>
                    <a:lnTo>
                      <a:pt x="1912" y="922"/>
                    </a:lnTo>
                    <a:lnTo>
                      <a:pt x="1894" y="898"/>
                    </a:lnTo>
                    <a:lnTo>
                      <a:pt x="1876" y="880"/>
                    </a:lnTo>
                    <a:lnTo>
                      <a:pt x="1858" y="875"/>
                    </a:lnTo>
                    <a:lnTo>
                      <a:pt x="1858" y="776"/>
                    </a:lnTo>
                    <a:lnTo>
                      <a:pt x="1759" y="763"/>
                    </a:lnTo>
                    <a:lnTo>
                      <a:pt x="1665" y="1119"/>
                    </a:lnTo>
                    <a:lnTo>
                      <a:pt x="1588" y="1117"/>
                    </a:lnTo>
                    <a:lnTo>
                      <a:pt x="1520" y="1114"/>
                    </a:lnTo>
                    <a:lnTo>
                      <a:pt x="1466" y="1107"/>
                    </a:lnTo>
                    <a:lnTo>
                      <a:pt x="1419" y="1099"/>
                    </a:lnTo>
                    <a:lnTo>
                      <a:pt x="1374" y="1089"/>
                    </a:lnTo>
                    <a:lnTo>
                      <a:pt x="1336" y="1078"/>
                    </a:lnTo>
                    <a:lnTo>
                      <a:pt x="1294" y="1068"/>
                    </a:lnTo>
                    <a:lnTo>
                      <a:pt x="1250" y="1057"/>
                    </a:lnTo>
                    <a:lnTo>
                      <a:pt x="1201" y="1049"/>
                    </a:lnTo>
                    <a:lnTo>
                      <a:pt x="1140" y="1041"/>
                    </a:lnTo>
                    <a:lnTo>
                      <a:pt x="1071" y="1036"/>
                    </a:lnTo>
                    <a:lnTo>
                      <a:pt x="985" y="1036"/>
                    </a:lnTo>
                    <a:lnTo>
                      <a:pt x="884" y="1036"/>
                    </a:lnTo>
                    <a:lnTo>
                      <a:pt x="764" y="1044"/>
                    </a:lnTo>
                    <a:lnTo>
                      <a:pt x="622" y="1054"/>
                    </a:lnTo>
                    <a:lnTo>
                      <a:pt x="452" y="1070"/>
                    </a:lnTo>
                    <a:lnTo>
                      <a:pt x="525" y="1000"/>
                    </a:lnTo>
                    <a:lnTo>
                      <a:pt x="574" y="925"/>
                    </a:lnTo>
                    <a:lnTo>
                      <a:pt x="603" y="847"/>
                    </a:lnTo>
                    <a:lnTo>
                      <a:pt x="614" y="766"/>
                    </a:lnTo>
                    <a:lnTo>
                      <a:pt x="606" y="686"/>
                    </a:lnTo>
                    <a:lnTo>
                      <a:pt x="579" y="610"/>
                    </a:lnTo>
                    <a:lnTo>
                      <a:pt x="535" y="543"/>
                    </a:lnTo>
                    <a:lnTo>
                      <a:pt x="476" y="480"/>
                    </a:lnTo>
                    <a:lnTo>
                      <a:pt x="439" y="434"/>
                    </a:lnTo>
                    <a:lnTo>
                      <a:pt x="408" y="387"/>
                    </a:lnTo>
                    <a:lnTo>
                      <a:pt x="382" y="342"/>
                    </a:lnTo>
                    <a:lnTo>
                      <a:pt x="359" y="301"/>
                    </a:lnTo>
                    <a:lnTo>
                      <a:pt x="336" y="263"/>
                    </a:lnTo>
                    <a:lnTo>
                      <a:pt x="317" y="224"/>
                    </a:lnTo>
                    <a:lnTo>
                      <a:pt x="296" y="189"/>
                    </a:lnTo>
                    <a:lnTo>
                      <a:pt x="278" y="156"/>
                    </a:lnTo>
                    <a:lnTo>
                      <a:pt x="255" y="127"/>
                    </a:lnTo>
                    <a:lnTo>
                      <a:pt x="234" y="102"/>
                    </a:lnTo>
                    <a:lnTo>
                      <a:pt x="209" y="78"/>
                    </a:lnTo>
                    <a:lnTo>
                      <a:pt x="177" y="57"/>
                    </a:lnTo>
                    <a:lnTo>
                      <a:pt x="143" y="39"/>
                    </a:lnTo>
                    <a:lnTo>
                      <a:pt x="102" y="26"/>
                    </a:lnTo>
                    <a:lnTo>
                      <a:pt x="54" y="16"/>
                    </a:lnTo>
                    <a:lnTo>
                      <a:pt x="0" y="10"/>
                    </a:lnTo>
                    <a:lnTo>
                      <a:pt x="7858" y="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sp>
            <p:nvSpPr>
              <p:cNvPr id="5138" name="Freeform 7"/>
              <p:cNvSpPr>
                <a:spLocks/>
              </p:cNvSpPr>
              <p:nvPr/>
            </p:nvSpPr>
            <p:spPr bwMode="auto">
              <a:xfrm flipH="1">
                <a:off x="3888" y="2663"/>
                <a:ext cx="1701" cy="121"/>
              </a:xfrm>
              <a:custGeom>
                <a:avLst/>
                <a:gdLst>
                  <a:gd name="T0" fmla="*/ 7917 w 8504"/>
                  <a:gd name="T1" fmla="*/ 1068 h 1068"/>
                  <a:gd name="T2" fmla="*/ 8032 w 8504"/>
                  <a:gd name="T3" fmla="*/ 1058 h 1068"/>
                  <a:gd name="T4" fmla="*/ 8137 w 8504"/>
                  <a:gd name="T5" fmla="*/ 1037 h 1068"/>
                  <a:gd name="T6" fmla="*/ 8236 w 8504"/>
                  <a:gd name="T7" fmla="*/ 1009 h 1068"/>
                  <a:gd name="T8" fmla="*/ 8325 w 8504"/>
                  <a:gd name="T9" fmla="*/ 966 h 1068"/>
                  <a:gd name="T10" fmla="*/ 8397 w 8504"/>
                  <a:gd name="T11" fmla="*/ 912 h 1068"/>
                  <a:gd name="T12" fmla="*/ 8455 w 8504"/>
                  <a:gd name="T13" fmla="*/ 844 h 1068"/>
                  <a:gd name="T14" fmla="*/ 8494 w 8504"/>
                  <a:gd name="T15" fmla="*/ 762 h 1068"/>
                  <a:gd name="T16" fmla="*/ 8211 w 8504"/>
                  <a:gd name="T17" fmla="*/ 196 h 1068"/>
                  <a:gd name="T18" fmla="*/ 8167 w 8504"/>
                  <a:gd name="T19" fmla="*/ 180 h 1068"/>
                  <a:gd name="T20" fmla="*/ 8119 w 8504"/>
                  <a:gd name="T21" fmla="*/ 140 h 1068"/>
                  <a:gd name="T22" fmla="*/ 8081 w 8504"/>
                  <a:gd name="T23" fmla="*/ 94 h 1068"/>
                  <a:gd name="T24" fmla="*/ 8065 w 8504"/>
                  <a:gd name="T25" fmla="*/ 50 h 1068"/>
                  <a:gd name="T26" fmla="*/ 5958 w 8504"/>
                  <a:gd name="T27" fmla="*/ 283 h 1068"/>
                  <a:gd name="T28" fmla="*/ 5980 w 8504"/>
                  <a:gd name="T29" fmla="*/ 338 h 1068"/>
                  <a:gd name="T30" fmla="*/ 5961 w 8504"/>
                  <a:gd name="T31" fmla="*/ 380 h 1068"/>
                  <a:gd name="T32" fmla="*/ 5924 w 8504"/>
                  <a:gd name="T33" fmla="*/ 421 h 1068"/>
                  <a:gd name="T34" fmla="*/ 5888 w 8504"/>
                  <a:gd name="T35" fmla="*/ 473 h 1068"/>
                  <a:gd name="T36" fmla="*/ 5852 w 8504"/>
                  <a:gd name="T37" fmla="*/ 515 h 1068"/>
                  <a:gd name="T38" fmla="*/ 5833 w 8504"/>
                  <a:gd name="T39" fmla="*/ 619 h 1068"/>
                  <a:gd name="T40" fmla="*/ 5641 w 8504"/>
                  <a:gd name="T41" fmla="*/ 275 h 1068"/>
                  <a:gd name="T42" fmla="*/ 5517 w 8504"/>
                  <a:gd name="T43" fmla="*/ 273 h 1068"/>
                  <a:gd name="T44" fmla="*/ 5327 w 8504"/>
                  <a:gd name="T45" fmla="*/ 268 h 1068"/>
                  <a:gd name="T46" fmla="*/ 5075 w 8504"/>
                  <a:gd name="T47" fmla="*/ 260 h 1068"/>
                  <a:gd name="T48" fmla="*/ 4774 w 8504"/>
                  <a:gd name="T49" fmla="*/ 247 h 1068"/>
                  <a:gd name="T50" fmla="*/ 4428 w 8504"/>
                  <a:gd name="T51" fmla="*/ 232 h 1068"/>
                  <a:gd name="T52" fmla="*/ 4051 w 8504"/>
                  <a:gd name="T53" fmla="*/ 216 h 1068"/>
                  <a:gd name="T54" fmla="*/ 3651 w 8504"/>
                  <a:gd name="T55" fmla="*/ 196 h 1068"/>
                  <a:gd name="T56" fmla="*/ 3238 w 8504"/>
                  <a:gd name="T57" fmla="*/ 177 h 1068"/>
                  <a:gd name="T58" fmla="*/ 2815 w 8504"/>
                  <a:gd name="T59" fmla="*/ 154 h 1068"/>
                  <a:gd name="T60" fmla="*/ 2397 w 8504"/>
                  <a:gd name="T61" fmla="*/ 133 h 1068"/>
                  <a:gd name="T62" fmla="*/ 1991 w 8504"/>
                  <a:gd name="T63" fmla="*/ 109 h 1068"/>
                  <a:gd name="T64" fmla="*/ 1607 w 8504"/>
                  <a:gd name="T65" fmla="*/ 86 h 1068"/>
                  <a:gd name="T66" fmla="*/ 1252 w 8504"/>
                  <a:gd name="T67" fmla="*/ 63 h 1068"/>
                  <a:gd name="T68" fmla="*/ 934 w 8504"/>
                  <a:gd name="T69" fmla="*/ 42 h 1068"/>
                  <a:gd name="T70" fmla="*/ 664 w 8504"/>
                  <a:gd name="T71" fmla="*/ 22 h 1068"/>
                  <a:gd name="T72" fmla="*/ 451 w 8504"/>
                  <a:gd name="T73" fmla="*/ 0 h 1068"/>
                  <a:gd name="T74" fmla="*/ 586 w 8504"/>
                  <a:gd name="T75" fmla="*/ 162 h 1068"/>
                  <a:gd name="T76" fmla="*/ 656 w 8504"/>
                  <a:gd name="T77" fmla="*/ 354 h 1068"/>
                  <a:gd name="T78" fmla="*/ 651 w 8504"/>
                  <a:gd name="T79" fmla="*/ 543 h 1068"/>
                  <a:gd name="T80" fmla="*/ 561 w 8504"/>
                  <a:gd name="T81" fmla="*/ 688 h 1068"/>
                  <a:gd name="T82" fmla="*/ 449 w 8504"/>
                  <a:gd name="T83" fmla="*/ 738 h 1068"/>
                  <a:gd name="T84" fmla="*/ 370 w 8504"/>
                  <a:gd name="T85" fmla="*/ 793 h 1068"/>
                  <a:gd name="T86" fmla="*/ 311 w 8504"/>
                  <a:gd name="T87" fmla="*/ 852 h 1068"/>
                  <a:gd name="T88" fmla="*/ 266 w 8504"/>
                  <a:gd name="T89" fmla="*/ 910 h 1068"/>
                  <a:gd name="T90" fmla="*/ 222 w 8504"/>
                  <a:gd name="T91" fmla="*/ 964 h 1068"/>
                  <a:gd name="T92" fmla="*/ 171 w 8504"/>
                  <a:gd name="T93" fmla="*/ 1009 h 1068"/>
                  <a:gd name="T94" fmla="*/ 98 w 8504"/>
                  <a:gd name="T95" fmla="*/ 1042 h 1068"/>
                  <a:gd name="T96" fmla="*/ 0 w 8504"/>
                  <a:gd name="T97" fmla="*/ 1060 h 10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504"/>
                  <a:gd name="T148" fmla="*/ 0 h 1068"/>
                  <a:gd name="T149" fmla="*/ 8504 w 8504"/>
                  <a:gd name="T150" fmla="*/ 1068 h 10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504" h="1068">
                    <a:moveTo>
                      <a:pt x="7857" y="1050"/>
                    </a:moveTo>
                    <a:lnTo>
                      <a:pt x="7917" y="1068"/>
                    </a:lnTo>
                    <a:lnTo>
                      <a:pt x="7974" y="1063"/>
                    </a:lnTo>
                    <a:lnTo>
                      <a:pt x="8032" y="1058"/>
                    </a:lnTo>
                    <a:lnTo>
                      <a:pt x="8086" y="1047"/>
                    </a:lnTo>
                    <a:lnTo>
                      <a:pt x="8137" y="1037"/>
                    </a:lnTo>
                    <a:lnTo>
                      <a:pt x="8190" y="1024"/>
                    </a:lnTo>
                    <a:lnTo>
                      <a:pt x="8236" y="1009"/>
                    </a:lnTo>
                    <a:lnTo>
                      <a:pt x="8284" y="987"/>
                    </a:lnTo>
                    <a:lnTo>
                      <a:pt x="8325" y="966"/>
                    </a:lnTo>
                    <a:lnTo>
                      <a:pt x="8361" y="941"/>
                    </a:lnTo>
                    <a:lnTo>
                      <a:pt x="8397" y="912"/>
                    </a:lnTo>
                    <a:lnTo>
                      <a:pt x="8429" y="881"/>
                    </a:lnTo>
                    <a:lnTo>
                      <a:pt x="8455" y="844"/>
                    </a:lnTo>
                    <a:lnTo>
                      <a:pt x="8476" y="805"/>
                    </a:lnTo>
                    <a:lnTo>
                      <a:pt x="8494" y="762"/>
                    </a:lnTo>
                    <a:lnTo>
                      <a:pt x="8504" y="712"/>
                    </a:lnTo>
                    <a:lnTo>
                      <a:pt x="8211" y="196"/>
                    </a:lnTo>
                    <a:lnTo>
                      <a:pt x="8190" y="190"/>
                    </a:lnTo>
                    <a:lnTo>
                      <a:pt x="8167" y="180"/>
                    </a:lnTo>
                    <a:lnTo>
                      <a:pt x="8143" y="162"/>
                    </a:lnTo>
                    <a:lnTo>
                      <a:pt x="8119" y="140"/>
                    </a:lnTo>
                    <a:lnTo>
                      <a:pt x="8099" y="117"/>
                    </a:lnTo>
                    <a:lnTo>
                      <a:pt x="8081" y="94"/>
                    </a:lnTo>
                    <a:lnTo>
                      <a:pt x="8070" y="71"/>
                    </a:lnTo>
                    <a:lnTo>
                      <a:pt x="8065" y="50"/>
                    </a:lnTo>
                    <a:lnTo>
                      <a:pt x="5932" y="275"/>
                    </a:lnTo>
                    <a:lnTo>
                      <a:pt x="5958" y="283"/>
                    </a:lnTo>
                    <a:lnTo>
                      <a:pt x="5974" y="307"/>
                    </a:lnTo>
                    <a:lnTo>
                      <a:pt x="5980" y="338"/>
                    </a:lnTo>
                    <a:lnTo>
                      <a:pt x="5980" y="374"/>
                    </a:lnTo>
                    <a:lnTo>
                      <a:pt x="5961" y="380"/>
                    </a:lnTo>
                    <a:lnTo>
                      <a:pt x="5942" y="398"/>
                    </a:lnTo>
                    <a:lnTo>
                      <a:pt x="5924" y="421"/>
                    </a:lnTo>
                    <a:lnTo>
                      <a:pt x="5906" y="448"/>
                    </a:lnTo>
                    <a:lnTo>
                      <a:pt x="5888" y="473"/>
                    </a:lnTo>
                    <a:lnTo>
                      <a:pt x="5870" y="497"/>
                    </a:lnTo>
                    <a:lnTo>
                      <a:pt x="5852" y="515"/>
                    </a:lnTo>
                    <a:lnTo>
                      <a:pt x="5833" y="520"/>
                    </a:lnTo>
                    <a:lnTo>
                      <a:pt x="5833" y="619"/>
                    </a:lnTo>
                    <a:lnTo>
                      <a:pt x="5735" y="632"/>
                    </a:lnTo>
                    <a:lnTo>
                      <a:pt x="5641" y="275"/>
                    </a:lnTo>
                    <a:lnTo>
                      <a:pt x="5590" y="275"/>
                    </a:lnTo>
                    <a:lnTo>
                      <a:pt x="5517" y="273"/>
                    </a:lnTo>
                    <a:lnTo>
                      <a:pt x="5431" y="270"/>
                    </a:lnTo>
                    <a:lnTo>
                      <a:pt x="5327" y="268"/>
                    </a:lnTo>
                    <a:lnTo>
                      <a:pt x="5208" y="263"/>
                    </a:lnTo>
                    <a:lnTo>
                      <a:pt x="5075" y="260"/>
                    </a:lnTo>
                    <a:lnTo>
                      <a:pt x="4930" y="252"/>
                    </a:lnTo>
                    <a:lnTo>
                      <a:pt x="4774" y="247"/>
                    </a:lnTo>
                    <a:lnTo>
                      <a:pt x="4604" y="239"/>
                    </a:lnTo>
                    <a:lnTo>
                      <a:pt x="4428" y="232"/>
                    </a:lnTo>
                    <a:lnTo>
                      <a:pt x="4244" y="224"/>
                    </a:lnTo>
                    <a:lnTo>
                      <a:pt x="4051" y="216"/>
                    </a:lnTo>
                    <a:lnTo>
                      <a:pt x="3854" y="206"/>
                    </a:lnTo>
                    <a:lnTo>
                      <a:pt x="3651" y="196"/>
                    </a:lnTo>
                    <a:lnTo>
                      <a:pt x="3446" y="188"/>
                    </a:lnTo>
                    <a:lnTo>
                      <a:pt x="3238" y="177"/>
                    </a:lnTo>
                    <a:lnTo>
                      <a:pt x="3028" y="167"/>
                    </a:lnTo>
                    <a:lnTo>
                      <a:pt x="2815" y="154"/>
                    </a:lnTo>
                    <a:lnTo>
                      <a:pt x="2608" y="143"/>
                    </a:lnTo>
                    <a:lnTo>
                      <a:pt x="2397" y="133"/>
                    </a:lnTo>
                    <a:lnTo>
                      <a:pt x="2192" y="120"/>
                    </a:lnTo>
                    <a:lnTo>
                      <a:pt x="1991" y="109"/>
                    </a:lnTo>
                    <a:lnTo>
                      <a:pt x="1797" y="97"/>
                    </a:lnTo>
                    <a:lnTo>
                      <a:pt x="1607" y="86"/>
                    </a:lnTo>
                    <a:lnTo>
                      <a:pt x="1425" y="76"/>
                    </a:lnTo>
                    <a:lnTo>
                      <a:pt x="1252" y="63"/>
                    </a:lnTo>
                    <a:lnTo>
                      <a:pt x="1088" y="53"/>
                    </a:lnTo>
                    <a:lnTo>
                      <a:pt x="934" y="42"/>
                    </a:lnTo>
                    <a:lnTo>
                      <a:pt x="791" y="32"/>
                    </a:lnTo>
                    <a:lnTo>
                      <a:pt x="664" y="22"/>
                    </a:lnTo>
                    <a:lnTo>
                      <a:pt x="550" y="11"/>
                    </a:lnTo>
                    <a:lnTo>
                      <a:pt x="451" y="0"/>
                    </a:lnTo>
                    <a:lnTo>
                      <a:pt x="526" y="76"/>
                    </a:lnTo>
                    <a:lnTo>
                      <a:pt x="586" y="162"/>
                    </a:lnTo>
                    <a:lnTo>
                      <a:pt x="630" y="255"/>
                    </a:lnTo>
                    <a:lnTo>
                      <a:pt x="656" y="354"/>
                    </a:lnTo>
                    <a:lnTo>
                      <a:pt x="661" y="453"/>
                    </a:lnTo>
                    <a:lnTo>
                      <a:pt x="651" y="543"/>
                    </a:lnTo>
                    <a:lnTo>
                      <a:pt x="615" y="624"/>
                    </a:lnTo>
                    <a:lnTo>
                      <a:pt x="561" y="688"/>
                    </a:lnTo>
                    <a:lnTo>
                      <a:pt x="500" y="712"/>
                    </a:lnTo>
                    <a:lnTo>
                      <a:pt x="449" y="738"/>
                    </a:lnTo>
                    <a:lnTo>
                      <a:pt x="407" y="764"/>
                    </a:lnTo>
                    <a:lnTo>
                      <a:pt x="370" y="793"/>
                    </a:lnTo>
                    <a:lnTo>
                      <a:pt x="339" y="821"/>
                    </a:lnTo>
                    <a:lnTo>
                      <a:pt x="311" y="852"/>
                    </a:lnTo>
                    <a:lnTo>
                      <a:pt x="288" y="881"/>
                    </a:lnTo>
                    <a:lnTo>
                      <a:pt x="266" y="910"/>
                    </a:lnTo>
                    <a:lnTo>
                      <a:pt x="243" y="938"/>
                    </a:lnTo>
                    <a:lnTo>
                      <a:pt x="222" y="964"/>
                    </a:lnTo>
                    <a:lnTo>
                      <a:pt x="197" y="987"/>
                    </a:lnTo>
                    <a:lnTo>
                      <a:pt x="171" y="1009"/>
                    </a:lnTo>
                    <a:lnTo>
                      <a:pt x="137" y="1027"/>
                    </a:lnTo>
                    <a:lnTo>
                      <a:pt x="98" y="1042"/>
                    </a:lnTo>
                    <a:lnTo>
                      <a:pt x="54" y="1052"/>
                    </a:lnTo>
                    <a:lnTo>
                      <a:pt x="0" y="1060"/>
                    </a:lnTo>
                    <a:lnTo>
                      <a:pt x="7857" y="105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grpSp>
        <p:grpSp>
          <p:nvGrpSpPr>
            <p:cNvPr id="4" name="Group 8"/>
            <p:cNvGrpSpPr>
              <a:grpSpLocks/>
            </p:cNvGrpSpPr>
            <p:nvPr/>
          </p:nvGrpSpPr>
          <p:grpSpPr bwMode="auto">
            <a:xfrm flipH="1">
              <a:off x="432" y="1824"/>
              <a:ext cx="804" cy="1496"/>
              <a:chOff x="4028" y="2018"/>
              <a:chExt cx="1104" cy="2294"/>
            </a:xfrm>
          </p:grpSpPr>
          <p:sp>
            <p:nvSpPr>
              <p:cNvPr id="5127" name="Freeform 9"/>
              <p:cNvSpPr>
                <a:spLocks/>
              </p:cNvSpPr>
              <p:nvPr/>
            </p:nvSpPr>
            <p:spPr bwMode="auto">
              <a:xfrm>
                <a:off x="4072" y="2266"/>
                <a:ext cx="879" cy="1880"/>
              </a:xfrm>
              <a:custGeom>
                <a:avLst/>
                <a:gdLst>
                  <a:gd name="T0" fmla="*/ 459 w 2637"/>
                  <a:gd name="T1" fmla="*/ 4235 h 5641"/>
                  <a:gd name="T2" fmla="*/ 505 w 2637"/>
                  <a:gd name="T3" fmla="*/ 4086 h 5641"/>
                  <a:gd name="T4" fmla="*/ 549 w 2637"/>
                  <a:gd name="T5" fmla="*/ 3941 h 5641"/>
                  <a:gd name="T6" fmla="*/ 595 w 2637"/>
                  <a:gd name="T7" fmla="*/ 3802 h 5641"/>
                  <a:gd name="T8" fmla="*/ 641 w 2637"/>
                  <a:gd name="T9" fmla="*/ 3663 h 5641"/>
                  <a:gd name="T10" fmla="*/ 688 w 2637"/>
                  <a:gd name="T11" fmla="*/ 3526 h 5641"/>
                  <a:gd name="T12" fmla="*/ 737 w 2637"/>
                  <a:gd name="T13" fmla="*/ 3390 h 5641"/>
                  <a:gd name="T14" fmla="*/ 784 w 2637"/>
                  <a:gd name="T15" fmla="*/ 3260 h 5641"/>
                  <a:gd name="T16" fmla="*/ 836 w 2637"/>
                  <a:gd name="T17" fmla="*/ 3130 h 5641"/>
                  <a:gd name="T18" fmla="*/ 886 w 2637"/>
                  <a:gd name="T19" fmla="*/ 3004 h 5641"/>
                  <a:gd name="T20" fmla="*/ 938 w 2637"/>
                  <a:gd name="T21" fmla="*/ 2876 h 5641"/>
                  <a:gd name="T22" fmla="*/ 991 w 2637"/>
                  <a:gd name="T23" fmla="*/ 2749 h 5641"/>
                  <a:gd name="T24" fmla="*/ 1047 w 2637"/>
                  <a:gd name="T25" fmla="*/ 2625 h 5641"/>
                  <a:gd name="T26" fmla="*/ 1102 w 2637"/>
                  <a:gd name="T27" fmla="*/ 2502 h 5641"/>
                  <a:gd name="T28" fmla="*/ 1161 w 2637"/>
                  <a:gd name="T29" fmla="*/ 2378 h 5641"/>
                  <a:gd name="T30" fmla="*/ 1220 w 2637"/>
                  <a:gd name="T31" fmla="*/ 2257 h 5641"/>
                  <a:gd name="T32" fmla="*/ 1285 w 2637"/>
                  <a:gd name="T33" fmla="*/ 2133 h 5641"/>
                  <a:gd name="T34" fmla="*/ 1347 w 2637"/>
                  <a:gd name="T35" fmla="*/ 2010 h 5641"/>
                  <a:gd name="T36" fmla="*/ 1416 w 2637"/>
                  <a:gd name="T37" fmla="*/ 1886 h 5641"/>
                  <a:gd name="T38" fmla="*/ 1483 w 2637"/>
                  <a:gd name="T39" fmla="*/ 1762 h 5641"/>
                  <a:gd name="T40" fmla="*/ 1555 w 2637"/>
                  <a:gd name="T41" fmla="*/ 1638 h 5641"/>
                  <a:gd name="T42" fmla="*/ 1629 w 2637"/>
                  <a:gd name="T43" fmla="*/ 1514 h 5641"/>
                  <a:gd name="T44" fmla="*/ 1702 w 2637"/>
                  <a:gd name="T45" fmla="*/ 1388 h 5641"/>
                  <a:gd name="T46" fmla="*/ 1783 w 2637"/>
                  <a:gd name="T47" fmla="*/ 1257 h 5641"/>
                  <a:gd name="T48" fmla="*/ 1863 w 2637"/>
                  <a:gd name="T49" fmla="*/ 1128 h 5641"/>
                  <a:gd name="T50" fmla="*/ 1951 w 2637"/>
                  <a:gd name="T51" fmla="*/ 998 h 5641"/>
                  <a:gd name="T52" fmla="*/ 2037 w 2637"/>
                  <a:gd name="T53" fmla="*/ 861 h 5641"/>
                  <a:gd name="T54" fmla="*/ 2130 w 2637"/>
                  <a:gd name="T55" fmla="*/ 725 h 5641"/>
                  <a:gd name="T56" fmla="*/ 2223 w 2637"/>
                  <a:gd name="T57" fmla="*/ 586 h 5641"/>
                  <a:gd name="T58" fmla="*/ 2322 w 2637"/>
                  <a:gd name="T59" fmla="*/ 447 h 5641"/>
                  <a:gd name="T60" fmla="*/ 2424 w 2637"/>
                  <a:gd name="T61" fmla="*/ 301 h 5641"/>
                  <a:gd name="T62" fmla="*/ 2529 w 2637"/>
                  <a:gd name="T63" fmla="*/ 153 h 5641"/>
                  <a:gd name="T64" fmla="*/ 2637 w 2637"/>
                  <a:gd name="T65" fmla="*/ 0 h 5641"/>
                  <a:gd name="T66" fmla="*/ 2492 w 2637"/>
                  <a:gd name="T67" fmla="*/ 242 h 5641"/>
                  <a:gd name="T68" fmla="*/ 2343 w 2637"/>
                  <a:gd name="T69" fmla="*/ 487 h 5641"/>
                  <a:gd name="T70" fmla="*/ 2192 w 2637"/>
                  <a:gd name="T71" fmla="*/ 737 h 5641"/>
                  <a:gd name="T72" fmla="*/ 2040 w 2637"/>
                  <a:gd name="T73" fmla="*/ 994 h 5641"/>
                  <a:gd name="T74" fmla="*/ 1888 w 2637"/>
                  <a:gd name="T75" fmla="*/ 1255 h 5641"/>
                  <a:gd name="T76" fmla="*/ 1740 w 2637"/>
                  <a:gd name="T77" fmla="*/ 1518 h 5641"/>
                  <a:gd name="T78" fmla="*/ 1594 w 2637"/>
                  <a:gd name="T79" fmla="*/ 1784 h 5641"/>
                  <a:gd name="T80" fmla="*/ 1453 w 2637"/>
                  <a:gd name="T81" fmla="*/ 2049 h 5641"/>
                  <a:gd name="T82" fmla="*/ 1316 w 2637"/>
                  <a:gd name="T83" fmla="*/ 2319 h 5641"/>
                  <a:gd name="T84" fmla="*/ 1189 w 2637"/>
                  <a:gd name="T85" fmla="*/ 2588 h 5641"/>
                  <a:gd name="T86" fmla="*/ 1069 w 2637"/>
                  <a:gd name="T87" fmla="*/ 2855 h 5641"/>
                  <a:gd name="T88" fmla="*/ 961 w 2637"/>
                  <a:gd name="T89" fmla="*/ 3124 h 5641"/>
                  <a:gd name="T90" fmla="*/ 861 w 2637"/>
                  <a:gd name="T91" fmla="*/ 3390 h 5641"/>
                  <a:gd name="T92" fmla="*/ 775 w 2637"/>
                  <a:gd name="T93" fmla="*/ 3653 h 5641"/>
                  <a:gd name="T94" fmla="*/ 700 w 2637"/>
                  <a:gd name="T95" fmla="*/ 3916 h 5641"/>
                  <a:gd name="T96" fmla="*/ 641 w 2637"/>
                  <a:gd name="T97" fmla="*/ 4173 h 5641"/>
                  <a:gd name="T98" fmla="*/ 418 w 2637"/>
                  <a:gd name="T99" fmla="*/ 5111 h 5641"/>
                  <a:gd name="T100" fmla="*/ 0 w 2637"/>
                  <a:gd name="T101" fmla="*/ 5641 h 5641"/>
                  <a:gd name="T102" fmla="*/ 459 w 2637"/>
                  <a:gd name="T103" fmla="*/ 4235 h 56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37"/>
                  <a:gd name="T157" fmla="*/ 0 h 5641"/>
                  <a:gd name="T158" fmla="*/ 2637 w 2637"/>
                  <a:gd name="T159" fmla="*/ 5641 h 564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37" h="5641">
                    <a:moveTo>
                      <a:pt x="459" y="4235"/>
                    </a:moveTo>
                    <a:lnTo>
                      <a:pt x="505" y="4086"/>
                    </a:lnTo>
                    <a:lnTo>
                      <a:pt x="549" y="3941"/>
                    </a:lnTo>
                    <a:lnTo>
                      <a:pt x="595" y="3802"/>
                    </a:lnTo>
                    <a:lnTo>
                      <a:pt x="641" y="3663"/>
                    </a:lnTo>
                    <a:lnTo>
                      <a:pt x="688" y="3526"/>
                    </a:lnTo>
                    <a:lnTo>
                      <a:pt x="737" y="3390"/>
                    </a:lnTo>
                    <a:lnTo>
                      <a:pt x="784" y="3260"/>
                    </a:lnTo>
                    <a:lnTo>
                      <a:pt x="836" y="3130"/>
                    </a:lnTo>
                    <a:lnTo>
                      <a:pt x="886" y="3004"/>
                    </a:lnTo>
                    <a:lnTo>
                      <a:pt x="938" y="2876"/>
                    </a:lnTo>
                    <a:lnTo>
                      <a:pt x="991" y="2749"/>
                    </a:lnTo>
                    <a:lnTo>
                      <a:pt x="1047" y="2625"/>
                    </a:lnTo>
                    <a:lnTo>
                      <a:pt x="1102" y="2502"/>
                    </a:lnTo>
                    <a:lnTo>
                      <a:pt x="1161" y="2378"/>
                    </a:lnTo>
                    <a:lnTo>
                      <a:pt x="1220" y="2257"/>
                    </a:lnTo>
                    <a:lnTo>
                      <a:pt x="1285" y="2133"/>
                    </a:lnTo>
                    <a:lnTo>
                      <a:pt x="1347" y="2010"/>
                    </a:lnTo>
                    <a:lnTo>
                      <a:pt x="1416" y="1886"/>
                    </a:lnTo>
                    <a:lnTo>
                      <a:pt x="1483" y="1762"/>
                    </a:lnTo>
                    <a:lnTo>
                      <a:pt x="1555" y="1638"/>
                    </a:lnTo>
                    <a:lnTo>
                      <a:pt x="1629" y="1514"/>
                    </a:lnTo>
                    <a:lnTo>
                      <a:pt x="1702" y="1388"/>
                    </a:lnTo>
                    <a:lnTo>
                      <a:pt x="1783" y="1257"/>
                    </a:lnTo>
                    <a:lnTo>
                      <a:pt x="1863" y="1128"/>
                    </a:lnTo>
                    <a:lnTo>
                      <a:pt x="1951" y="998"/>
                    </a:lnTo>
                    <a:lnTo>
                      <a:pt x="2037" y="861"/>
                    </a:lnTo>
                    <a:lnTo>
                      <a:pt x="2130" y="725"/>
                    </a:lnTo>
                    <a:lnTo>
                      <a:pt x="2223" y="586"/>
                    </a:lnTo>
                    <a:lnTo>
                      <a:pt x="2322" y="447"/>
                    </a:lnTo>
                    <a:lnTo>
                      <a:pt x="2424" y="301"/>
                    </a:lnTo>
                    <a:lnTo>
                      <a:pt x="2529" y="153"/>
                    </a:lnTo>
                    <a:lnTo>
                      <a:pt x="2637" y="0"/>
                    </a:lnTo>
                    <a:lnTo>
                      <a:pt x="2492" y="242"/>
                    </a:lnTo>
                    <a:lnTo>
                      <a:pt x="2343" y="487"/>
                    </a:lnTo>
                    <a:lnTo>
                      <a:pt x="2192" y="737"/>
                    </a:lnTo>
                    <a:lnTo>
                      <a:pt x="2040" y="994"/>
                    </a:lnTo>
                    <a:lnTo>
                      <a:pt x="1888" y="1255"/>
                    </a:lnTo>
                    <a:lnTo>
                      <a:pt x="1740" y="1518"/>
                    </a:lnTo>
                    <a:lnTo>
                      <a:pt x="1594" y="1784"/>
                    </a:lnTo>
                    <a:lnTo>
                      <a:pt x="1453" y="2049"/>
                    </a:lnTo>
                    <a:lnTo>
                      <a:pt x="1316" y="2319"/>
                    </a:lnTo>
                    <a:lnTo>
                      <a:pt x="1189" y="2588"/>
                    </a:lnTo>
                    <a:lnTo>
                      <a:pt x="1069" y="2855"/>
                    </a:lnTo>
                    <a:lnTo>
                      <a:pt x="961" y="3124"/>
                    </a:lnTo>
                    <a:lnTo>
                      <a:pt x="861" y="3390"/>
                    </a:lnTo>
                    <a:lnTo>
                      <a:pt x="775" y="3653"/>
                    </a:lnTo>
                    <a:lnTo>
                      <a:pt x="700" y="3916"/>
                    </a:lnTo>
                    <a:lnTo>
                      <a:pt x="641" y="4173"/>
                    </a:lnTo>
                    <a:lnTo>
                      <a:pt x="418" y="5111"/>
                    </a:lnTo>
                    <a:lnTo>
                      <a:pt x="0" y="5641"/>
                    </a:lnTo>
                    <a:lnTo>
                      <a:pt x="459" y="4235"/>
                    </a:lnTo>
                    <a:close/>
                  </a:path>
                </a:pathLst>
              </a:custGeom>
              <a:solidFill>
                <a:srgbClr val="FFFFFF">
                  <a:alpha val="50195"/>
                </a:srgbClr>
              </a:solidFill>
              <a:ln w="9525">
                <a:noFill/>
                <a:round/>
                <a:headEnd/>
                <a:tailEnd/>
              </a:ln>
            </p:spPr>
            <p:txBody>
              <a:bodyPr lIns="16" tIns="8" rIns="16" bIns="8">
                <a:spAutoFit/>
              </a:bodyPr>
              <a:lstStyle/>
              <a:p>
                <a:endParaRPr lang="ar-SA"/>
              </a:p>
            </p:txBody>
          </p:sp>
          <p:sp>
            <p:nvSpPr>
              <p:cNvPr id="5128" name="Freeform 10"/>
              <p:cNvSpPr>
                <a:spLocks/>
              </p:cNvSpPr>
              <p:nvPr/>
            </p:nvSpPr>
            <p:spPr bwMode="auto">
              <a:xfrm>
                <a:off x="4222" y="2264"/>
                <a:ext cx="732" cy="1414"/>
              </a:xfrm>
              <a:custGeom>
                <a:avLst/>
                <a:gdLst>
                  <a:gd name="T0" fmla="*/ 2179 w 2198"/>
                  <a:gd name="T1" fmla="*/ 0 h 4243"/>
                  <a:gd name="T2" fmla="*/ 1965 w 2198"/>
                  <a:gd name="T3" fmla="*/ 301 h 4243"/>
                  <a:gd name="T4" fmla="*/ 1765 w 2198"/>
                  <a:gd name="T5" fmla="*/ 586 h 4243"/>
                  <a:gd name="T6" fmla="*/ 1579 w 2198"/>
                  <a:gd name="T7" fmla="*/ 861 h 4243"/>
                  <a:gd name="T8" fmla="*/ 1406 w 2198"/>
                  <a:gd name="T9" fmla="*/ 1128 h 4243"/>
                  <a:gd name="T10" fmla="*/ 1245 w 2198"/>
                  <a:gd name="T11" fmla="*/ 1387 h 4243"/>
                  <a:gd name="T12" fmla="*/ 1096 w 2198"/>
                  <a:gd name="T13" fmla="*/ 1638 h 4243"/>
                  <a:gd name="T14" fmla="*/ 957 w 2198"/>
                  <a:gd name="T15" fmla="*/ 1889 h 4243"/>
                  <a:gd name="T16" fmla="*/ 827 w 2198"/>
                  <a:gd name="T17" fmla="*/ 2136 h 4243"/>
                  <a:gd name="T18" fmla="*/ 702 w 2198"/>
                  <a:gd name="T19" fmla="*/ 2381 h 4243"/>
                  <a:gd name="T20" fmla="*/ 588 w 2198"/>
                  <a:gd name="T21" fmla="*/ 2628 h 4243"/>
                  <a:gd name="T22" fmla="*/ 480 w 2198"/>
                  <a:gd name="T23" fmla="*/ 2879 h 4243"/>
                  <a:gd name="T24" fmla="*/ 378 w 2198"/>
                  <a:gd name="T25" fmla="*/ 3133 h 4243"/>
                  <a:gd name="T26" fmla="*/ 279 w 2198"/>
                  <a:gd name="T27" fmla="*/ 3392 h 4243"/>
                  <a:gd name="T28" fmla="*/ 183 w 2198"/>
                  <a:gd name="T29" fmla="*/ 3665 h 4243"/>
                  <a:gd name="T30" fmla="*/ 90 w 2198"/>
                  <a:gd name="T31" fmla="*/ 3943 h 4243"/>
                  <a:gd name="T32" fmla="*/ 0 w 2198"/>
                  <a:gd name="T33" fmla="*/ 4237 h 4243"/>
                  <a:gd name="T34" fmla="*/ 65 w 2198"/>
                  <a:gd name="T35" fmla="*/ 4096 h 4243"/>
                  <a:gd name="T36" fmla="*/ 155 w 2198"/>
                  <a:gd name="T37" fmla="*/ 3810 h 4243"/>
                  <a:gd name="T38" fmla="*/ 248 w 2198"/>
                  <a:gd name="T39" fmla="*/ 3535 h 4243"/>
                  <a:gd name="T40" fmla="*/ 344 w 2198"/>
                  <a:gd name="T41" fmla="*/ 3269 h 4243"/>
                  <a:gd name="T42" fmla="*/ 446 w 2198"/>
                  <a:gd name="T43" fmla="*/ 3012 h 4243"/>
                  <a:gd name="T44" fmla="*/ 551 w 2198"/>
                  <a:gd name="T45" fmla="*/ 2759 h 4243"/>
                  <a:gd name="T46" fmla="*/ 663 w 2198"/>
                  <a:gd name="T47" fmla="*/ 2510 h 4243"/>
                  <a:gd name="T48" fmla="*/ 781 w 2198"/>
                  <a:gd name="T49" fmla="*/ 2267 h 4243"/>
                  <a:gd name="T50" fmla="*/ 908 w 2198"/>
                  <a:gd name="T51" fmla="*/ 2018 h 4243"/>
                  <a:gd name="T52" fmla="*/ 1043 w 2198"/>
                  <a:gd name="T53" fmla="*/ 1771 h 4243"/>
                  <a:gd name="T54" fmla="*/ 1189 w 2198"/>
                  <a:gd name="T55" fmla="*/ 1526 h 4243"/>
                  <a:gd name="T56" fmla="*/ 1343 w 2198"/>
                  <a:gd name="T57" fmla="*/ 1269 h 4243"/>
                  <a:gd name="T58" fmla="*/ 1510 w 2198"/>
                  <a:gd name="T59" fmla="*/ 1010 h 4243"/>
                  <a:gd name="T60" fmla="*/ 1690 w 2198"/>
                  <a:gd name="T61" fmla="*/ 737 h 4243"/>
                  <a:gd name="T62" fmla="*/ 1882 w 2198"/>
                  <a:gd name="T63" fmla="*/ 459 h 4243"/>
                  <a:gd name="T64" fmla="*/ 2090 w 2198"/>
                  <a:gd name="T65" fmla="*/ 165 h 4243"/>
                  <a:gd name="T66" fmla="*/ 2179 w 2198"/>
                  <a:gd name="T67" fmla="*/ 0 h 4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98"/>
                  <a:gd name="T103" fmla="*/ 0 h 4243"/>
                  <a:gd name="T104" fmla="*/ 2198 w 2198"/>
                  <a:gd name="T105" fmla="*/ 4243 h 4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98" h="4243">
                    <a:moveTo>
                      <a:pt x="2198" y="12"/>
                    </a:moveTo>
                    <a:lnTo>
                      <a:pt x="2179" y="0"/>
                    </a:lnTo>
                    <a:lnTo>
                      <a:pt x="2071" y="152"/>
                    </a:lnTo>
                    <a:lnTo>
                      <a:pt x="1965" y="301"/>
                    </a:lnTo>
                    <a:lnTo>
                      <a:pt x="1863" y="446"/>
                    </a:lnTo>
                    <a:lnTo>
                      <a:pt x="1765" y="586"/>
                    </a:lnTo>
                    <a:lnTo>
                      <a:pt x="1672" y="725"/>
                    </a:lnTo>
                    <a:lnTo>
                      <a:pt x="1579" y="861"/>
                    </a:lnTo>
                    <a:lnTo>
                      <a:pt x="1492" y="997"/>
                    </a:lnTo>
                    <a:lnTo>
                      <a:pt x="1406" y="1128"/>
                    </a:lnTo>
                    <a:lnTo>
                      <a:pt x="1325" y="1257"/>
                    </a:lnTo>
                    <a:lnTo>
                      <a:pt x="1245" y="1387"/>
                    </a:lnTo>
                    <a:lnTo>
                      <a:pt x="1171" y="1514"/>
                    </a:lnTo>
                    <a:lnTo>
                      <a:pt x="1096" y="1638"/>
                    </a:lnTo>
                    <a:lnTo>
                      <a:pt x="1025" y="1765"/>
                    </a:lnTo>
                    <a:lnTo>
                      <a:pt x="957" y="1889"/>
                    </a:lnTo>
                    <a:lnTo>
                      <a:pt x="889" y="2012"/>
                    </a:lnTo>
                    <a:lnTo>
                      <a:pt x="827" y="2136"/>
                    </a:lnTo>
                    <a:lnTo>
                      <a:pt x="761" y="2261"/>
                    </a:lnTo>
                    <a:lnTo>
                      <a:pt x="702" y="2381"/>
                    </a:lnTo>
                    <a:lnTo>
                      <a:pt x="644" y="2504"/>
                    </a:lnTo>
                    <a:lnTo>
                      <a:pt x="588" y="2628"/>
                    </a:lnTo>
                    <a:lnTo>
                      <a:pt x="533" y="2753"/>
                    </a:lnTo>
                    <a:lnTo>
                      <a:pt x="480" y="2879"/>
                    </a:lnTo>
                    <a:lnTo>
                      <a:pt x="428" y="3006"/>
                    </a:lnTo>
                    <a:lnTo>
                      <a:pt x="378" y="3133"/>
                    </a:lnTo>
                    <a:lnTo>
                      <a:pt x="326" y="3263"/>
                    </a:lnTo>
                    <a:lnTo>
                      <a:pt x="279" y="3392"/>
                    </a:lnTo>
                    <a:lnTo>
                      <a:pt x="230" y="3529"/>
                    </a:lnTo>
                    <a:lnTo>
                      <a:pt x="183" y="3665"/>
                    </a:lnTo>
                    <a:lnTo>
                      <a:pt x="137" y="3804"/>
                    </a:lnTo>
                    <a:lnTo>
                      <a:pt x="90" y="3943"/>
                    </a:lnTo>
                    <a:lnTo>
                      <a:pt x="47" y="4089"/>
                    </a:lnTo>
                    <a:lnTo>
                      <a:pt x="0" y="4237"/>
                    </a:lnTo>
                    <a:lnTo>
                      <a:pt x="20" y="4243"/>
                    </a:lnTo>
                    <a:lnTo>
                      <a:pt x="65" y="4096"/>
                    </a:lnTo>
                    <a:lnTo>
                      <a:pt x="108" y="3949"/>
                    </a:lnTo>
                    <a:lnTo>
                      <a:pt x="155" y="3810"/>
                    </a:lnTo>
                    <a:lnTo>
                      <a:pt x="202" y="3671"/>
                    </a:lnTo>
                    <a:lnTo>
                      <a:pt x="248" y="3535"/>
                    </a:lnTo>
                    <a:lnTo>
                      <a:pt x="298" y="3398"/>
                    </a:lnTo>
                    <a:lnTo>
                      <a:pt x="344" y="3269"/>
                    </a:lnTo>
                    <a:lnTo>
                      <a:pt x="396" y="3139"/>
                    </a:lnTo>
                    <a:lnTo>
                      <a:pt x="446" y="3012"/>
                    </a:lnTo>
                    <a:lnTo>
                      <a:pt x="498" y="2885"/>
                    </a:lnTo>
                    <a:lnTo>
                      <a:pt x="551" y="2759"/>
                    </a:lnTo>
                    <a:lnTo>
                      <a:pt x="606" y="2635"/>
                    </a:lnTo>
                    <a:lnTo>
                      <a:pt x="663" y="2510"/>
                    </a:lnTo>
                    <a:lnTo>
                      <a:pt x="722" y="2387"/>
                    </a:lnTo>
                    <a:lnTo>
                      <a:pt x="781" y="2267"/>
                    </a:lnTo>
                    <a:lnTo>
                      <a:pt x="845" y="2143"/>
                    </a:lnTo>
                    <a:lnTo>
                      <a:pt x="908" y="2018"/>
                    </a:lnTo>
                    <a:lnTo>
                      <a:pt x="975" y="1895"/>
                    </a:lnTo>
                    <a:lnTo>
                      <a:pt x="1043" y="1771"/>
                    </a:lnTo>
                    <a:lnTo>
                      <a:pt x="1114" y="1651"/>
                    </a:lnTo>
                    <a:lnTo>
                      <a:pt x="1189" y="1526"/>
                    </a:lnTo>
                    <a:lnTo>
                      <a:pt x="1263" y="1400"/>
                    </a:lnTo>
                    <a:lnTo>
                      <a:pt x="1343" y="1269"/>
                    </a:lnTo>
                    <a:lnTo>
                      <a:pt x="1424" y="1140"/>
                    </a:lnTo>
                    <a:lnTo>
                      <a:pt x="1510" y="1010"/>
                    </a:lnTo>
                    <a:lnTo>
                      <a:pt x="1598" y="873"/>
                    </a:lnTo>
                    <a:lnTo>
                      <a:pt x="1690" y="737"/>
                    </a:lnTo>
                    <a:lnTo>
                      <a:pt x="1783" y="598"/>
                    </a:lnTo>
                    <a:lnTo>
                      <a:pt x="1882" y="459"/>
                    </a:lnTo>
                    <a:lnTo>
                      <a:pt x="1984" y="314"/>
                    </a:lnTo>
                    <a:lnTo>
                      <a:pt x="2090" y="165"/>
                    </a:lnTo>
                    <a:lnTo>
                      <a:pt x="2198" y="12"/>
                    </a:lnTo>
                    <a:lnTo>
                      <a:pt x="2179" y="0"/>
                    </a:lnTo>
                    <a:lnTo>
                      <a:pt x="2198" y="12"/>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29" name="Freeform 11"/>
              <p:cNvSpPr>
                <a:spLocks/>
              </p:cNvSpPr>
              <p:nvPr/>
            </p:nvSpPr>
            <p:spPr bwMode="auto">
              <a:xfrm>
                <a:off x="4283" y="2264"/>
                <a:ext cx="671" cy="1393"/>
              </a:xfrm>
              <a:custGeom>
                <a:avLst/>
                <a:gdLst>
                  <a:gd name="T0" fmla="*/ 19 w 2015"/>
                  <a:gd name="T1" fmla="*/ 4179 h 4179"/>
                  <a:gd name="T2" fmla="*/ 78 w 2015"/>
                  <a:gd name="T3" fmla="*/ 3922 h 4179"/>
                  <a:gd name="T4" fmla="*/ 152 w 2015"/>
                  <a:gd name="T5" fmla="*/ 3663 h 4179"/>
                  <a:gd name="T6" fmla="*/ 239 w 2015"/>
                  <a:gd name="T7" fmla="*/ 3398 h 4179"/>
                  <a:gd name="T8" fmla="*/ 337 w 2015"/>
                  <a:gd name="T9" fmla="*/ 3133 h 4179"/>
                  <a:gd name="T10" fmla="*/ 446 w 2015"/>
                  <a:gd name="T11" fmla="*/ 2863 h 4179"/>
                  <a:gd name="T12" fmla="*/ 566 w 2015"/>
                  <a:gd name="T13" fmla="*/ 2598 h 4179"/>
                  <a:gd name="T14" fmla="*/ 694 w 2015"/>
                  <a:gd name="T15" fmla="*/ 2328 h 4179"/>
                  <a:gd name="T16" fmla="*/ 829 w 2015"/>
                  <a:gd name="T17" fmla="*/ 2059 h 4179"/>
                  <a:gd name="T18" fmla="*/ 972 w 2015"/>
                  <a:gd name="T19" fmla="*/ 1792 h 4179"/>
                  <a:gd name="T20" fmla="*/ 1117 w 2015"/>
                  <a:gd name="T21" fmla="*/ 1526 h 4179"/>
                  <a:gd name="T22" fmla="*/ 1266 w 2015"/>
                  <a:gd name="T23" fmla="*/ 1263 h 4179"/>
                  <a:gd name="T24" fmla="*/ 1417 w 2015"/>
                  <a:gd name="T25" fmla="*/ 1006 h 4179"/>
                  <a:gd name="T26" fmla="*/ 1570 w 2015"/>
                  <a:gd name="T27" fmla="*/ 749 h 4179"/>
                  <a:gd name="T28" fmla="*/ 1721 w 2015"/>
                  <a:gd name="T29" fmla="*/ 499 h 4179"/>
                  <a:gd name="T30" fmla="*/ 1870 w 2015"/>
                  <a:gd name="T31" fmla="*/ 255 h 4179"/>
                  <a:gd name="T32" fmla="*/ 2015 w 2015"/>
                  <a:gd name="T33" fmla="*/ 12 h 4179"/>
                  <a:gd name="T34" fmla="*/ 1996 w 2015"/>
                  <a:gd name="T35" fmla="*/ 0 h 4179"/>
                  <a:gd name="T36" fmla="*/ 1851 w 2015"/>
                  <a:gd name="T37" fmla="*/ 242 h 4179"/>
                  <a:gd name="T38" fmla="*/ 1702 w 2015"/>
                  <a:gd name="T39" fmla="*/ 487 h 4179"/>
                  <a:gd name="T40" fmla="*/ 1551 w 2015"/>
                  <a:gd name="T41" fmla="*/ 737 h 4179"/>
                  <a:gd name="T42" fmla="*/ 1399 w 2015"/>
                  <a:gd name="T43" fmla="*/ 994 h 4179"/>
                  <a:gd name="T44" fmla="*/ 1247 w 2015"/>
                  <a:gd name="T45" fmla="*/ 1257 h 4179"/>
                  <a:gd name="T46" fmla="*/ 1099 w 2015"/>
                  <a:gd name="T47" fmla="*/ 1520 h 4179"/>
                  <a:gd name="T48" fmla="*/ 953 w 2015"/>
                  <a:gd name="T49" fmla="*/ 1786 h 4179"/>
                  <a:gd name="T50" fmla="*/ 811 w 2015"/>
                  <a:gd name="T51" fmla="*/ 2053 h 4179"/>
                  <a:gd name="T52" fmla="*/ 674 w 2015"/>
                  <a:gd name="T53" fmla="*/ 2322 h 4179"/>
                  <a:gd name="T54" fmla="*/ 548 w 2015"/>
                  <a:gd name="T55" fmla="*/ 2591 h 4179"/>
                  <a:gd name="T56" fmla="*/ 427 w 2015"/>
                  <a:gd name="T57" fmla="*/ 2857 h 4179"/>
                  <a:gd name="T58" fmla="*/ 319 w 2015"/>
                  <a:gd name="T59" fmla="*/ 3127 h 4179"/>
                  <a:gd name="T60" fmla="*/ 219 w 2015"/>
                  <a:gd name="T61" fmla="*/ 3392 h 4179"/>
                  <a:gd name="T62" fmla="*/ 133 w 2015"/>
                  <a:gd name="T63" fmla="*/ 3655 h 4179"/>
                  <a:gd name="T64" fmla="*/ 59 w 2015"/>
                  <a:gd name="T65" fmla="*/ 3922 h 4179"/>
                  <a:gd name="T66" fmla="*/ 0 w 2015"/>
                  <a:gd name="T67" fmla="*/ 4179 h 4179"/>
                  <a:gd name="T68" fmla="*/ 19 w 2015"/>
                  <a:gd name="T69" fmla="*/ 4179 h 41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15"/>
                  <a:gd name="T106" fmla="*/ 0 h 4179"/>
                  <a:gd name="T107" fmla="*/ 2015 w 2015"/>
                  <a:gd name="T108" fmla="*/ 4179 h 41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15" h="4179">
                    <a:moveTo>
                      <a:pt x="19" y="4179"/>
                    </a:moveTo>
                    <a:lnTo>
                      <a:pt x="78" y="3922"/>
                    </a:lnTo>
                    <a:lnTo>
                      <a:pt x="152" y="3663"/>
                    </a:lnTo>
                    <a:lnTo>
                      <a:pt x="239" y="3398"/>
                    </a:lnTo>
                    <a:lnTo>
                      <a:pt x="337" y="3133"/>
                    </a:lnTo>
                    <a:lnTo>
                      <a:pt x="446" y="2863"/>
                    </a:lnTo>
                    <a:lnTo>
                      <a:pt x="566" y="2598"/>
                    </a:lnTo>
                    <a:lnTo>
                      <a:pt x="694" y="2328"/>
                    </a:lnTo>
                    <a:lnTo>
                      <a:pt x="829" y="2059"/>
                    </a:lnTo>
                    <a:lnTo>
                      <a:pt x="972" y="1792"/>
                    </a:lnTo>
                    <a:lnTo>
                      <a:pt x="1117" y="1526"/>
                    </a:lnTo>
                    <a:lnTo>
                      <a:pt x="1266" y="1263"/>
                    </a:lnTo>
                    <a:lnTo>
                      <a:pt x="1417" y="1006"/>
                    </a:lnTo>
                    <a:lnTo>
                      <a:pt x="1570" y="749"/>
                    </a:lnTo>
                    <a:lnTo>
                      <a:pt x="1721" y="499"/>
                    </a:lnTo>
                    <a:lnTo>
                      <a:pt x="1870" y="255"/>
                    </a:lnTo>
                    <a:lnTo>
                      <a:pt x="2015" y="12"/>
                    </a:lnTo>
                    <a:lnTo>
                      <a:pt x="1996" y="0"/>
                    </a:lnTo>
                    <a:lnTo>
                      <a:pt x="1851" y="242"/>
                    </a:lnTo>
                    <a:lnTo>
                      <a:pt x="1702" y="487"/>
                    </a:lnTo>
                    <a:lnTo>
                      <a:pt x="1551" y="737"/>
                    </a:lnTo>
                    <a:lnTo>
                      <a:pt x="1399" y="994"/>
                    </a:lnTo>
                    <a:lnTo>
                      <a:pt x="1247" y="1257"/>
                    </a:lnTo>
                    <a:lnTo>
                      <a:pt x="1099" y="1520"/>
                    </a:lnTo>
                    <a:lnTo>
                      <a:pt x="953" y="1786"/>
                    </a:lnTo>
                    <a:lnTo>
                      <a:pt x="811" y="2053"/>
                    </a:lnTo>
                    <a:lnTo>
                      <a:pt x="674" y="2322"/>
                    </a:lnTo>
                    <a:lnTo>
                      <a:pt x="548" y="2591"/>
                    </a:lnTo>
                    <a:lnTo>
                      <a:pt x="427" y="2857"/>
                    </a:lnTo>
                    <a:lnTo>
                      <a:pt x="319" y="3127"/>
                    </a:lnTo>
                    <a:lnTo>
                      <a:pt x="219" y="3392"/>
                    </a:lnTo>
                    <a:lnTo>
                      <a:pt x="133" y="3655"/>
                    </a:lnTo>
                    <a:lnTo>
                      <a:pt x="59" y="3922"/>
                    </a:lnTo>
                    <a:lnTo>
                      <a:pt x="0" y="4179"/>
                    </a:lnTo>
                    <a:lnTo>
                      <a:pt x="19" y="4179"/>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0" name="Freeform 12"/>
              <p:cNvSpPr>
                <a:spLocks/>
              </p:cNvSpPr>
              <p:nvPr/>
            </p:nvSpPr>
            <p:spPr bwMode="auto">
              <a:xfrm>
                <a:off x="4209" y="3657"/>
                <a:ext cx="80" cy="314"/>
              </a:xfrm>
              <a:custGeom>
                <a:avLst/>
                <a:gdLst>
                  <a:gd name="T0" fmla="*/ 18 w 241"/>
                  <a:gd name="T1" fmla="*/ 944 h 944"/>
                  <a:gd name="T2" fmla="*/ 18 w 241"/>
                  <a:gd name="T3" fmla="*/ 938 h 944"/>
                  <a:gd name="T4" fmla="*/ 241 w 241"/>
                  <a:gd name="T5" fmla="*/ 0 h 944"/>
                  <a:gd name="T6" fmla="*/ 222 w 241"/>
                  <a:gd name="T7" fmla="*/ 0 h 944"/>
                  <a:gd name="T8" fmla="*/ 0 w 241"/>
                  <a:gd name="T9" fmla="*/ 938 h 944"/>
                  <a:gd name="T10" fmla="*/ 0 w 241"/>
                  <a:gd name="T11" fmla="*/ 931 h 944"/>
                  <a:gd name="T12" fmla="*/ 18 w 241"/>
                  <a:gd name="T13" fmla="*/ 944 h 944"/>
                  <a:gd name="T14" fmla="*/ 18 w 241"/>
                  <a:gd name="T15" fmla="*/ 941 h 944"/>
                  <a:gd name="T16" fmla="*/ 18 w 241"/>
                  <a:gd name="T17" fmla="*/ 938 h 944"/>
                  <a:gd name="T18" fmla="*/ 18 w 241"/>
                  <a:gd name="T19" fmla="*/ 944 h 9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1"/>
                  <a:gd name="T31" fmla="*/ 0 h 944"/>
                  <a:gd name="T32" fmla="*/ 241 w 241"/>
                  <a:gd name="T33" fmla="*/ 944 h 9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1" h="944">
                    <a:moveTo>
                      <a:pt x="18" y="944"/>
                    </a:moveTo>
                    <a:lnTo>
                      <a:pt x="18" y="938"/>
                    </a:lnTo>
                    <a:lnTo>
                      <a:pt x="241" y="0"/>
                    </a:lnTo>
                    <a:lnTo>
                      <a:pt x="222" y="0"/>
                    </a:lnTo>
                    <a:lnTo>
                      <a:pt x="0" y="938"/>
                    </a:lnTo>
                    <a:lnTo>
                      <a:pt x="0" y="931"/>
                    </a:lnTo>
                    <a:lnTo>
                      <a:pt x="18" y="944"/>
                    </a:lnTo>
                    <a:lnTo>
                      <a:pt x="18" y="941"/>
                    </a:lnTo>
                    <a:lnTo>
                      <a:pt x="18" y="938"/>
                    </a:lnTo>
                    <a:lnTo>
                      <a:pt x="18" y="944"/>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1" name="Freeform 13"/>
              <p:cNvSpPr>
                <a:spLocks/>
              </p:cNvSpPr>
              <p:nvPr/>
            </p:nvSpPr>
            <p:spPr bwMode="auto">
              <a:xfrm>
                <a:off x="4063" y="3967"/>
                <a:ext cx="152" cy="197"/>
              </a:xfrm>
              <a:custGeom>
                <a:avLst/>
                <a:gdLst>
                  <a:gd name="T0" fmla="*/ 18 w 455"/>
                  <a:gd name="T1" fmla="*/ 533 h 592"/>
                  <a:gd name="T2" fmla="*/ 37 w 455"/>
                  <a:gd name="T3" fmla="*/ 543 h 592"/>
                  <a:gd name="T4" fmla="*/ 455 w 455"/>
                  <a:gd name="T5" fmla="*/ 13 h 592"/>
                  <a:gd name="T6" fmla="*/ 437 w 455"/>
                  <a:gd name="T7" fmla="*/ 0 h 592"/>
                  <a:gd name="T8" fmla="*/ 18 w 455"/>
                  <a:gd name="T9" fmla="*/ 529 h 592"/>
                  <a:gd name="T10" fmla="*/ 37 w 455"/>
                  <a:gd name="T11" fmla="*/ 539 h 592"/>
                  <a:gd name="T12" fmla="*/ 18 w 455"/>
                  <a:gd name="T13" fmla="*/ 533 h 592"/>
                  <a:gd name="T14" fmla="*/ 0 w 455"/>
                  <a:gd name="T15" fmla="*/ 592 h 592"/>
                  <a:gd name="T16" fmla="*/ 37 w 455"/>
                  <a:gd name="T17" fmla="*/ 543 h 592"/>
                  <a:gd name="T18" fmla="*/ 18 w 455"/>
                  <a:gd name="T19" fmla="*/ 533 h 5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5"/>
                  <a:gd name="T31" fmla="*/ 0 h 592"/>
                  <a:gd name="T32" fmla="*/ 455 w 455"/>
                  <a:gd name="T33" fmla="*/ 592 h 5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5" h="592">
                    <a:moveTo>
                      <a:pt x="18" y="533"/>
                    </a:moveTo>
                    <a:lnTo>
                      <a:pt x="37" y="543"/>
                    </a:lnTo>
                    <a:lnTo>
                      <a:pt x="455" y="13"/>
                    </a:lnTo>
                    <a:lnTo>
                      <a:pt x="437" y="0"/>
                    </a:lnTo>
                    <a:lnTo>
                      <a:pt x="18" y="529"/>
                    </a:lnTo>
                    <a:lnTo>
                      <a:pt x="37" y="539"/>
                    </a:lnTo>
                    <a:lnTo>
                      <a:pt x="18" y="533"/>
                    </a:lnTo>
                    <a:lnTo>
                      <a:pt x="0" y="592"/>
                    </a:lnTo>
                    <a:lnTo>
                      <a:pt x="37" y="543"/>
                    </a:lnTo>
                    <a:lnTo>
                      <a:pt x="18" y="533"/>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2" name="Freeform 14"/>
              <p:cNvSpPr>
                <a:spLocks/>
              </p:cNvSpPr>
              <p:nvPr/>
            </p:nvSpPr>
            <p:spPr bwMode="auto">
              <a:xfrm>
                <a:off x="4069" y="3676"/>
                <a:ext cx="159" cy="471"/>
              </a:xfrm>
              <a:custGeom>
                <a:avLst/>
                <a:gdLst>
                  <a:gd name="T0" fmla="*/ 458 w 478"/>
                  <a:gd name="T1" fmla="*/ 0 h 1412"/>
                  <a:gd name="T2" fmla="*/ 0 w 478"/>
                  <a:gd name="T3" fmla="*/ 1406 h 1412"/>
                  <a:gd name="T4" fmla="*/ 19 w 478"/>
                  <a:gd name="T5" fmla="*/ 1412 h 1412"/>
                  <a:gd name="T6" fmla="*/ 478 w 478"/>
                  <a:gd name="T7" fmla="*/ 6 h 1412"/>
                  <a:gd name="T8" fmla="*/ 458 w 478"/>
                  <a:gd name="T9" fmla="*/ 0 h 1412"/>
                  <a:gd name="T10" fmla="*/ 0 60000 65536"/>
                  <a:gd name="T11" fmla="*/ 0 60000 65536"/>
                  <a:gd name="T12" fmla="*/ 0 60000 65536"/>
                  <a:gd name="T13" fmla="*/ 0 60000 65536"/>
                  <a:gd name="T14" fmla="*/ 0 60000 65536"/>
                  <a:gd name="T15" fmla="*/ 0 w 478"/>
                  <a:gd name="T16" fmla="*/ 0 h 1412"/>
                  <a:gd name="T17" fmla="*/ 478 w 478"/>
                  <a:gd name="T18" fmla="*/ 1412 h 1412"/>
                </a:gdLst>
                <a:ahLst/>
                <a:cxnLst>
                  <a:cxn ang="T10">
                    <a:pos x="T0" y="T1"/>
                  </a:cxn>
                  <a:cxn ang="T11">
                    <a:pos x="T2" y="T3"/>
                  </a:cxn>
                  <a:cxn ang="T12">
                    <a:pos x="T4" y="T5"/>
                  </a:cxn>
                  <a:cxn ang="T13">
                    <a:pos x="T6" y="T7"/>
                  </a:cxn>
                  <a:cxn ang="T14">
                    <a:pos x="T8" y="T9"/>
                  </a:cxn>
                </a:cxnLst>
                <a:rect l="T15" t="T16" r="T17" b="T18"/>
                <a:pathLst>
                  <a:path w="478" h="1412">
                    <a:moveTo>
                      <a:pt x="458" y="0"/>
                    </a:moveTo>
                    <a:lnTo>
                      <a:pt x="0" y="1406"/>
                    </a:lnTo>
                    <a:lnTo>
                      <a:pt x="19" y="1412"/>
                    </a:lnTo>
                    <a:lnTo>
                      <a:pt x="478" y="6"/>
                    </a:lnTo>
                    <a:lnTo>
                      <a:pt x="458" y="0"/>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3" name="Freeform 15"/>
              <p:cNvSpPr>
                <a:spLocks/>
              </p:cNvSpPr>
              <p:nvPr/>
            </p:nvSpPr>
            <p:spPr bwMode="auto">
              <a:xfrm>
                <a:off x="4131" y="2018"/>
                <a:ext cx="1001" cy="1663"/>
              </a:xfrm>
              <a:custGeom>
                <a:avLst/>
                <a:gdLst>
                  <a:gd name="T0" fmla="*/ 2445 w 3002"/>
                  <a:gd name="T1" fmla="*/ 217 h 4989"/>
                  <a:gd name="T2" fmla="*/ 1823 w 3002"/>
                  <a:gd name="T3" fmla="*/ 684 h 4989"/>
                  <a:gd name="T4" fmla="*/ 1297 w 3002"/>
                  <a:gd name="T5" fmla="*/ 1299 h 4989"/>
                  <a:gd name="T6" fmla="*/ 866 w 3002"/>
                  <a:gd name="T7" fmla="*/ 1990 h 4989"/>
                  <a:gd name="T8" fmla="*/ 527 w 3002"/>
                  <a:gd name="T9" fmla="*/ 2693 h 4989"/>
                  <a:gd name="T10" fmla="*/ 272 w 3002"/>
                  <a:gd name="T11" fmla="*/ 3340 h 4989"/>
                  <a:gd name="T12" fmla="*/ 102 w 3002"/>
                  <a:gd name="T13" fmla="*/ 3860 h 4989"/>
                  <a:gd name="T14" fmla="*/ 12 w 3002"/>
                  <a:gd name="T15" fmla="*/ 4191 h 4989"/>
                  <a:gd name="T16" fmla="*/ 155 w 3002"/>
                  <a:gd name="T17" fmla="*/ 4528 h 4989"/>
                  <a:gd name="T18" fmla="*/ 245 w 3002"/>
                  <a:gd name="T19" fmla="*/ 4891 h 4989"/>
                  <a:gd name="T20" fmla="*/ 455 w 3002"/>
                  <a:gd name="T21" fmla="*/ 4469 h 4989"/>
                  <a:gd name="T22" fmla="*/ 672 w 3002"/>
                  <a:gd name="T23" fmla="*/ 3885 h 4989"/>
                  <a:gd name="T24" fmla="*/ 870 w 3002"/>
                  <a:gd name="T25" fmla="*/ 3389 h 4989"/>
                  <a:gd name="T26" fmla="*/ 1074 w 3002"/>
                  <a:gd name="T27" fmla="*/ 2946 h 4989"/>
                  <a:gd name="T28" fmla="*/ 1300 w 3002"/>
                  <a:gd name="T29" fmla="*/ 2510 h 4989"/>
                  <a:gd name="T30" fmla="*/ 1576 w 3002"/>
                  <a:gd name="T31" fmla="*/ 2048 h 4989"/>
                  <a:gd name="T32" fmla="*/ 1919 w 3002"/>
                  <a:gd name="T33" fmla="*/ 1523 h 4989"/>
                  <a:gd name="T34" fmla="*/ 2352 w 3002"/>
                  <a:gd name="T35" fmla="*/ 895 h 4989"/>
                  <a:gd name="T36" fmla="*/ 2250 w 3002"/>
                  <a:gd name="T37" fmla="*/ 1095 h 4989"/>
                  <a:gd name="T38" fmla="*/ 1937 w 3002"/>
                  <a:gd name="T39" fmla="*/ 1613 h 4989"/>
                  <a:gd name="T40" fmla="*/ 1631 w 3002"/>
                  <a:gd name="T41" fmla="*/ 2142 h 4989"/>
                  <a:gd name="T42" fmla="*/ 1337 w 3002"/>
                  <a:gd name="T43" fmla="*/ 2677 h 4989"/>
                  <a:gd name="T44" fmla="*/ 1068 w 3002"/>
                  <a:gd name="T45" fmla="*/ 3219 h 4989"/>
                  <a:gd name="T46" fmla="*/ 827 w 3002"/>
                  <a:gd name="T47" fmla="*/ 3767 h 4989"/>
                  <a:gd name="T48" fmla="*/ 629 w 3002"/>
                  <a:gd name="T49" fmla="*/ 4311 h 4989"/>
                  <a:gd name="T50" fmla="*/ 480 w 3002"/>
                  <a:gd name="T51" fmla="*/ 4853 h 4989"/>
                  <a:gd name="T52" fmla="*/ 576 w 3002"/>
                  <a:gd name="T53" fmla="*/ 4893 h 4989"/>
                  <a:gd name="T54" fmla="*/ 790 w 3002"/>
                  <a:gd name="T55" fmla="*/ 4819 h 4989"/>
                  <a:gd name="T56" fmla="*/ 1019 w 3002"/>
                  <a:gd name="T57" fmla="*/ 4785 h 4989"/>
                  <a:gd name="T58" fmla="*/ 1225 w 3002"/>
                  <a:gd name="T59" fmla="*/ 4775 h 4989"/>
                  <a:gd name="T60" fmla="*/ 1547 w 3002"/>
                  <a:gd name="T61" fmla="*/ 4342 h 4989"/>
                  <a:gd name="T62" fmla="*/ 1829 w 3002"/>
                  <a:gd name="T63" fmla="*/ 3782 h 4989"/>
                  <a:gd name="T64" fmla="*/ 2052 w 3002"/>
                  <a:gd name="T65" fmla="*/ 3262 h 4989"/>
                  <a:gd name="T66" fmla="*/ 2256 w 3002"/>
                  <a:gd name="T67" fmla="*/ 2791 h 4989"/>
                  <a:gd name="T68" fmla="*/ 2408 w 3002"/>
                  <a:gd name="T69" fmla="*/ 2476 h 4989"/>
                  <a:gd name="T70" fmla="*/ 2538 w 3002"/>
                  <a:gd name="T71" fmla="*/ 2176 h 4989"/>
                  <a:gd name="T72" fmla="*/ 2476 w 3002"/>
                  <a:gd name="T73" fmla="*/ 2093 h 4989"/>
                  <a:gd name="T74" fmla="*/ 2309 w 3002"/>
                  <a:gd name="T75" fmla="*/ 2036 h 4989"/>
                  <a:gd name="T76" fmla="*/ 2133 w 3002"/>
                  <a:gd name="T77" fmla="*/ 1984 h 4989"/>
                  <a:gd name="T78" fmla="*/ 1980 w 3002"/>
                  <a:gd name="T79" fmla="*/ 1978 h 4989"/>
                  <a:gd name="T80" fmla="*/ 2027 w 3002"/>
                  <a:gd name="T81" fmla="*/ 1922 h 4989"/>
                  <a:gd name="T82" fmla="*/ 2207 w 3002"/>
                  <a:gd name="T83" fmla="*/ 1891 h 4989"/>
                  <a:gd name="T84" fmla="*/ 2429 w 3002"/>
                  <a:gd name="T85" fmla="*/ 1882 h 4989"/>
                  <a:gd name="T86" fmla="*/ 2656 w 3002"/>
                  <a:gd name="T87" fmla="*/ 1850 h 4989"/>
                  <a:gd name="T88" fmla="*/ 2786 w 3002"/>
                  <a:gd name="T89" fmla="*/ 1631 h 4989"/>
                  <a:gd name="T90" fmla="*/ 2878 w 3002"/>
                  <a:gd name="T91" fmla="*/ 1299 h 4989"/>
                  <a:gd name="T92" fmla="*/ 2804 w 3002"/>
                  <a:gd name="T93" fmla="*/ 1201 h 4989"/>
                  <a:gd name="T94" fmla="*/ 2649 w 3002"/>
                  <a:gd name="T95" fmla="*/ 1201 h 4989"/>
                  <a:gd name="T96" fmla="*/ 2494 w 3002"/>
                  <a:gd name="T97" fmla="*/ 1207 h 4989"/>
                  <a:gd name="T98" fmla="*/ 2352 w 3002"/>
                  <a:gd name="T99" fmla="*/ 1217 h 4989"/>
                  <a:gd name="T100" fmla="*/ 2429 w 3002"/>
                  <a:gd name="T101" fmla="*/ 1154 h 4989"/>
                  <a:gd name="T102" fmla="*/ 2594 w 3002"/>
                  <a:gd name="T103" fmla="*/ 1095 h 4989"/>
                  <a:gd name="T104" fmla="*/ 2764 w 3002"/>
                  <a:gd name="T105" fmla="*/ 1056 h 4989"/>
                  <a:gd name="T106" fmla="*/ 2925 w 3002"/>
                  <a:gd name="T107" fmla="*/ 1015 h 4989"/>
                  <a:gd name="T108" fmla="*/ 3002 w 3002"/>
                  <a:gd name="T109" fmla="*/ 313 h 49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02"/>
                  <a:gd name="T166" fmla="*/ 0 h 4989"/>
                  <a:gd name="T167" fmla="*/ 3002 w 3002"/>
                  <a:gd name="T168" fmla="*/ 4989 h 49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02" h="4989">
                    <a:moveTo>
                      <a:pt x="2978" y="0"/>
                    </a:moveTo>
                    <a:lnTo>
                      <a:pt x="2792" y="56"/>
                    </a:lnTo>
                    <a:lnTo>
                      <a:pt x="2615" y="130"/>
                    </a:lnTo>
                    <a:lnTo>
                      <a:pt x="2445" y="217"/>
                    </a:lnTo>
                    <a:lnTo>
                      <a:pt x="2278" y="315"/>
                    </a:lnTo>
                    <a:lnTo>
                      <a:pt x="2120" y="427"/>
                    </a:lnTo>
                    <a:lnTo>
                      <a:pt x="1968" y="550"/>
                    </a:lnTo>
                    <a:lnTo>
                      <a:pt x="1823" y="684"/>
                    </a:lnTo>
                    <a:lnTo>
                      <a:pt x="1680" y="826"/>
                    </a:lnTo>
                    <a:lnTo>
                      <a:pt x="1547" y="978"/>
                    </a:lnTo>
                    <a:lnTo>
                      <a:pt x="1421" y="1136"/>
                    </a:lnTo>
                    <a:lnTo>
                      <a:pt x="1297" y="1299"/>
                    </a:lnTo>
                    <a:lnTo>
                      <a:pt x="1182" y="1467"/>
                    </a:lnTo>
                    <a:lnTo>
                      <a:pt x="1071" y="1640"/>
                    </a:lnTo>
                    <a:lnTo>
                      <a:pt x="966" y="1813"/>
                    </a:lnTo>
                    <a:lnTo>
                      <a:pt x="866" y="1990"/>
                    </a:lnTo>
                    <a:lnTo>
                      <a:pt x="774" y="2166"/>
                    </a:lnTo>
                    <a:lnTo>
                      <a:pt x="688" y="2346"/>
                    </a:lnTo>
                    <a:lnTo>
                      <a:pt x="604" y="2519"/>
                    </a:lnTo>
                    <a:lnTo>
                      <a:pt x="527" y="2693"/>
                    </a:lnTo>
                    <a:lnTo>
                      <a:pt x="455" y="2863"/>
                    </a:lnTo>
                    <a:lnTo>
                      <a:pt x="390" y="3027"/>
                    </a:lnTo>
                    <a:lnTo>
                      <a:pt x="328" y="3185"/>
                    </a:lnTo>
                    <a:lnTo>
                      <a:pt x="272" y="3340"/>
                    </a:lnTo>
                    <a:lnTo>
                      <a:pt x="223" y="3481"/>
                    </a:lnTo>
                    <a:lnTo>
                      <a:pt x="180" y="3618"/>
                    </a:lnTo>
                    <a:lnTo>
                      <a:pt x="139" y="3746"/>
                    </a:lnTo>
                    <a:lnTo>
                      <a:pt x="102" y="3860"/>
                    </a:lnTo>
                    <a:lnTo>
                      <a:pt x="71" y="3962"/>
                    </a:lnTo>
                    <a:lnTo>
                      <a:pt x="47" y="4052"/>
                    </a:lnTo>
                    <a:lnTo>
                      <a:pt x="27" y="4128"/>
                    </a:lnTo>
                    <a:lnTo>
                      <a:pt x="12" y="4191"/>
                    </a:lnTo>
                    <a:lnTo>
                      <a:pt x="0" y="4234"/>
                    </a:lnTo>
                    <a:lnTo>
                      <a:pt x="65" y="4340"/>
                    </a:lnTo>
                    <a:lnTo>
                      <a:pt x="115" y="4436"/>
                    </a:lnTo>
                    <a:lnTo>
                      <a:pt x="155" y="4528"/>
                    </a:lnTo>
                    <a:lnTo>
                      <a:pt x="182" y="4618"/>
                    </a:lnTo>
                    <a:lnTo>
                      <a:pt x="204" y="4705"/>
                    </a:lnTo>
                    <a:lnTo>
                      <a:pt x="226" y="4797"/>
                    </a:lnTo>
                    <a:lnTo>
                      <a:pt x="245" y="4891"/>
                    </a:lnTo>
                    <a:lnTo>
                      <a:pt x="266" y="4989"/>
                    </a:lnTo>
                    <a:lnTo>
                      <a:pt x="331" y="4807"/>
                    </a:lnTo>
                    <a:lnTo>
                      <a:pt x="396" y="4634"/>
                    </a:lnTo>
                    <a:lnTo>
                      <a:pt x="455" y="4469"/>
                    </a:lnTo>
                    <a:lnTo>
                      <a:pt x="511" y="4314"/>
                    </a:lnTo>
                    <a:lnTo>
                      <a:pt x="566" y="4163"/>
                    </a:lnTo>
                    <a:lnTo>
                      <a:pt x="619" y="4020"/>
                    </a:lnTo>
                    <a:lnTo>
                      <a:pt x="672" y="3885"/>
                    </a:lnTo>
                    <a:lnTo>
                      <a:pt x="721" y="3754"/>
                    </a:lnTo>
                    <a:lnTo>
                      <a:pt x="774" y="3630"/>
                    </a:lnTo>
                    <a:lnTo>
                      <a:pt x="820" y="3507"/>
                    </a:lnTo>
                    <a:lnTo>
                      <a:pt x="870" y="3389"/>
                    </a:lnTo>
                    <a:lnTo>
                      <a:pt x="919" y="3275"/>
                    </a:lnTo>
                    <a:lnTo>
                      <a:pt x="968" y="3163"/>
                    </a:lnTo>
                    <a:lnTo>
                      <a:pt x="1021" y="3055"/>
                    </a:lnTo>
                    <a:lnTo>
                      <a:pt x="1074" y="2946"/>
                    </a:lnTo>
                    <a:lnTo>
                      <a:pt x="1127" y="2838"/>
                    </a:lnTo>
                    <a:lnTo>
                      <a:pt x="1182" y="2730"/>
                    </a:lnTo>
                    <a:lnTo>
                      <a:pt x="1241" y="2622"/>
                    </a:lnTo>
                    <a:lnTo>
                      <a:pt x="1300" y="2510"/>
                    </a:lnTo>
                    <a:lnTo>
                      <a:pt x="1365" y="2399"/>
                    </a:lnTo>
                    <a:lnTo>
                      <a:pt x="1429" y="2287"/>
                    </a:lnTo>
                    <a:lnTo>
                      <a:pt x="1501" y="2170"/>
                    </a:lnTo>
                    <a:lnTo>
                      <a:pt x="1576" y="2048"/>
                    </a:lnTo>
                    <a:lnTo>
                      <a:pt x="1653" y="1925"/>
                    </a:lnTo>
                    <a:lnTo>
                      <a:pt x="1737" y="1799"/>
                    </a:lnTo>
                    <a:lnTo>
                      <a:pt x="1827" y="1665"/>
                    </a:lnTo>
                    <a:lnTo>
                      <a:pt x="1919" y="1523"/>
                    </a:lnTo>
                    <a:lnTo>
                      <a:pt x="2018" y="1377"/>
                    </a:lnTo>
                    <a:lnTo>
                      <a:pt x="2123" y="1226"/>
                    </a:lnTo>
                    <a:lnTo>
                      <a:pt x="2235" y="1062"/>
                    </a:lnTo>
                    <a:lnTo>
                      <a:pt x="2352" y="895"/>
                    </a:lnTo>
                    <a:lnTo>
                      <a:pt x="2480" y="715"/>
                    </a:lnTo>
                    <a:lnTo>
                      <a:pt x="2402" y="842"/>
                    </a:lnTo>
                    <a:lnTo>
                      <a:pt x="2327" y="966"/>
                    </a:lnTo>
                    <a:lnTo>
                      <a:pt x="2250" y="1095"/>
                    </a:lnTo>
                    <a:lnTo>
                      <a:pt x="2172" y="1223"/>
                    </a:lnTo>
                    <a:lnTo>
                      <a:pt x="2096" y="1352"/>
                    </a:lnTo>
                    <a:lnTo>
                      <a:pt x="2015" y="1483"/>
                    </a:lnTo>
                    <a:lnTo>
                      <a:pt x="1937" y="1613"/>
                    </a:lnTo>
                    <a:lnTo>
                      <a:pt x="1860" y="1742"/>
                    </a:lnTo>
                    <a:lnTo>
                      <a:pt x="1782" y="1876"/>
                    </a:lnTo>
                    <a:lnTo>
                      <a:pt x="1709" y="2009"/>
                    </a:lnTo>
                    <a:lnTo>
                      <a:pt x="1631" y="2142"/>
                    </a:lnTo>
                    <a:lnTo>
                      <a:pt x="1557" y="2275"/>
                    </a:lnTo>
                    <a:lnTo>
                      <a:pt x="1482" y="2408"/>
                    </a:lnTo>
                    <a:lnTo>
                      <a:pt x="1411" y="2540"/>
                    </a:lnTo>
                    <a:lnTo>
                      <a:pt x="1337" y="2677"/>
                    </a:lnTo>
                    <a:lnTo>
                      <a:pt x="1269" y="2813"/>
                    </a:lnTo>
                    <a:lnTo>
                      <a:pt x="1201" y="2950"/>
                    </a:lnTo>
                    <a:lnTo>
                      <a:pt x="1133" y="3083"/>
                    </a:lnTo>
                    <a:lnTo>
                      <a:pt x="1068" y="3219"/>
                    </a:lnTo>
                    <a:lnTo>
                      <a:pt x="1003" y="3355"/>
                    </a:lnTo>
                    <a:lnTo>
                      <a:pt x="944" y="3491"/>
                    </a:lnTo>
                    <a:lnTo>
                      <a:pt x="886" y="3628"/>
                    </a:lnTo>
                    <a:lnTo>
                      <a:pt x="827" y="3767"/>
                    </a:lnTo>
                    <a:lnTo>
                      <a:pt x="774" y="3903"/>
                    </a:lnTo>
                    <a:lnTo>
                      <a:pt x="721" y="4040"/>
                    </a:lnTo>
                    <a:lnTo>
                      <a:pt x="674" y="4175"/>
                    </a:lnTo>
                    <a:lnTo>
                      <a:pt x="629" y="4311"/>
                    </a:lnTo>
                    <a:lnTo>
                      <a:pt x="588" y="4448"/>
                    </a:lnTo>
                    <a:lnTo>
                      <a:pt x="548" y="4583"/>
                    </a:lnTo>
                    <a:lnTo>
                      <a:pt x="511" y="4720"/>
                    </a:lnTo>
                    <a:lnTo>
                      <a:pt x="480" y="4853"/>
                    </a:lnTo>
                    <a:lnTo>
                      <a:pt x="452" y="4989"/>
                    </a:lnTo>
                    <a:lnTo>
                      <a:pt x="490" y="4955"/>
                    </a:lnTo>
                    <a:lnTo>
                      <a:pt x="533" y="4921"/>
                    </a:lnTo>
                    <a:lnTo>
                      <a:pt x="576" y="4893"/>
                    </a:lnTo>
                    <a:lnTo>
                      <a:pt x="625" y="4871"/>
                    </a:lnTo>
                    <a:lnTo>
                      <a:pt x="678" y="4850"/>
                    </a:lnTo>
                    <a:lnTo>
                      <a:pt x="733" y="4834"/>
                    </a:lnTo>
                    <a:lnTo>
                      <a:pt x="790" y="4819"/>
                    </a:lnTo>
                    <a:lnTo>
                      <a:pt x="848" y="4807"/>
                    </a:lnTo>
                    <a:lnTo>
                      <a:pt x="904" y="4797"/>
                    </a:lnTo>
                    <a:lnTo>
                      <a:pt x="962" y="4791"/>
                    </a:lnTo>
                    <a:lnTo>
                      <a:pt x="1019" y="4785"/>
                    </a:lnTo>
                    <a:lnTo>
                      <a:pt x="1074" y="4781"/>
                    </a:lnTo>
                    <a:lnTo>
                      <a:pt x="1127" y="4779"/>
                    </a:lnTo>
                    <a:lnTo>
                      <a:pt x="1176" y="4775"/>
                    </a:lnTo>
                    <a:lnTo>
                      <a:pt x="1225" y="4775"/>
                    </a:lnTo>
                    <a:lnTo>
                      <a:pt x="1269" y="4775"/>
                    </a:lnTo>
                    <a:lnTo>
                      <a:pt x="1368" y="4630"/>
                    </a:lnTo>
                    <a:lnTo>
                      <a:pt x="1461" y="4487"/>
                    </a:lnTo>
                    <a:lnTo>
                      <a:pt x="1547" y="4342"/>
                    </a:lnTo>
                    <a:lnTo>
                      <a:pt x="1625" y="4200"/>
                    </a:lnTo>
                    <a:lnTo>
                      <a:pt x="1699" y="4061"/>
                    </a:lnTo>
                    <a:lnTo>
                      <a:pt x="1768" y="3922"/>
                    </a:lnTo>
                    <a:lnTo>
                      <a:pt x="1829" y="3782"/>
                    </a:lnTo>
                    <a:lnTo>
                      <a:pt x="1888" y="3650"/>
                    </a:lnTo>
                    <a:lnTo>
                      <a:pt x="1944" y="3516"/>
                    </a:lnTo>
                    <a:lnTo>
                      <a:pt x="2000" y="3385"/>
                    </a:lnTo>
                    <a:lnTo>
                      <a:pt x="2052" y="3262"/>
                    </a:lnTo>
                    <a:lnTo>
                      <a:pt x="2102" y="3138"/>
                    </a:lnTo>
                    <a:lnTo>
                      <a:pt x="2154" y="3018"/>
                    </a:lnTo>
                    <a:lnTo>
                      <a:pt x="2204" y="2903"/>
                    </a:lnTo>
                    <a:lnTo>
                      <a:pt x="2256" y="2791"/>
                    </a:lnTo>
                    <a:lnTo>
                      <a:pt x="2309" y="2687"/>
                    </a:lnTo>
                    <a:lnTo>
                      <a:pt x="2343" y="2622"/>
                    </a:lnTo>
                    <a:lnTo>
                      <a:pt x="2378" y="2554"/>
                    </a:lnTo>
                    <a:lnTo>
                      <a:pt x="2408" y="2476"/>
                    </a:lnTo>
                    <a:lnTo>
                      <a:pt x="2439" y="2399"/>
                    </a:lnTo>
                    <a:lnTo>
                      <a:pt x="2470" y="2321"/>
                    </a:lnTo>
                    <a:lnTo>
                      <a:pt x="2504" y="2244"/>
                    </a:lnTo>
                    <a:lnTo>
                      <a:pt x="2538" y="2176"/>
                    </a:lnTo>
                    <a:lnTo>
                      <a:pt x="2572" y="2111"/>
                    </a:lnTo>
                    <a:lnTo>
                      <a:pt x="2544" y="2107"/>
                    </a:lnTo>
                    <a:lnTo>
                      <a:pt x="2510" y="2101"/>
                    </a:lnTo>
                    <a:lnTo>
                      <a:pt x="2476" y="2093"/>
                    </a:lnTo>
                    <a:lnTo>
                      <a:pt x="2439" y="2080"/>
                    </a:lnTo>
                    <a:lnTo>
                      <a:pt x="2396" y="2068"/>
                    </a:lnTo>
                    <a:lnTo>
                      <a:pt x="2355" y="2052"/>
                    </a:lnTo>
                    <a:lnTo>
                      <a:pt x="2309" y="2036"/>
                    </a:lnTo>
                    <a:lnTo>
                      <a:pt x="2266" y="2021"/>
                    </a:lnTo>
                    <a:lnTo>
                      <a:pt x="2223" y="2005"/>
                    </a:lnTo>
                    <a:lnTo>
                      <a:pt x="2176" y="1993"/>
                    </a:lnTo>
                    <a:lnTo>
                      <a:pt x="2133" y="1984"/>
                    </a:lnTo>
                    <a:lnTo>
                      <a:pt x="2092" y="1978"/>
                    </a:lnTo>
                    <a:lnTo>
                      <a:pt x="2052" y="1972"/>
                    </a:lnTo>
                    <a:lnTo>
                      <a:pt x="2015" y="1972"/>
                    </a:lnTo>
                    <a:lnTo>
                      <a:pt x="1980" y="1978"/>
                    </a:lnTo>
                    <a:lnTo>
                      <a:pt x="1950" y="1990"/>
                    </a:lnTo>
                    <a:lnTo>
                      <a:pt x="1968" y="1962"/>
                    </a:lnTo>
                    <a:lnTo>
                      <a:pt x="1996" y="1940"/>
                    </a:lnTo>
                    <a:lnTo>
                      <a:pt x="2027" y="1922"/>
                    </a:lnTo>
                    <a:lnTo>
                      <a:pt x="2068" y="1909"/>
                    </a:lnTo>
                    <a:lnTo>
                      <a:pt x="2111" y="1901"/>
                    </a:lnTo>
                    <a:lnTo>
                      <a:pt x="2157" y="1895"/>
                    </a:lnTo>
                    <a:lnTo>
                      <a:pt x="2207" y="1891"/>
                    </a:lnTo>
                    <a:lnTo>
                      <a:pt x="2260" y="1888"/>
                    </a:lnTo>
                    <a:lnTo>
                      <a:pt x="2315" y="1885"/>
                    </a:lnTo>
                    <a:lnTo>
                      <a:pt x="2370" y="1885"/>
                    </a:lnTo>
                    <a:lnTo>
                      <a:pt x="2429" y="1882"/>
                    </a:lnTo>
                    <a:lnTo>
                      <a:pt x="2488" y="1879"/>
                    </a:lnTo>
                    <a:lnTo>
                      <a:pt x="2544" y="1872"/>
                    </a:lnTo>
                    <a:lnTo>
                      <a:pt x="2600" y="1864"/>
                    </a:lnTo>
                    <a:lnTo>
                      <a:pt x="2656" y="1850"/>
                    </a:lnTo>
                    <a:lnTo>
                      <a:pt x="2708" y="1836"/>
                    </a:lnTo>
                    <a:lnTo>
                      <a:pt x="2739" y="1770"/>
                    </a:lnTo>
                    <a:lnTo>
                      <a:pt x="2764" y="1703"/>
                    </a:lnTo>
                    <a:lnTo>
                      <a:pt x="2786" y="1631"/>
                    </a:lnTo>
                    <a:lnTo>
                      <a:pt x="2807" y="1556"/>
                    </a:lnTo>
                    <a:lnTo>
                      <a:pt x="2829" y="1479"/>
                    </a:lnTo>
                    <a:lnTo>
                      <a:pt x="2851" y="1393"/>
                    </a:lnTo>
                    <a:lnTo>
                      <a:pt x="2878" y="1299"/>
                    </a:lnTo>
                    <a:lnTo>
                      <a:pt x="2909" y="1201"/>
                    </a:lnTo>
                    <a:lnTo>
                      <a:pt x="2876" y="1201"/>
                    </a:lnTo>
                    <a:lnTo>
                      <a:pt x="2841" y="1201"/>
                    </a:lnTo>
                    <a:lnTo>
                      <a:pt x="2804" y="1201"/>
                    </a:lnTo>
                    <a:lnTo>
                      <a:pt x="2767" y="1201"/>
                    </a:lnTo>
                    <a:lnTo>
                      <a:pt x="2729" y="1201"/>
                    </a:lnTo>
                    <a:lnTo>
                      <a:pt x="2690" y="1201"/>
                    </a:lnTo>
                    <a:lnTo>
                      <a:pt x="2649" y="1201"/>
                    </a:lnTo>
                    <a:lnTo>
                      <a:pt x="2612" y="1201"/>
                    </a:lnTo>
                    <a:lnTo>
                      <a:pt x="2572" y="1205"/>
                    </a:lnTo>
                    <a:lnTo>
                      <a:pt x="2531" y="1205"/>
                    </a:lnTo>
                    <a:lnTo>
                      <a:pt x="2494" y="1207"/>
                    </a:lnTo>
                    <a:lnTo>
                      <a:pt x="2454" y="1207"/>
                    </a:lnTo>
                    <a:lnTo>
                      <a:pt x="2421" y="1211"/>
                    </a:lnTo>
                    <a:lnTo>
                      <a:pt x="2386" y="1213"/>
                    </a:lnTo>
                    <a:lnTo>
                      <a:pt x="2352" y="1217"/>
                    </a:lnTo>
                    <a:lnTo>
                      <a:pt x="2321" y="1219"/>
                    </a:lnTo>
                    <a:lnTo>
                      <a:pt x="2355" y="1195"/>
                    </a:lnTo>
                    <a:lnTo>
                      <a:pt x="2392" y="1173"/>
                    </a:lnTo>
                    <a:lnTo>
                      <a:pt x="2429" y="1154"/>
                    </a:lnTo>
                    <a:lnTo>
                      <a:pt x="2470" y="1136"/>
                    </a:lnTo>
                    <a:lnTo>
                      <a:pt x="2510" y="1121"/>
                    </a:lnTo>
                    <a:lnTo>
                      <a:pt x="2550" y="1109"/>
                    </a:lnTo>
                    <a:lnTo>
                      <a:pt x="2594" y="1095"/>
                    </a:lnTo>
                    <a:lnTo>
                      <a:pt x="2637" y="1083"/>
                    </a:lnTo>
                    <a:lnTo>
                      <a:pt x="2680" y="1074"/>
                    </a:lnTo>
                    <a:lnTo>
                      <a:pt x="2723" y="1064"/>
                    </a:lnTo>
                    <a:lnTo>
                      <a:pt x="2764" y="1056"/>
                    </a:lnTo>
                    <a:lnTo>
                      <a:pt x="2807" y="1046"/>
                    </a:lnTo>
                    <a:lnTo>
                      <a:pt x="2847" y="1037"/>
                    </a:lnTo>
                    <a:lnTo>
                      <a:pt x="2888" y="1028"/>
                    </a:lnTo>
                    <a:lnTo>
                      <a:pt x="2925" y="1015"/>
                    </a:lnTo>
                    <a:lnTo>
                      <a:pt x="2962" y="1005"/>
                    </a:lnTo>
                    <a:lnTo>
                      <a:pt x="2984" y="842"/>
                    </a:lnTo>
                    <a:lnTo>
                      <a:pt x="2999" y="603"/>
                    </a:lnTo>
                    <a:lnTo>
                      <a:pt x="3002" y="313"/>
                    </a:lnTo>
                    <a:lnTo>
                      <a:pt x="2978" y="0"/>
                    </a:lnTo>
                    <a:close/>
                  </a:path>
                </a:pathLst>
              </a:custGeom>
              <a:solidFill>
                <a:srgbClr val="FFFFFF">
                  <a:alpha val="50195"/>
                </a:srgbClr>
              </a:solidFill>
              <a:ln w="11113">
                <a:solidFill>
                  <a:srgbClr val="000000"/>
                </a:solidFill>
                <a:prstDash val="solid"/>
                <a:round/>
                <a:headEnd/>
                <a:tailEnd/>
              </a:ln>
            </p:spPr>
            <p:txBody>
              <a:bodyPr lIns="16" tIns="8" rIns="16" bIns="8">
                <a:spAutoFit/>
              </a:bodyPr>
              <a:lstStyle/>
              <a:p>
                <a:endParaRPr lang="ar-SA"/>
              </a:p>
            </p:txBody>
          </p:sp>
          <p:sp>
            <p:nvSpPr>
              <p:cNvPr id="5134" name="Freeform 16"/>
              <p:cNvSpPr>
                <a:spLocks/>
              </p:cNvSpPr>
              <p:nvPr/>
            </p:nvSpPr>
            <p:spPr bwMode="auto">
              <a:xfrm>
                <a:off x="4028" y="3883"/>
                <a:ext cx="207" cy="429"/>
              </a:xfrm>
              <a:custGeom>
                <a:avLst/>
                <a:gdLst>
                  <a:gd name="T0" fmla="*/ 375 w 623"/>
                  <a:gd name="T1" fmla="*/ 33 h 1288"/>
                  <a:gd name="T2" fmla="*/ 396 w 623"/>
                  <a:gd name="T3" fmla="*/ 55 h 1288"/>
                  <a:gd name="T4" fmla="*/ 418 w 623"/>
                  <a:gd name="T5" fmla="*/ 71 h 1288"/>
                  <a:gd name="T6" fmla="*/ 439 w 623"/>
                  <a:gd name="T7" fmla="*/ 86 h 1288"/>
                  <a:gd name="T8" fmla="*/ 465 w 623"/>
                  <a:gd name="T9" fmla="*/ 92 h 1288"/>
                  <a:gd name="T10" fmla="*/ 496 w 623"/>
                  <a:gd name="T11" fmla="*/ 90 h 1288"/>
                  <a:gd name="T12" fmla="*/ 530 w 623"/>
                  <a:gd name="T13" fmla="*/ 74 h 1288"/>
                  <a:gd name="T14" fmla="*/ 570 w 623"/>
                  <a:gd name="T15" fmla="*/ 47 h 1288"/>
                  <a:gd name="T16" fmla="*/ 616 w 623"/>
                  <a:gd name="T17" fmla="*/ 0 h 1288"/>
                  <a:gd name="T18" fmla="*/ 623 w 623"/>
                  <a:gd name="T19" fmla="*/ 9 h 1288"/>
                  <a:gd name="T20" fmla="*/ 623 w 623"/>
                  <a:gd name="T21" fmla="*/ 27 h 1288"/>
                  <a:gd name="T22" fmla="*/ 620 w 623"/>
                  <a:gd name="T23" fmla="*/ 59 h 1288"/>
                  <a:gd name="T24" fmla="*/ 610 w 623"/>
                  <a:gd name="T25" fmla="*/ 96 h 1288"/>
                  <a:gd name="T26" fmla="*/ 598 w 623"/>
                  <a:gd name="T27" fmla="*/ 145 h 1288"/>
                  <a:gd name="T28" fmla="*/ 582 w 623"/>
                  <a:gd name="T29" fmla="*/ 198 h 1288"/>
                  <a:gd name="T30" fmla="*/ 564 w 623"/>
                  <a:gd name="T31" fmla="*/ 257 h 1288"/>
                  <a:gd name="T32" fmla="*/ 545 w 623"/>
                  <a:gd name="T33" fmla="*/ 321 h 1288"/>
                  <a:gd name="T34" fmla="*/ 527 w 623"/>
                  <a:gd name="T35" fmla="*/ 362 h 1288"/>
                  <a:gd name="T36" fmla="*/ 486 w 623"/>
                  <a:gd name="T37" fmla="*/ 417 h 1288"/>
                  <a:gd name="T38" fmla="*/ 433 w 623"/>
                  <a:gd name="T39" fmla="*/ 486 h 1288"/>
                  <a:gd name="T40" fmla="*/ 372 w 623"/>
                  <a:gd name="T41" fmla="*/ 560 h 1288"/>
                  <a:gd name="T42" fmla="*/ 307 w 623"/>
                  <a:gd name="T43" fmla="*/ 637 h 1288"/>
                  <a:gd name="T44" fmla="*/ 241 w 623"/>
                  <a:gd name="T45" fmla="*/ 715 h 1288"/>
                  <a:gd name="T46" fmla="*/ 183 w 623"/>
                  <a:gd name="T47" fmla="*/ 790 h 1288"/>
                  <a:gd name="T48" fmla="*/ 133 w 623"/>
                  <a:gd name="T49" fmla="*/ 851 h 1288"/>
                  <a:gd name="T50" fmla="*/ 87 w 623"/>
                  <a:gd name="T51" fmla="*/ 947 h 1288"/>
                  <a:gd name="T52" fmla="*/ 78 w 623"/>
                  <a:gd name="T53" fmla="*/ 1024 h 1288"/>
                  <a:gd name="T54" fmla="*/ 94 w 623"/>
                  <a:gd name="T55" fmla="*/ 1080 h 1288"/>
                  <a:gd name="T56" fmla="*/ 118 w 623"/>
                  <a:gd name="T57" fmla="*/ 1127 h 1288"/>
                  <a:gd name="T58" fmla="*/ 143 w 623"/>
                  <a:gd name="T59" fmla="*/ 1164 h 1288"/>
                  <a:gd name="T60" fmla="*/ 159 w 623"/>
                  <a:gd name="T61" fmla="*/ 1200 h 1288"/>
                  <a:gd name="T62" fmla="*/ 149 w 623"/>
                  <a:gd name="T63" fmla="*/ 1237 h 1288"/>
                  <a:gd name="T64" fmla="*/ 102 w 623"/>
                  <a:gd name="T65" fmla="*/ 1284 h 1288"/>
                  <a:gd name="T66" fmla="*/ 72 w 623"/>
                  <a:gd name="T67" fmla="*/ 1288 h 1288"/>
                  <a:gd name="T68" fmla="*/ 47 w 623"/>
                  <a:gd name="T69" fmla="*/ 1288 h 1288"/>
                  <a:gd name="T70" fmla="*/ 28 w 623"/>
                  <a:gd name="T71" fmla="*/ 1278 h 1288"/>
                  <a:gd name="T72" fmla="*/ 16 w 623"/>
                  <a:gd name="T73" fmla="*/ 1268 h 1288"/>
                  <a:gd name="T74" fmla="*/ 6 w 623"/>
                  <a:gd name="T75" fmla="*/ 1253 h 1288"/>
                  <a:gd name="T76" fmla="*/ 0 w 623"/>
                  <a:gd name="T77" fmla="*/ 1237 h 1288"/>
                  <a:gd name="T78" fmla="*/ 0 w 623"/>
                  <a:gd name="T79" fmla="*/ 1223 h 1288"/>
                  <a:gd name="T80" fmla="*/ 0 w 623"/>
                  <a:gd name="T81" fmla="*/ 1204 h 1288"/>
                  <a:gd name="T82" fmla="*/ 10 w 623"/>
                  <a:gd name="T83" fmla="*/ 1135 h 1288"/>
                  <a:gd name="T84" fmla="*/ 22 w 623"/>
                  <a:gd name="T85" fmla="*/ 1076 h 1288"/>
                  <a:gd name="T86" fmla="*/ 43 w 623"/>
                  <a:gd name="T87" fmla="*/ 994 h 1288"/>
                  <a:gd name="T88" fmla="*/ 81 w 623"/>
                  <a:gd name="T89" fmla="*/ 847 h 1288"/>
                  <a:gd name="T90" fmla="*/ 115 w 623"/>
                  <a:gd name="T91" fmla="*/ 737 h 1288"/>
                  <a:gd name="T92" fmla="*/ 159 w 623"/>
                  <a:gd name="T93" fmla="*/ 606 h 1288"/>
                  <a:gd name="T94" fmla="*/ 202 w 623"/>
                  <a:gd name="T95" fmla="*/ 470 h 1288"/>
                  <a:gd name="T96" fmla="*/ 249 w 623"/>
                  <a:gd name="T97" fmla="*/ 333 h 1288"/>
                  <a:gd name="T98" fmla="*/ 292 w 623"/>
                  <a:gd name="T99" fmla="*/ 210 h 1288"/>
                  <a:gd name="T100" fmla="*/ 329 w 623"/>
                  <a:gd name="T101" fmla="*/ 111 h 1288"/>
                  <a:gd name="T102" fmla="*/ 357 w 623"/>
                  <a:gd name="T103" fmla="*/ 49 h 1288"/>
                  <a:gd name="T104" fmla="*/ 375 w 623"/>
                  <a:gd name="T105" fmla="*/ 33 h 12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3"/>
                  <a:gd name="T160" fmla="*/ 0 h 1288"/>
                  <a:gd name="T161" fmla="*/ 623 w 623"/>
                  <a:gd name="T162" fmla="*/ 1288 h 12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3" h="1288">
                    <a:moveTo>
                      <a:pt x="375" y="33"/>
                    </a:moveTo>
                    <a:lnTo>
                      <a:pt x="396" y="55"/>
                    </a:lnTo>
                    <a:lnTo>
                      <a:pt x="418" y="71"/>
                    </a:lnTo>
                    <a:lnTo>
                      <a:pt x="439" y="86"/>
                    </a:lnTo>
                    <a:lnTo>
                      <a:pt x="465" y="92"/>
                    </a:lnTo>
                    <a:lnTo>
                      <a:pt x="496" y="90"/>
                    </a:lnTo>
                    <a:lnTo>
                      <a:pt x="530" y="74"/>
                    </a:lnTo>
                    <a:lnTo>
                      <a:pt x="570" y="47"/>
                    </a:lnTo>
                    <a:lnTo>
                      <a:pt x="616" y="0"/>
                    </a:lnTo>
                    <a:lnTo>
                      <a:pt x="623" y="9"/>
                    </a:lnTo>
                    <a:lnTo>
                      <a:pt x="623" y="27"/>
                    </a:lnTo>
                    <a:lnTo>
                      <a:pt x="620" y="59"/>
                    </a:lnTo>
                    <a:lnTo>
                      <a:pt x="610" y="96"/>
                    </a:lnTo>
                    <a:lnTo>
                      <a:pt x="598" y="145"/>
                    </a:lnTo>
                    <a:lnTo>
                      <a:pt x="582" y="198"/>
                    </a:lnTo>
                    <a:lnTo>
                      <a:pt x="564" y="257"/>
                    </a:lnTo>
                    <a:lnTo>
                      <a:pt x="545" y="321"/>
                    </a:lnTo>
                    <a:lnTo>
                      <a:pt x="527" y="362"/>
                    </a:lnTo>
                    <a:lnTo>
                      <a:pt x="486" y="417"/>
                    </a:lnTo>
                    <a:lnTo>
                      <a:pt x="433" y="486"/>
                    </a:lnTo>
                    <a:lnTo>
                      <a:pt x="372" y="560"/>
                    </a:lnTo>
                    <a:lnTo>
                      <a:pt x="307" y="637"/>
                    </a:lnTo>
                    <a:lnTo>
                      <a:pt x="241" y="715"/>
                    </a:lnTo>
                    <a:lnTo>
                      <a:pt x="183" y="790"/>
                    </a:lnTo>
                    <a:lnTo>
                      <a:pt x="133" y="851"/>
                    </a:lnTo>
                    <a:lnTo>
                      <a:pt x="87" y="947"/>
                    </a:lnTo>
                    <a:lnTo>
                      <a:pt x="78" y="1024"/>
                    </a:lnTo>
                    <a:lnTo>
                      <a:pt x="94" y="1080"/>
                    </a:lnTo>
                    <a:lnTo>
                      <a:pt x="118" y="1127"/>
                    </a:lnTo>
                    <a:lnTo>
                      <a:pt x="143" y="1164"/>
                    </a:lnTo>
                    <a:lnTo>
                      <a:pt x="159" y="1200"/>
                    </a:lnTo>
                    <a:lnTo>
                      <a:pt x="149" y="1237"/>
                    </a:lnTo>
                    <a:lnTo>
                      <a:pt x="102" y="1284"/>
                    </a:lnTo>
                    <a:lnTo>
                      <a:pt x="72" y="1288"/>
                    </a:lnTo>
                    <a:lnTo>
                      <a:pt x="47" y="1288"/>
                    </a:lnTo>
                    <a:lnTo>
                      <a:pt x="28" y="1278"/>
                    </a:lnTo>
                    <a:lnTo>
                      <a:pt x="16" y="1268"/>
                    </a:lnTo>
                    <a:lnTo>
                      <a:pt x="6" y="1253"/>
                    </a:lnTo>
                    <a:lnTo>
                      <a:pt x="0" y="1237"/>
                    </a:lnTo>
                    <a:lnTo>
                      <a:pt x="0" y="1223"/>
                    </a:lnTo>
                    <a:lnTo>
                      <a:pt x="0" y="1204"/>
                    </a:lnTo>
                    <a:lnTo>
                      <a:pt x="10" y="1135"/>
                    </a:lnTo>
                    <a:lnTo>
                      <a:pt x="22" y="1076"/>
                    </a:lnTo>
                    <a:lnTo>
                      <a:pt x="43" y="994"/>
                    </a:lnTo>
                    <a:lnTo>
                      <a:pt x="81" y="847"/>
                    </a:lnTo>
                    <a:lnTo>
                      <a:pt x="115" y="737"/>
                    </a:lnTo>
                    <a:lnTo>
                      <a:pt x="159" y="606"/>
                    </a:lnTo>
                    <a:lnTo>
                      <a:pt x="202" y="470"/>
                    </a:lnTo>
                    <a:lnTo>
                      <a:pt x="249" y="333"/>
                    </a:lnTo>
                    <a:lnTo>
                      <a:pt x="292" y="210"/>
                    </a:lnTo>
                    <a:lnTo>
                      <a:pt x="329" y="111"/>
                    </a:lnTo>
                    <a:lnTo>
                      <a:pt x="357" y="49"/>
                    </a:lnTo>
                    <a:lnTo>
                      <a:pt x="375" y="33"/>
                    </a:lnTo>
                    <a:close/>
                  </a:path>
                </a:pathLst>
              </a:custGeom>
              <a:solidFill>
                <a:srgbClr val="000000">
                  <a:alpha val="50195"/>
                </a:srgbClr>
              </a:solidFill>
              <a:ln w="11113">
                <a:solidFill>
                  <a:srgbClr val="000000"/>
                </a:solidFill>
                <a:prstDash val="solid"/>
                <a:round/>
                <a:headEnd/>
                <a:tailEnd/>
              </a:ln>
            </p:spPr>
            <p:txBody>
              <a:bodyPr lIns="16" tIns="8" rIns="16" bIns="8">
                <a:spAutoFit/>
              </a:bodyPr>
              <a:lstStyle/>
              <a:p>
                <a:endParaRPr lang="ar-SA"/>
              </a:p>
            </p:txBody>
          </p:sp>
          <p:sp>
            <p:nvSpPr>
              <p:cNvPr id="5135" name="Freeform 17"/>
              <p:cNvSpPr>
                <a:spLocks/>
              </p:cNvSpPr>
              <p:nvPr/>
            </p:nvSpPr>
            <p:spPr bwMode="auto">
              <a:xfrm>
                <a:off x="4041" y="4259"/>
                <a:ext cx="8" cy="35"/>
              </a:xfrm>
              <a:custGeom>
                <a:avLst/>
                <a:gdLst>
                  <a:gd name="T0" fmla="*/ 10 w 24"/>
                  <a:gd name="T1" fmla="*/ 0 h 106"/>
                  <a:gd name="T2" fmla="*/ 2 w 24"/>
                  <a:gd name="T3" fmla="*/ 31 h 106"/>
                  <a:gd name="T4" fmla="*/ 0 w 24"/>
                  <a:gd name="T5" fmla="*/ 65 h 106"/>
                  <a:gd name="T6" fmla="*/ 0 w 24"/>
                  <a:gd name="T7" fmla="*/ 96 h 106"/>
                  <a:gd name="T8" fmla="*/ 12 w 24"/>
                  <a:gd name="T9" fmla="*/ 106 h 106"/>
                  <a:gd name="T10" fmla="*/ 24 w 24"/>
                  <a:gd name="T11" fmla="*/ 94 h 106"/>
                  <a:gd name="T12" fmla="*/ 24 w 24"/>
                  <a:gd name="T13" fmla="*/ 65 h 106"/>
                  <a:gd name="T14" fmla="*/ 18 w 24"/>
                  <a:gd name="T15" fmla="*/ 31 h 106"/>
                  <a:gd name="T16" fmla="*/ 10 w 24"/>
                  <a:gd name="T17" fmla="*/ 0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06"/>
                  <a:gd name="T29" fmla="*/ 24 w 24"/>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06">
                    <a:moveTo>
                      <a:pt x="10" y="0"/>
                    </a:moveTo>
                    <a:lnTo>
                      <a:pt x="2" y="31"/>
                    </a:lnTo>
                    <a:lnTo>
                      <a:pt x="0" y="65"/>
                    </a:lnTo>
                    <a:lnTo>
                      <a:pt x="0" y="96"/>
                    </a:lnTo>
                    <a:lnTo>
                      <a:pt x="12" y="106"/>
                    </a:lnTo>
                    <a:lnTo>
                      <a:pt x="24" y="94"/>
                    </a:lnTo>
                    <a:lnTo>
                      <a:pt x="24" y="65"/>
                    </a:lnTo>
                    <a:lnTo>
                      <a:pt x="18" y="31"/>
                    </a:lnTo>
                    <a:lnTo>
                      <a:pt x="10" y="0"/>
                    </a:lnTo>
                    <a:close/>
                  </a:path>
                </a:pathLst>
              </a:custGeom>
              <a:solidFill>
                <a:srgbClr val="FFFFFF">
                  <a:alpha val="50195"/>
                </a:srgbClr>
              </a:solidFill>
              <a:ln w="9525">
                <a:noFill/>
                <a:round/>
                <a:headEnd/>
                <a:tailEnd/>
              </a:ln>
            </p:spPr>
            <p:txBody>
              <a:bodyPr lIns="16" tIns="8" rIns="16" bIns="8">
                <a:spAutoFit/>
              </a:bodyPr>
              <a:lstStyle/>
              <a:p>
                <a:endParaRPr lang="ar-SA"/>
              </a:p>
            </p:txBody>
          </p:sp>
        </p:grpSp>
      </p:grpSp>
      <p:sp>
        <p:nvSpPr>
          <p:cNvPr id="19" name="مربع نص 18"/>
          <p:cNvSpPr txBox="1"/>
          <p:nvPr/>
        </p:nvSpPr>
        <p:spPr>
          <a:xfrm>
            <a:off x="2786050" y="2071678"/>
            <a:ext cx="5214974" cy="400110"/>
          </a:xfrm>
          <a:prstGeom prst="rect">
            <a:avLst/>
          </a:prstGeom>
          <a:noFill/>
        </p:spPr>
        <p:txBody>
          <a:bodyPr wrap="square" rtlCol="1">
            <a:spAutoFit/>
          </a:bodyPr>
          <a:lstStyle/>
          <a:p>
            <a:pPr marL="609600" indent="-609600"/>
            <a:endParaRPr lang="en-US" sz="2000" b="1" dirty="0"/>
          </a:p>
        </p:txBody>
      </p:sp>
      <p:sp>
        <p:nvSpPr>
          <p:cNvPr id="21" name="مستطيل 20"/>
          <p:cNvSpPr/>
          <p:nvPr/>
        </p:nvSpPr>
        <p:spPr>
          <a:xfrm>
            <a:off x="3929058" y="1142984"/>
            <a:ext cx="4357718" cy="369332"/>
          </a:xfrm>
          <a:prstGeom prst="rect">
            <a:avLst/>
          </a:prstGeom>
        </p:spPr>
        <p:txBody>
          <a:bodyPr wrap="square">
            <a:spAutoFit/>
          </a:bodyPr>
          <a:lstStyle/>
          <a:p>
            <a:pPr algn="ctr"/>
            <a:endParaRPr lang="ar-SA" dirty="0"/>
          </a:p>
        </p:txBody>
      </p:sp>
      <p:sp>
        <p:nvSpPr>
          <p:cNvPr id="22" name="مستطيل 21"/>
          <p:cNvSpPr/>
          <p:nvPr/>
        </p:nvSpPr>
        <p:spPr>
          <a:xfrm>
            <a:off x="2286000" y="571481"/>
            <a:ext cx="5072082" cy="400110"/>
          </a:xfrm>
          <a:prstGeom prst="rect">
            <a:avLst/>
          </a:prstGeom>
        </p:spPr>
        <p:txBody>
          <a:bodyPr wrap="square">
            <a:spAutoFit/>
          </a:bodyPr>
          <a:lstStyle/>
          <a:p>
            <a:pPr algn="ctr"/>
            <a:endParaRPr lang="ar-SA" sz="2000" dirty="0"/>
          </a:p>
        </p:txBody>
      </p:sp>
      <p:sp>
        <p:nvSpPr>
          <p:cNvPr id="23" name="مستطيل 22"/>
          <p:cNvSpPr/>
          <p:nvPr/>
        </p:nvSpPr>
        <p:spPr>
          <a:xfrm>
            <a:off x="2643174" y="1859340"/>
            <a:ext cx="5715040" cy="3139321"/>
          </a:xfrm>
          <a:prstGeom prst="rect">
            <a:avLst/>
          </a:prstGeom>
        </p:spPr>
        <p:txBody>
          <a:bodyPr wrap="square">
            <a:spAutoFit/>
          </a:bodyPr>
          <a:lstStyle/>
          <a:p>
            <a:r>
              <a:rPr lang="ar-SA" sz="2000" b="1" dirty="0" smtClean="0"/>
              <a:t>تعبر الجودة بدقة عن جوهرها وحالتها، بما في ذلك كل أبعادها (</a:t>
            </a:r>
            <a:r>
              <a:rPr lang="ar-SA" sz="2000" b="1" dirty="0" err="1" smtClean="0"/>
              <a:t>مدخلات</a:t>
            </a:r>
            <a:r>
              <a:rPr lang="ar-SA" sz="2000" b="1" dirty="0" smtClean="0"/>
              <a:t>، عمليات، مخرجات) قريبة وبعيدة وتغذية راجعة وكذا التفاعلات المتواصلة التي تؤدي إلى تحقيق الأهداف المنشودة والمناسبة لمجتمع معين وعلى قدر سلامة الجوهر تتفاوت مستويات الجودة </a:t>
            </a:r>
            <a:r>
              <a:rPr lang="ar-SA" sz="2000" b="1" dirty="0" err="1" smtClean="0"/>
              <a:t>و</a:t>
            </a:r>
            <a:r>
              <a:rPr lang="ar-SA" sz="2000" b="1" dirty="0" smtClean="0"/>
              <a:t> الجودة في التعليم تعني إيجابية النظام التعليمي بمعنى أن تكون المخرجات بشكل جيد ومتفقة مع أهداف النظام من حيث احتياجات المجتمع ككل في تطوره ونموه واحتياجات الفرد باعتباره وحدة بناء هذا المجتمع. ومن هنا نميز بين ثلاثة جوانب في معنى الجودة الشاملة في التعليم وهي :</a:t>
            </a:r>
            <a:r>
              <a:rPr lang="ar-SA" dirty="0" smtClean="0"/>
              <a:t/>
            </a:r>
            <a:br>
              <a:rPr lang="ar-SA" dirty="0" smtClean="0"/>
            </a:br>
            <a:endParaRPr lang="ar-SA" dirty="0"/>
          </a:p>
        </p:txBody>
      </p:sp>
      <p:sp>
        <p:nvSpPr>
          <p:cNvPr id="25" name="مستطيل 24"/>
          <p:cNvSpPr/>
          <p:nvPr/>
        </p:nvSpPr>
        <p:spPr>
          <a:xfrm>
            <a:off x="3286116" y="1071546"/>
            <a:ext cx="4143404" cy="369332"/>
          </a:xfrm>
          <a:prstGeom prst="rect">
            <a:avLst/>
          </a:prstGeom>
        </p:spPr>
        <p:txBody>
          <a:bodyPr wrap="square">
            <a:spAutoFit/>
          </a:bodyPr>
          <a:lstStyle/>
          <a:p>
            <a:pPr algn="ctr"/>
            <a:r>
              <a:rPr lang="ar-SA" b="1" dirty="0" smtClean="0"/>
              <a:t>تسليط الضوء على التعريف الدقيق للجودة الشاملة</a:t>
            </a:r>
            <a:endParaRPr lang="ar-SA" dirty="0"/>
          </a:p>
        </p:txBody>
      </p:sp>
      <p:sp>
        <p:nvSpPr>
          <p:cNvPr id="28" name="شريط إلى الأعلى 27"/>
          <p:cNvSpPr/>
          <p:nvPr/>
        </p:nvSpPr>
        <p:spPr>
          <a:xfrm>
            <a:off x="3500430" y="6286520"/>
            <a:ext cx="1857388" cy="428628"/>
          </a:xfrm>
          <a:prstGeom prst="ribbon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4" name="صورة 23" descr="38221-09-07-791751507.jpg"/>
          <p:cNvPicPr>
            <a:picLocks noChangeAspect="1"/>
          </p:cNvPicPr>
          <p:nvPr/>
        </p:nvPicPr>
        <p:blipFill>
          <a:blip r:embed="rId3"/>
          <a:stretch>
            <a:fillRect/>
          </a:stretch>
        </p:blipFill>
        <p:spPr>
          <a:xfrm>
            <a:off x="357158" y="857232"/>
            <a:ext cx="1928826" cy="171451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26" name="مربع نص 25"/>
          <p:cNvSpPr txBox="1"/>
          <p:nvPr/>
        </p:nvSpPr>
        <p:spPr>
          <a:xfrm>
            <a:off x="6516216" y="6500834"/>
            <a:ext cx="2556948" cy="338554"/>
          </a:xfrm>
          <a:prstGeom prst="rect">
            <a:avLst/>
          </a:prstGeom>
          <a:noFill/>
        </p:spPr>
        <p:txBody>
          <a:bodyPr wrap="square" rtlCol="1">
            <a:spAutoFit/>
          </a:bodyPr>
          <a:lstStyle/>
          <a:p>
            <a:r>
              <a:rPr lang="ar-SA" sz="1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د/ عبير عبد الصادق محمد بدوي</a:t>
            </a:r>
            <a:endParaRPr lang="ar-SA" sz="16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ppt_x"/>
                                          </p:val>
                                        </p:tav>
                                        <p:tav tm="100000">
                                          <p:val>
                                            <p:strVal val="#ppt_x"/>
                                          </p:val>
                                        </p:tav>
                                      </p:tavLst>
                                    </p:anim>
                                    <p:anim calcmode="lin" valueType="num">
                                      <p:cBhvr additive="base">
                                        <p:cTn id="1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071538" y="500042"/>
            <a:ext cx="7704137" cy="5472112"/>
            <a:chOff x="384" y="672"/>
            <a:chExt cx="4956" cy="2928"/>
          </a:xfrm>
        </p:grpSpPr>
        <p:grpSp>
          <p:nvGrpSpPr>
            <p:cNvPr id="3" name="Group 4"/>
            <p:cNvGrpSpPr>
              <a:grpSpLocks/>
            </p:cNvGrpSpPr>
            <p:nvPr/>
          </p:nvGrpSpPr>
          <p:grpSpPr bwMode="auto">
            <a:xfrm>
              <a:off x="384" y="672"/>
              <a:ext cx="4956" cy="2928"/>
              <a:chOff x="3888" y="1296"/>
              <a:chExt cx="1960" cy="1488"/>
            </a:xfrm>
          </p:grpSpPr>
          <p:sp>
            <p:nvSpPr>
              <p:cNvPr id="5136" name="Freeform 5"/>
              <p:cNvSpPr>
                <a:spLocks/>
              </p:cNvSpPr>
              <p:nvPr/>
            </p:nvSpPr>
            <p:spPr bwMode="auto">
              <a:xfrm flipH="1">
                <a:off x="3996" y="1296"/>
                <a:ext cx="1852" cy="1488"/>
              </a:xfrm>
              <a:custGeom>
                <a:avLst/>
                <a:gdLst>
                  <a:gd name="T0" fmla="*/ 1070 w 9260"/>
                  <a:gd name="T1" fmla="*/ 13065 h 13198"/>
                  <a:gd name="T2" fmla="*/ 828 w 9260"/>
                  <a:gd name="T3" fmla="*/ 12749 h 13198"/>
                  <a:gd name="T4" fmla="*/ 719 w 9260"/>
                  <a:gd name="T5" fmla="*/ 12380 h 13198"/>
                  <a:gd name="T6" fmla="*/ 675 w 9260"/>
                  <a:gd name="T7" fmla="*/ 11969 h 13198"/>
                  <a:gd name="T8" fmla="*/ 636 w 9260"/>
                  <a:gd name="T9" fmla="*/ 11716 h 13198"/>
                  <a:gd name="T10" fmla="*/ 571 w 9260"/>
                  <a:gd name="T11" fmla="*/ 11691 h 13198"/>
                  <a:gd name="T12" fmla="*/ 488 w 9260"/>
                  <a:gd name="T13" fmla="*/ 11443 h 13198"/>
                  <a:gd name="T14" fmla="*/ 366 w 9260"/>
                  <a:gd name="T15" fmla="*/ 10502 h 13198"/>
                  <a:gd name="T16" fmla="*/ 231 w 9260"/>
                  <a:gd name="T17" fmla="*/ 9316 h 13198"/>
                  <a:gd name="T18" fmla="*/ 124 w 9260"/>
                  <a:gd name="T19" fmla="*/ 8300 h 13198"/>
                  <a:gd name="T20" fmla="*/ 109 w 9260"/>
                  <a:gd name="T21" fmla="*/ 7233 h 13198"/>
                  <a:gd name="T22" fmla="*/ 191 w 9260"/>
                  <a:gd name="T23" fmla="*/ 5960 h 13198"/>
                  <a:gd name="T24" fmla="*/ 59 w 9260"/>
                  <a:gd name="T25" fmla="*/ 5052 h 13198"/>
                  <a:gd name="T26" fmla="*/ 75 w 9260"/>
                  <a:gd name="T27" fmla="*/ 4394 h 13198"/>
                  <a:gd name="T28" fmla="*/ 142 w 9260"/>
                  <a:gd name="T29" fmla="*/ 4015 h 13198"/>
                  <a:gd name="T30" fmla="*/ 246 w 9260"/>
                  <a:gd name="T31" fmla="*/ 3914 h 13198"/>
                  <a:gd name="T32" fmla="*/ 343 w 9260"/>
                  <a:gd name="T33" fmla="*/ 3859 h 13198"/>
                  <a:gd name="T34" fmla="*/ 483 w 9260"/>
                  <a:gd name="T35" fmla="*/ 3823 h 13198"/>
                  <a:gd name="T36" fmla="*/ 560 w 9260"/>
                  <a:gd name="T37" fmla="*/ 3735 h 13198"/>
                  <a:gd name="T38" fmla="*/ 433 w 9260"/>
                  <a:gd name="T39" fmla="*/ 3688 h 13198"/>
                  <a:gd name="T40" fmla="*/ 265 w 9260"/>
                  <a:gd name="T41" fmla="*/ 3665 h 13198"/>
                  <a:gd name="T42" fmla="*/ 98 w 9260"/>
                  <a:gd name="T43" fmla="*/ 3655 h 13198"/>
                  <a:gd name="T44" fmla="*/ 88 w 9260"/>
                  <a:gd name="T45" fmla="*/ 3408 h 13198"/>
                  <a:gd name="T46" fmla="*/ 254 w 9260"/>
                  <a:gd name="T47" fmla="*/ 2587 h 13198"/>
                  <a:gd name="T48" fmla="*/ 246 w 9260"/>
                  <a:gd name="T49" fmla="*/ 1911 h 13198"/>
                  <a:gd name="T50" fmla="*/ 223 w 9260"/>
                  <a:gd name="T51" fmla="*/ 1242 h 13198"/>
                  <a:gd name="T52" fmla="*/ 272 w 9260"/>
                  <a:gd name="T53" fmla="*/ 585 h 13198"/>
                  <a:gd name="T54" fmla="*/ 270 w 9260"/>
                  <a:gd name="T55" fmla="*/ 237 h 13198"/>
                  <a:gd name="T56" fmla="*/ 8294 w 9260"/>
                  <a:gd name="T57" fmla="*/ 0 h 13198"/>
                  <a:gd name="T58" fmla="*/ 8029 w 9260"/>
                  <a:gd name="T59" fmla="*/ 712 h 13198"/>
                  <a:gd name="T60" fmla="*/ 7886 w 9260"/>
                  <a:gd name="T61" fmla="*/ 1880 h 13198"/>
                  <a:gd name="T62" fmla="*/ 7827 w 9260"/>
                  <a:gd name="T63" fmla="*/ 3083 h 13198"/>
                  <a:gd name="T64" fmla="*/ 7809 w 9260"/>
                  <a:gd name="T65" fmla="*/ 3898 h 13198"/>
                  <a:gd name="T66" fmla="*/ 7705 w 9260"/>
                  <a:gd name="T67" fmla="*/ 3945 h 13198"/>
                  <a:gd name="T68" fmla="*/ 7564 w 9260"/>
                  <a:gd name="T69" fmla="*/ 3994 h 13198"/>
                  <a:gd name="T70" fmla="*/ 7491 w 9260"/>
                  <a:gd name="T71" fmla="*/ 4093 h 13198"/>
                  <a:gd name="T72" fmla="*/ 7419 w 9260"/>
                  <a:gd name="T73" fmla="*/ 4190 h 13198"/>
                  <a:gd name="T74" fmla="*/ 7544 w 9260"/>
                  <a:gd name="T75" fmla="*/ 4221 h 13198"/>
                  <a:gd name="T76" fmla="*/ 7681 w 9260"/>
                  <a:gd name="T77" fmla="*/ 4285 h 13198"/>
                  <a:gd name="T78" fmla="*/ 7809 w 9260"/>
                  <a:gd name="T79" fmla="*/ 4353 h 13198"/>
                  <a:gd name="T80" fmla="*/ 7904 w 9260"/>
                  <a:gd name="T81" fmla="*/ 4384 h 13198"/>
                  <a:gd name="T82" fmla="*/ 7904 w 9260"/>
                  <a:gd name="T83" fmla="*/ 4968 h 13198"/>
                  <a:gd name="T84" fmla="*/ 8011 w 9260"/>
                  <a:gd name="T85" fmla="*/ 6007 h 13198"/>
                  <a:gd name="T86" fmla="*/ 8082 w 9260"/>
                  <a:gd name="T87" fmla="*/ 7636 h 13198"/>
                  <a:gd name="T88" fmla="*/ 8172 w 9260"/>
                  <a:gd name="T89" fmla="*/ 9269 h 13198"/>
                  <a:gd name="T90" fmla="*/ 8340 w 9260"/>
                  <a:gd name="T91" fmla="*/ 10326 h 13198"/>
                  <a:gd name="T92" fmla="*/ 8507 w 9260"/>
                  <a:gd name="T93" fmla="*/ 10864 h 13198"/>
                  <a:gd name="T94" fmla="*/ 8611 w 9260"/>
                  <a:gd name="T95" fmla="*/ 11390 h 13198"/>
                  <a:gd name="T96" fmla="*/ 8728 w 9260"/>
                  <a:gd name="T97" fmla="*/ 11923 h 13198"/>
                  <a:gd name="T98" fmla="*/ 8923 w 9260"/>
                  <a:gd name="T99" fmla="*/ 12468 h 131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260"/>
                  <a:gd name="T151" fmla="*/ 0 h 13198"/>
                  <a:gd name="T152" fmla="*/ 9260 w 9260"/>
                  <a:gd name="T153" fmla="*/ 13198 h 131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260" h="13198">
                    <a:moveTo>
                      <a:pt x="9260" y="13198"/>
                    </a:moveTo>
                    <a:lnTo>
                      <a:pt x="1259" y="13198"/>
                    </a:lnTo>
                    <a:lnTo>
                      <a:pt x="1159" y="13133"/>
                    </a:lnTo>
                    <a:lnTo>
                      <a:pt x="1070" y="13065"/>
                    </a:lnTo>
                    <a:lnTo>
                      <a:pt x="994" y="12993"/>
                    </a:lnTo>
                    <a:lnTo>
                      <a:pt x="930" y="12915"/>
                    </a:lnTo>
                    <a:lnTo>
                      <a:pt x="872" y="12834"/>
                    </a:lnTo>
                    <a:lnTo>
                      <a:pt x="828" y="12749"/>
                    </a:lnTo>
                    <a:lnTo>
                      <a:pt x="792" y="12663"/>
                    </a:lnTo>
                    <a:lnTo>
                      <a:pt x="761" y="12572"/>
                    </a:lnTo>
                    <a:lnTo>
                      <a:pt x="737" y="12476"/>
                    </a:lnTo>
                    <a:lnTo>
                      <a:pt x="719" y="12380"/>
                    </a:lnTo>
                    <a:lnTo>
                      <a:pt x="703" y="12282"/>
                    </a:lnTo>
                    <a:lnTo>
                      <a:pt x="693" y="12180"/>
                    </a:lnTo>
                    <a:lnTo>
                      <a:pt x="683" y="12076"/>
                    </a:lnTo>
                    <a:lnTo>
                      <a:pt x="675" y="11969"/>
                    </a:lnTo>
                    <a:lnTo>
                      <a:pt x="667" y="11861"/>
                    </a:lnTo>
                    <a:lnTo>
                      <a:pt x="659" y="11752"/>
                    </a:lnTo>
                    <a:lnTo>
                      <a:pt x="649" y="11731"/>
                    </a:lnTo>
                    <a:lnTo>
                      <a:pt x="636" y="11716"/>
                    </a:lnTo>
                    <a:lnTo>
                      <a:pt x="623" y="11704"/>
                    </a:lnTo>
                    <a:lnTo>
                      <a:pt x="607" y="11696"/>
                    </a:lnTo>
                    <a:lnTo>
                      <a:pt x="589" y="11694"/>
                    </a:lnTo>
                    <a:lnTo>
                      <a:pt x="571" y="11691"/>
                    </a:lnTo>
                    <a:lnTo>
                      <a:pt x="550" y="11691"/>
                    </a:lnTo>
                    <a:lnTo>
                      <a:pt x="532" y="11689"/>
                    </a:lnTo>
                    <a:lnTo>
                      <a:pt x="511" y="11591"/>
                    </a:lnTo>
                    <a:lnTo>
                      <a:pt x="488" y="11443"/>
                    </a:lnTo>
                    <a:lnTo>
                      <a:pt x="459" y="11253"/>
                    </a:lnTo>
                    <a:lnTo>
                      <a:pt x="431" y="11030"/>
                    </a:lnTo>
                    <a:lnTo>
                      <a:pt x="397" y="10778"/>
                    </a:lnTo>
                    <a:lnTo>
                      <a:pt x="366" y="10502"/>
                    </a:lnTo>
                    <a:lnTo>
                      <a:pt x="329" y="10212"/>
                    </a:lnTo>
                    <a:lnTo>
                      <a:pt x="295" y="9913"/>
                    </a:lnTo>
                    <a:lnTo>
                      <a:pt x="262" y="9612"/>
                    </a:lnTo>
                    <a:lnTo>
                      <a:pt x="231" y="9316"/>
                    </a:lnTo>
                    <a:lnTo>
                      <a:pt x="199" y="9028"/>
                    </a:lnTo>
                    <a:lnTo>
                      <a:pt x="171" y="8760"/>
                    </a:lnTo>
                    <a:lnTo>
                      <a:pt x="145" y="8516"/>
                    </a:lnTo>
                    <a:lnTo>
                      <a:pt x="124" y="8300"/>
                    </a:lnTo>
                    <a:lnTo>
                      <a:pt x="109" y="8123"/>
                    </a:lnTo>
                    <a:lnTo>
                      <a:pt x="96" y="7988"/>
                    </a:lnTo>
                    <a:lnTo>
                      <a:pt x="91" y="7591"/>
                    </a:lnTo>
                    <a:lnTo>
                      <a:pt x="109" y="7233"/>
                    </a:lnTo>
                    <a:lnTo>
                      <a:pt x="137" y="6903"/>
                    </a:lnTo>
                    <a:lnTo>
                      <a:pt x="168" y="6588"/>
                    </a:lnTo>
                    <a:lnTo>
                      <a:pt x="189" y="6277"/>
                    </a:lnTo>
                    <a:lnTo>
                      <a:pt x="191" y="5960"/>
                    </a:lnTo>
                    <a:lnTo>
                      <a:pt x="163" y="5626"/>
                    </a:lnTo>
                    <a:lnTo>
                      <a:pt x="96" y="5262"/>
                    </a:lnTo>
                    <a:lnTo>
                      <a:pt x="73" y="5173"/>
                    </a:lnTo>
                    <a:lnTo>
                      <a:pt x="59" y="5052"/>
                    </a:lnTo>
                    <a:lnTo>
                      <a:pt x="56" y="4904"/>
                    </a:lnTo>
                    <a:lnTo>
                      <a:pt x="61" y="4737"/>
                    </a:lnTo>
                    <a:lnTo>
                      <a:pt x="67" y="4566"/>
                    </a:lnTo>
                    <a:lnTo>
                      <a:pt x="75" y="4394"/>
                    </a:lnTo>
                    <a:lnTo>
                      <a:pt x="78" y="4234"/>
                    </a:lnTo>
                    <a:lnTo>
                      <a:pt x="73" y="4093"/>
                    </a:lnTo>
                    <a:lnTo>
                      <a:pt x="109" y="4052"/>
                    </a:lnTo>
                    <a:lnTo>
                      <a:pt x="142" y="4015"/>
                    </a:lnTo>
                    <a:lnTo>
                      <a:pt x="171" y="3984"/>
                    </a:lnTo>
                    <a:lnTo>
                      <a:pt x="196" y="3958"/>
                    </a:lnTo>
                    <a:lnTo>
                      <a:pt x="223" y="3935"/>
                    </a:lnTo>
                    <a:lnTo>
                      <a:pt x="246" y="3914"/>
                    </a:lnTo>
                    <a:lnTo>
                      <a:pt x="267" y="3895"/>
                    </a:lnTo>
                    <a:lnTo>
                      <a:pt x="293" y="3882"/>
                    </a:lnTo>
                    <a:lnTo>
                      <a:pt x="316" y="3870"/>
                    </a:lnTo>
                    <a:lnTo>
                      <a:pt x="343" y="3859"/>
                    </a:lnTo>
                    <a:lnTo>
                      <a:pt x="371" y="3849"/>
                    </a:lnTo>
                    <a:lnTo>
                      <a:pt x="405" y="3841"/>
                    </a:lnTo>
                    <a:lnTo>
                      <a:pt x="441" y="3831"/>
                    </a:lnTo>
                    <a:lnTo>
                      <a:pt x="483" y="3823"/>
                    </a:lnTo>
                    <a:lnTo>
                      <a:pt x="530" y="3813"/>
                    </a:lnTo>
                    <a:lnTo>
                      <a:pt x="581" y="3803"/>
                    </a:lnTo>
                    <a:lnTo>
                      <a:pt x="581" y="3753"/>
                    </a:lnTo>
                    <a:lnTo>
                      <a:pt x="560" y="3735"/>
                    </a:lnTo>
                    <a:lnTo>
                      <a:pt x="535" y="3722"/>
                    </a:lnTo>
                    <a:lnTo>
                      <a:pt x="504" y="3709"/>
                    </a:lnTo>
                    <a:lnTo>
                      <a:pt x="469" y="3696"/>
                    </a:lnTo>
                    <a:lnTo>
                      <a:pt x="433" y="3688"/>
                    </a:lnTo>
                    <a:lnTo>
                      <a:pt x="394" y="3680"/>
                    </a:lnTo>
                    <a:lnTo>
                      <a:pt x="353" y="3673"/>
                    </a:lnTo>
                    <a:lnTo>
                      <a:pt x="308" y="3667"/>
                    </a:lnTo>
                    <a:lnTo>
                      <a:pt x="265" y="3665"/>
                    </a:lnTo>
                    <a:lnTo>
                      <a:pt x="223" y="3660"/>
                    </a:lnTo>
                    <a:lnTo>
                      <a:pt x="178" y="3657"/>
                    </a:lnTo>
                    <a:lnTo>
                      <a:pt x="137" y="3657"/>
                    </a:lnTo>
                    <a:lnTo>
                      <a:pt x="98" y="3655"/>
                    </a:lnTo>
                    <a:lnTo>
                      <a:pt x="61" y="3655"/>
                    </a:lnTo>
                    <a:lnTo>
                      <a:pt x="28" y="3655"/>
                    </a:lnTo>
                    <a:lnTo>
                      <a:pt x="0" y="3655"/>
                    </a:lnTo>
                    <a:lnTo>
                      <a:pt x="88" y="3408"/>
                    </a:lnTo>
                    <a:lnTo>
                      <a:pt x="155" y="3181"/>
                    </a:lnTo>
                    <a:lnTo>
                      <a:pt x="205" y="2969"/>
                    </a:lnTo>
                    <a:lnTo>
                      <a:pt x="236" y="2772"/>
                    </a:lnTo>
                    <a:lnTo>
                      <a:pt x="254" y="2587"/>
                    </a:lnTo>
                    <a:lnTo>
                      <a:pt x="262" y="2408"/>
                    </a:lnTo>
                    <a:lnTo>
                      <a:pt x="262" y="2239"/>
                    </a:lnTo>
                    <a:lnTo>
                      <a:pt x="254" y="2073"/>
                    </a:lnTo>
                    <a:lnTo>
                      <a:pt x="246" y="1911"/>
                    </a:lnTo>
                    <a:lnTo>
                      <a:pt x="234" y="1750"/>
                    </a:lnTo>
                    <a:lnTo>
                      <a:pt x="226" y="1584"/>
                    </a:lnTo>
                    <a:lnTo>
                      <a:pt x="221" y="1418"/>
                    </a:lnTo>
                    <a:lnTo>
                      <a:pt x="223" y="1242"/>
                    </a:lnTo>
                    <a:lnTo>
                      <a:pt x="236" y="1060"/>
                    </a:lnTo>
                    <a:lnTo>
                      <a:pt x="259" y="865"/>
                    </a:lnTo>
                    <a:lnTo>
                      <a:pt x="298" y="658"/>
                    </a:lnTo>
                    <a:lnTo>
                      <a:pt x="272" y="585"/>
                    </a:lnTo>
                    <a:lnTo>
                      <a:pt x="254" y="502"/>
                    </a:lnTo>
                    <a:lnTo>
                      <a:pt x="246" y="416"/>
                    </a:lnTo>
                    <a:lnTo>
                      <a:pt x="252" y="325"/>
                    </a:lnTo>
                    <a:lnTo>
                      <a:pt x="270" y="237"/>
                    </a:lnTo>
                    <a:lnTo>
                      <a:pt x="298" y="154"/>
                    </a:lnTo>
                    <a:lnTo>
                      <a:pt x="343" y="76"/>
                    </a:lnTo>
                    <a:lnTo>
                      <a:pt x="402" y="11"/>
                    </a:lnTo>
                    <a:lnTo>
                      <a:pt x="8294" y="0"/>
                    </a:lnTo>
                    <a:lnTo>
                      <a:pt x="8213" y="112"/>
                    </a:lnTo>
                    <a:lnTo>
                      <a:pt x="8143" y="273"/>
                    </a:lnTo>
                    <a:lnTo>
                      <a:pt x="8082" y="475"/>
                    </a:lnTo>
                    <a:lnTo>
                      <a:pt x="8029" y="712"/>
                    </a:lnTo>
                    <a:lnTo>
                      <a:pt x="7983" y="977"/>
                    </a:lnTo>
                    <a:lnTo>
                      <a:pt x="7943" y="1265"/>
                    </a:lnTo>
                    <a:lnTo>
                      <a:pt x="7912" y="1569"/>
                    </a:lnTo>
                    <a:lnTo>
                      <a:pt x="7886" y="1880"/>
                    </a:lnTo>
                    <a:lnTo>
                      <a:pt x="7865" y="2194"/>
                    </a:lnTo>
                    <a:lnTo>
                      <a:pt x="7850" y="2504"/>
                    </a:lnTo>
                    <a:lnTo>
                      <a:pt x="7837" y="2803"/>
                    </a:lnTo>
                    <a:lnTo>
                      <a:pt x="7827" y="3083"/>
                    </a:lnTo>
                    <a:lnTo>
                      <a:pt x="7822" y="3341"/>
                    </a:lnTo>
                    <a:lnTo>
                      <a:pt x="7816" y="3566"/>
                    </a:lnTo>
                    <a:lnTo>
                      <a:pt x="7811" y="3753"/>
                    </a:lnTo>
                    <a:lnTo>
                      <a:pt x="7809" y="3898"/>
                    </a:lnTo>
                    <a:lnTo>
                      <a:pt x="7787" y="3904"/>
                    </a:lnTo>
                    <a:lnTo>
                      <a:pt x="7764" y="3914"/>
                    </a:lnTo>
                    <a:lnTo>
                      <a:pt x="7736" y="3930"/>
                    </a:lnTo>
                    <a:lnTo>
                      <a:pt x="7705" y="3945"/>
                    </a:lnTo>
                    <a:lnTo>
                      <a:pt x="7670" y="3963"/>
                    </a:lnTo>
                    <a:lnTo>
                      <a:pt x="7637" y="3979"/>
                    </a:lnTo>
                    <a:lnTo>
                      <a:pt x="7600" y="3989"/>
                    </a:lnTo>
                    <a:lnTo>
                      <a:pt x="7564" y="3994"/>
                    </a:lnTo>
                    <a:lnTo>
                      <a:pt x="7559" y="4028"/>
                    </a:lnTo>
                    <a:lnTo>
                      <a:pt x="7541" y="4055"/>
                    </a:lnTo>
                    <a:lnTo>
                      <a:pt x="7517" y="4075"/>
                    </a:lnTo>
                    <a:lnTo>
                      <a:pt x="7491" y="4093"/>
                    </a:lnTo>
                    <a:lnTo>
                      <a:pt x="7465" y="4111"/>
                    </a:lnTo>
                    <a:lnTo>
                      <a:pt x="7442" y="4132"/>
                    </a:lnTo>
                    <a:lnTo>
                      <a:pt x="7424" y="4158"/>
                    </a:lnTo>
                    <a:lnTo>
                      <a:pt x="7419" y="4190"/>
                    </a:lnTo>
                    <a:lnTo>
                      <a:pt x="7447" y="4192"/>
                    </a:lnTo>
                    <a:lnTo>
                      <a:pt x="7478" y="4198"/>
                    </a:lnTo>
                    <a:lnTo>
                      <a:pt x="7509" y="4208"/>
                    </a:lnTo>
                    <a:lnTo>
                      <a:pt x="7544" y="4221"/>
                    </a:lnTo>
                    <a:lnTo>
                      <a:pt x="7577" y="4234"/>
                    </a:lnTo>
                    <a:lnTo>
                      <a:pt x="7611" y="4252"/>
                    </a:lnTo>
                    <a:lnTo>
                      <a:pt x="7644" y="4270"/>
                    </a:lnTo>
                    <a:lnTo>
                      <a:pt x="7681" y="4285"/>
                    </a:lnTo>
                    <a:lnTo>
                      <a:pt x="7715" y="4303"/>
                    </a:lnTo>
                    <a:lnTo>
                      <a:pt x="7746" y="4321"/>
                    </a:lnTo>
                    <a:lnTo>
                      <a:pt x="7779" y="4340"/>
                    </a:lnTo>
                    <a:lnTo>
                      <a:pt x="7809" y="4353"/>
                    </a:lnTo>
                    <a:lnTo>
                      <a:pt x="7837" y="4366"/>
                    </a:lnTo>
                    <a:lnTo>
                      <a:pt x="7863" y="4376"/>
                    </a:lnTo>
                    <a:lnTo>
                      <a:pt x="7884" y="4382"/>
                    </a:lnTo>
                    <a:lnTo>
                      <a:pt x="7904" y="4384"/>
                    </a:lnTo>
                    <a:lnTo>
                      <a:pt x="7896" y="4530"/>
                    </a:lnTo>
                    <a:lnTo>
                      <a:pt x="7886" y="4675"/>
                    </a:lnTo>
                    <a:lnTo>
                      <a:pt x="7884" y="4823"/>
                    </a:lnTo>
                    <a:lnTo>
                      <a:pt x="7904" y="4968"/>
                    </a:lnTo>
                    <a:lnTo>
                      <a:pt x="7938" y="5140"/>
                    </a:lnTo>
                    <a:lnTo>
                      <a:pt x="7967" y="5379"/>
                    </a:lnTo>
                    <a:lnTo>
                      <a:pt x="7990" y="5670"/>
                    </a:lnTo>
                    <a:lnTo>
                      <a:pt x="8011" y="6007"/>
                    </a:lnTo>
                    <a:lnTo>
                      <a:pt x="8029" y="6381"/>
                    </a:lnTo>
                    <a:lnTo>
                      <a:pt x="8047" y="6784"/>
                    </a:lnTo>
                    <a:lnTo>
                      <a:pt x="8062" y="7205"/>
                    </a:lnTo>
                    <a:lnTo>
                      <a:pt x="8082" y="7636"/>
                    </a:lnTo>
                    <a:lnTo>
                      <a:pt x="8100" y="8064"/>
                    </a:lnTo>
                    <a:lnTo>
                      <a:pt x="8120" y="8487"/>
                    </a:lnTo>
                    <a:lnTo>
                      <a:pt x="8143" y="8893"/>
                    </a:lnTo>
                    <a:lnTo>
                      <a:pt x="8172" y="9269"/>
                    </a:lnTo>
                    <a:lnTo>
                      <a:pt x="8203" y="9609"/>
                    </a:lnTo>
                    <a:lnTo>
                      <a:pt x="8242" y="9905"/>
                    </a:lnTo>
                    <a:lnTo>
                      <a:pt x="8286" y="10146"/>
                    </a:lnTo>
                    <a:lnTo>
                      <a:pt x="8340" y="10326"/>
                    </a:lnTo>
                    <a:lnTo>
                      <a:pt x="8393" y="10461"/>
                    </a:lnTo>
                    <a:lnTo>
                      <a:pt x="8434" y="10596"/>
                    </a:lnTo>
                    <a:lnTo>
                      <a:pt x="8473" y="10731"/>
                    </a:lnTo>
                    <a:lnTo>
                      <a:pt x="8507" y="10864"/>
                    </a:lnTo>
                    <a:lnTo>
                      <a:pt x="8536" y="10995"/>
                    </a:lnTo>
                    <a:lnTo>
                      <a:pt x="8562" y="11128"/>
                    </a:lnTo>
                    <a:lnTo>
                      <a:pt x="8587" y="11260"/>
                    </a:lnTo>
                    <a:lnTo>
                      <a:pt x="8611" y="11390"/>
                    </a:lnTo>
                    <a:lnTo>
                      <a:pt x="8637" y="11523"/>
                    </a:lnTo>
                    <a:lnTo>
                      <a:pt x="8663" y="11655"/>
                    </a:lnTo>
                    <a:lnTo>
                      <a:pt x="8694" y="11788"/>
                    </a:lnTo>
                    <a:lnTo>
                      <a:pt x="8728" y="11923"/>
                    </a:lnTo>
                    <a:lnTo>
                      <a:pt x="8767" y="12055"/>
                    </a:lnTo>
                    <a:lnTo>
                      <a:pt x="8811" y="12193"/>
                    </a:lnTo>
                    <a:lnTo>
                      <a:pt x="8863" y="12331"/>
                    </a:lnTo>
                    <a:lnTo>
                      <a:pt x="8923" y="12468"/>
                    </a:lnTo>
                    <a:lnTo>
                      <a:pt x="9260" y="13198"/>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dirty="0"/>
              </a:p>
            </p:txBody>
          </p:sp>
          <p:sp>
            <p:nvSpPr>
              <p:cNvPr id="5137" name="Freeform 6"/>
              <p:cNvSpPr>
                <a:spLocks/>
              </p:cNvSpPr>
              <p:nvPr/>
            </p:nvSpPr>
            <p:spPr bwMode="auto">
              <a:xfrm flipH="1">
                <a:off x="4122" y="1297"/>
                <a:ext cx="1642" cy="125"/>
              </a:xfrm>
              <a:custGeom>
                <a:avLst/>
                <a:gdLst>
                  <a:gd name="T0" fmla="*/ 7963 w 8212"/>
                  <a:gd name="T1" fmla="*/ 10 h 1119"/>
                  <a:gd name="T2" fmla="*/ 8098 w 8212"/>
                  <a:gd name="T3" fmla="*/ 71 h 1119"/>
                  <a:gd name="T4" fmla="*/ 8162 w 8212"/>
                  <a:gd name="T5" fmla="*/ 182 h 1119"/>
                  <a:gd name="T6" fmla="*/ 8196 w 8212"/>
                  <a:gd name="T7" fmla="*/ 340 h 1119"/>
                  <a:gd name="T8" fmla="*/ 8212 w 8212"/>
                  <a:gd name="T9" fmla="*/ 875 h 1119"/>
                  <a:gd name="T10" fmla="*/ 8167 w 8212"/>
                  <a:gd name="T11" fmla="*/ 891 h 1119"/>
                  <a:gd name="T12" fmla="*/ 8121 w 8212"/>
                  <a:gd name="T13" fmla="*/ 930 h 1119"/>
                  <a:gd name="T14" fmla="*/ 8082 w 8212"/>
                  <a:gd name="T15" fmla="*/ 977 h 1119"/>
                  <a:gd name="T16" fmla="*/ 8066 w 8212"/>
                  <a:gd name="T17" fmla="*/ 1020 h 1119"/>
                  <a:gd name="T18" fmla="*/ 1983 w 8212"/>
                  <a:gd name="T19" fmla="*/ 1112 h 1119"/>
                  <a:gd name="T20" fmla="*/ 2003 w 8212"/>
                  <a:gd name="T21" fmla="*/ 1057 h 1119"/>
                  <a:gd name="T22" fmla="*/ 1985 w 8212"/>
                  <a:gd name="T23" fmla="*/ 1015 h 1119"/>
                  <a:gd name="T24" fmla="*/ 1948 w 8212"/>
                  <a:gd name="T25" fmla="*/ 974 h 1119"/>
                  <a:gd name="T26" fmla="*/ 1912 w 8212"/>
                  <a:gd name="T27" fmla="*/ 922 h 1119"/>
                  <a:gd name="T28" fmla="*/ 1876 w 8212"/>
                  <a:gd name="T29" fmla="*/ 880 h 1119"/>
                  <a:gd name="T30" fmla="*/ 1858 w 8212"/>
                  <a:gd name="T31" fmla="*/ 776 h 1119"/>
                  <a:gd name="T32" fmla="*/ 1665 w 8212"/>
                  <a:gd name="T33" fmla="*/ 1119 h 1119"/>
                  <a:gd name="T34" fmla="*/ 1520 w 8212"/>
                  <a:gd name="T35" fmla="*/ 1114 h 1119"/>
                  <a:gd name="T36" fmla="*/ 1419 w 8212"/>
                  <a:gd name="T37" fmla="*/ 1099 h 1119"/>
                  <a:gd name="T38" fmla="*/ 1336 w 8212"/>
                  <a:gd name="T39" fmla="*/ 1078 h 1119"/>
                  <a:gd name="T40" fmla="*/ 1250 w 8212"/>
                  <a:gd name="T41" fmla="*/ 1057 h 1119"/>
                  <a:gd name="T42" fmla="*/ 1140 w 8212"/>
                  <a:gd name="T43" fmla="*/ 1041 h 1119"/>
                  <a:gd name="T44" fmla="*/ 985 w 8212"/>
                  <a:gd name="T45" fmla="*/ 1036 h 1119"/>
                  <a:gd name="T46" fmla="*/ 764 w 8212"/>
                  <a:gd name="T47" fmla="*/ 1044 h 1119"/>
                  <a:gd name="T48" fmla="*/ 452 w 8212"/>
                  <a:gd name="T49" fmla="*/ 1070 h 1119"/>
                  <a:gd name="T50" fmla="*/ 574 w 8212"/>
                  <a:gd name="T51" fmla="*/ 925 h 1119"/>
                  <a:gd name="T52" fmla="*/ 614 w 8212"/>
                  <a:gd name="T53" fmla="*/ 766 h 1119"/>
                  <a:gd name="T54" fmla="*/ 579 w 8212"/>
                  <a:gd name="T55" fmla="*/ 610 h 1119"/>
                  <a:gd name="T56" fmla="*/ 476 w 8212"/>
                  <a:gd name="T57" fmla="*/ 480 h 1119"/>
                  <a:gd name="T58" fmla="*/ 408 w 8212"/>
                  <a:gd name="T59" fmla="*/ 387 h 1119"/>
                  <a:gd name="T60" fmla="*/ 359 w 8212"/>
                  <a:gd name="T61" fmla="*/ 301 h 1119"/>
                  <a:gd name="T62" fmla="*/ 317 w 8212"/>
                  <a:gd name="T63" fmla="*/ 224 h 1119"/>
                  <a:gd name="T64" fmla="*/ 278 w 8212"/>
                  <a:gd name="T65" fmla="*/ 156 h 1119"/>
                  <a:gd name="T66" fmla="*/ 234 w 8212"/>
                  <a:gd name="T67" fmla="*/ 102 h 1119"/>
                  <a:gd name="T68" fmla="*/ 177 w 8212"/>
                  <a:gd name="T69" fmla="*/ 57 h 1119"/>
                  <a:gd name="T70" fmla="*/ 102 w 8212"/>
                  <a:gd name="T71" fmla="*/ 26 h 1119"/>
                  <a:gd name="T72" fmla="*/ 0 w 8212"/>
                  <a:gd name="T73" fmla="*/ 10 h 11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12"/>
                  <a:gd name="T112" fmla="*/ 0 h 1119"/>
                  <a:gd name="T113" fmla="*/ 8212 w 8212"/>
                  <a:gd name="T114" fmla="*/ 1119 h 11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12" h="1119">
                    <a:moveTo>
                      <a:pt x="7858" y="0"/>
                    </a:moveTo>
                    <a:lnTo>
                      <a:pt x="7963" y="10"/>
                    </a:lnTo>
                    <a:lnTo>
                      <a:pt x="8040" y="34"/>
                    </a:lnTo>
                    <a:lnTo>
                      <a:pt x="8098" y="71"/>
                    </a:lnTo>
                    <a:lnTo>
                      <a:pt x="8136" y="120"/>
                    </a:lnTo>
                    <a:lnTo>
                      <a:pt x="8162" y="182"/>
                    </a:lnTo>
                    <a:lnTo>
                      <a:pt x="8180" y="255"/>
                    </a:lnTo>
                    <a:lnTo>
                      <a:pt x="8196" y="340"/>
                    </a:lnTo>
                    <a:lnTo>
                      <a:pt x="8212" y="436"/>
                    </a:lnTo>
                    <a:lnTo>
                      <a:pt x="8212" y="875"/>
                    </a:lnTo>
                    <a:lnTo>
                      <a:pt x="8191" y="880"/>
                    </a:lnTo>
                    <a:lnTo>
                      <a:pt x="8167" y="891"/>
                    </a:lnTo>
                    <a:lnTo>
                      <a:pt x="8144" y="909"/>
                    </a:lnTo>
                    <a:lnTo>
                      <a:pt x="8121" y="930"/>
                    </a:lnTo>
                    <a:lnTo>
                      <a:pt x="8100" y="953"/>
                    </a:lnTo>
                    <a:lnTo>
                      <a:pt x="8082" y="977"/>
                    </a:lnTo>
                    <a:lnTo>
                      <a:pt x="8072" y="1000"/>
                    </a:lnTo>
                    <a:lnTo>
                      <a:pt x="8066" y="1020"/>
                    </a:lnTo>
                    <a:lnTo>
                      <a:pt x="1957" y="1119"/>
                    </a:lnTo>
                    <a:lnTo>
                      <a:pt x="1983" y="1112"/>
                    </a:lnTo>
                    <a:lnTo>
                      <a:pt x="1998" y="1089"/>
                    </a:lnTo>
                    <a:lnTo>
                      <a:pt x="2003" y="1057"/>
                    </a:lnTo>
                    <a:lnTo>
                      <a:pt x="2003" y="1020"/>
                    </a:lnTo>
                    <a:lnTo>
                      <a:pt x="1985" y="1015"/>
                    </a:lnTo>
                    <a:lnTo>
                      <a:pt x="1967" y="997"/>
                    </a:lnTo>
                    <a:lnTo>
                      <a:pt x="1948" y="974"/>
                    </a:lnTo>
                    <a:lnTo>
                      <a:pt x="1930" y="948"/>
                    </a:lnTo>
                    <a:lnTo>
                      <a:pt x="1912" y="922"/>
                    </a:lnTo>
                    <a:lnTo>
                      <a:pt x="1894" y="898"/>
                    </a:lnTo>
                    <a:lnTo>
                      <a:pt x="1876" y="880"/>
                    </a:lnTo>
                    <a:lnTo>
                      <a:pt x="1858" y="875"/>
                    </a:lnTo>
                    <a:lnTo>
                      <a:pt x="1858" y="776"/>
                    </a:lnTo>
                    <a:lnTo>
                      <a:pt x="1759" y="763"/>
                    </a:lnTo>
                    <a:lnTo>
                      <a:pt x="1665" y="1119"/>
                    </a:lnTo>
                    <a:lnTo>
                      <a:pt x="1588" y="1117"/>
                    </a:lnTo>
                    <a:lnTo>
                      <a:pt x="1520" y="1114"/>
                    </a:lnTo>
                    <a:lnTo>
                      <a:pt x="1466" y="1107"/>
                    </a:lnTo>
                    <a:lnTo>
                      <a:pt x="1419" y="1099"/>
                    </a:lnTo>
                    <a:lnTo>
                      <a:pt x="1374" y="1089"/>
                    </a:lnTo>
                    <a:lnTo>
                      <a:pt x="1336" y="1078"/>
                    </a:lnTo>
                    <a:lnTo>
                      <a:pt x="1294" y="1068"/>
                    </a:lnTo>
                    <a:lnTo>
                      <a:pt x="1250" y="1057"/>
                    </a:lnTo>
                    <a:lnTo>
                      <a:pt x="1201" y="1049"/>
                    </a:lnTo>
                    <a:lnTo>
                      <a:pt x="1140" y="1041"/>
                    </a:lnTo>
                    <a:lnTo>
                      <a:pt x="1071" y="1036"/>
                    </a:lnTo>
                    <a:lnTo>
                      <a:pt x="985" y="1036"/>
                    </a:lnTo>
                    <a:lnTo>
                      <a:pt x="884" y="1036"/>
                    </a:lnTo>
                    <a:lnTo>
                      <a:pt x="764" y="1044"/>
                    </a:lnTo>
                    <a:lnTo>
                      <a:pt x="622" y="1054"/>
                    </a:lnTo>
                    <a:lnTo>
                      <a:pt x="452" y="1070"/>
                    </a:lnTo>
                    <a:lnTo>
                      <a:pt x="525" y="1000"/>
                    </a:lnTo>
                    <a:lnTo>
                      <a:pt x="574" y="925"/>
                    </a:lnTo>
                    <a:lnTo>
                      <a:pt x="603" y="847"/>
                    </a:lnTo>
                    <a:lnTo>
                      <a:pt x="614" y="766"/>
                    </a:lnTo>
                    <a:lnTo>
                      <a:pt x="606" y="686"/>
                    </a:lnTo>
                    <a:lnTo>
                      <a:pt x="579" y="610"/>
                    </a:lnTo>
                    <a:lnTo>
                      <a:pt x="535" y="543"/>
                    </a:lnTo>
                    <a:lnTo>
                      <a:pt x="476" y="480"/>
                    </a:lnTo>
                    <a:lnTo>
                      <a:pt x="439" y="434"/>
                    </a:lnTo>
                    <a:lnTo>
                      <a:pt x="408" y="387"/>
                    </a:lnTo>
                    <a:lnTo>
                      <a:pt x="382" y="342"/>
                    </a:lnTo>
                    <a:lnTo>
                      <a:pt x="359" y="301"/>
                    </a:lnTo>
                    <a:lnTo>
                      <a:pt x="336" y="263"/>
                    </a:lnTo>
                    <a:lnTo>
                      <a:pt x="317" y="224"/>
                    </a:lnTo>
                    <a:lnTo>
                      <a:pt x="296" y="189"/>
                    </a:lnTo>
                    <a:lnTo>
                      <a:pt x="278" y="156"/>
                    </a:lnTo>
                    <a:lnTo>
                      <a:pt x="255" y="127"/>
                    </a:lnTo>
                    <a:lnTo>
                      <a:pt x="234" y="102"/>
                    </a:lnTo>
                    <a:lnTo>
                      <a:pt x="209" y="78"/>
                    </a:lnTo>
                    <a:lnTo>
                      <a:pt x="177" y="57"/>
                    </a:lnTo>
                    <a:lnTo>
                      <a:pt x="143" y="39"/>
                    </a:lnTo>
                    <a:lnTo>
                      <a:pt x="102" y="26"/>
                    </a:lnTo>
                    <a:lnTo>
                      <a:pt x="54" y="16"/>
                    </a:lnTo>
                    <a:lnTo>
                      <a:pt x="0" y="10"/>
                    </a:lnTo>
                    <a:lnTo>
                      <a:pt x="7858" y="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sp>
            <p:nvSpPr>
              <p:cNvPr id="5138" name="Freeform 7"/>
              <p:cNvSpPr>
                <a:spLocks/>
              </p:cNvSpPr>
              <p:nvPr/>
            </p:nvSpPr>
            <p:spPr bwMode="auto">
              <a:xfrm flipH="1">
                <a:off x="3888" y="2663"/>
                <a:ext cx="1701" cy="121"/>
              </a:xfrm>
              <a:custGeom>
                <a:avLst/>
                <a:gdLst>
                  <a:gd name="T0" fmla="*/ 7917 w 8504"/>
                  <a:gd name="T1" fmla="*/ 1068 h 1068"/>
                  <a:gd name="T2" fmla="*/ 8032 w 8504"/>
                  <a:gd name="T3" fmla="*/ 1058 h 1068"/>
                  <a:gd name="T4" fmla="*/ 8137 w 8504"/>
                  <a:gd name="T5" fmla="*/ 1037 h 1068"/>
                  <a:gd name="T6" fmla="*/ 8236 w 8504"/>
                  <a:gd name="T7" fmla="*/ 1009 h 1068"/>
                  <a:gd name="T8" fmla="*/ 8325 w 8504"/>
                  <a:gd name="T9" fmla="*/ 966 h 1068"/>
                  <a:gd name="T10" fmla="*/ 8397 w 8504"/>
                  <a:gd name="T11" fmla="*/ 912 h 1068"/>
                  <a:gd name="T12" fmla="*/ 8455 w 8504"/>
                  <a:gd name="T13" fmla="*/ 844 h 1068"/>
                  <a:gd name="T14" fmla="*/ 8494 w 8504"/>
                  <a:gd name="T15" fmla="*/ 762 h 1068"/>
                  <a:gd name="T16" fmla="*/ 8211 w 8504"/>
                  <a:gd name="T17" fmla="*/ 196 h 1068"/>
                  <a:gd name="T18" fmla="*/ 8167 w 8504"/>
                  <a:gd name="T19" fmla="*/ 180 h 1068"/>
                  <a:gd name="T20" fmla="*/ 8119 w 8504"/>
                  <a:gd name="T21" fmla="*/ 140 h 1068"/>
                  <a:gd name="T22" fmla="*/ 8081 w 8504"/>
                  <a:gd name="T23" fmla="*/ 94 h 1068"/>
                  <a:gd name="T24" fmla="*/ 8065 w 8504"/>
                  <a:gd name="T25" fmla="*/ 50 h 1068"/>
                  <a:gd name="T26" fmla="*/ 5958 w 8504"/>
                  <a:gd name="T27" fmla="*/ 283 h 1068"/>
                  <a:gd name="T28" fmla="*/ 5980 w 8504"/>
                  <a:gd name="T29" fmla="*/ 338 h 1068"/>
                  <a:gd name="T30" fmla="*/ 5961 w 8504"/>
                  <a:gd name="T31" fmla="*/ 380 h 1068"/>
                  <a:gd name="T32" fmla="*/ 5924 w 8504"/>
                  <a:gd name="T33" fmla="*/ 421 h 1068"/>
                  <a:gd name="T34" fmla="*/ 5888 w 8504"/>
                  <a:gd name="T35" fmla="*/ 473 h 1068"/>
                  <a:gd name="T36" fmla="*/ 5852 w 8504"/>
                  <a:gd name="T37" fmla="*/ 515 h 1068"/>
                  <a:gd name="T38" fmla="*/ 5833 w 8504"/>
                  <a:gd name="T39" fmla="*/ 619 h 1068"/>
                  <a:gd name="T40" fmla="*/ 5641 w 8504"/>
                  <a:gd name="T41" fmla="*/ 275 h 1068"/>
                  <a:gd name="T42" fmla="*/ 5517 w 8504"/>
                  <a:gd name="T43" fmla="*/ 273 h 1068"/>
                  <a:gd name="T44" fmla="*/ 5327 w 8504"/>
                  <a:gd name="T45" fmla="*/ 268 h 1068"/>
                  <a:gd name="T46" fmla="*/ 5075 w 8504"/>
                  <a:gd name="T47" fmla="*/ 260 h 1068"/>
                  <a:gd name="T48" fmla="*/ 4774 w 8504"/>
                  <a:gd name="T49" fmla="*/ 247 h 1068"/>
                  <a:gd name="T50" fmla="*/ 4428 w 8504"/>
                  <a:gd name="T51" fmla="*/ 232 h 1068"/>
                  <a:gd name="T52" fmla="*/ 4051 w 8504"/>
                  <a:gd name="T53" fmla="*/ 216 h 1068"/>
                  <a:gd name="T54" fmla="*/ 3651 w 8504"/>
                  <a:gd name="T55" fmla="*/ 196 h 1068"/>
                  <a:gd name="T56" fmla="*/ 3238 w 8504"/>
                  <a:gd name="T57" fmla="*/ 177 h 1068"/>
                  <a:gd name="T58" fmla="*/ 2815 w 8504"/>
                  <a:gd name="T59" fmla="*/ 154 h 1068"/>
                  <a:gd name="T60" fmla="*/ 2397 w 8504"/>
                  <a:gd name="T61" fmla="*/ 133 h 1068"/>
                  <a:gd name="T62" fmla="*/ 1991 w 8504"/>
                  <a:gd name="T63" fmla="*/ 109 h 1068"/>
                  <a:gd name="T64" fmla="*/ 1607 w 8504"/>
                  <a:gd name="T65" fmla="*/ 86 h 1068"/>
                  <a:gd name="T66" fmla="*/ 1252 w 8504"/>
                  <a:gd name="T67" fmla="*/ 63 h 1068"/>
                  <a:gd name="T68" fmla="*/ 934 w 8504"/>
                  <a:gd name="T69" fmla="*/ 42 h 1068"/>
                  <a:gd name="T70" fmla="*/ 664 w 8504"/>
                  <a:gd name="T71" fmla="*/ 22 h 1068"/>
                  <a:gd name="T72" fmla="*/ 451 w 8504"/>
                  <a:gd name="T73" fmla="*/ 0 h 1068"/>
                  <a:gd name="T74" fmla="*/ 586 w 8504"/>
                  <a:gd name="T75" fmla="*/ 162 h 1068"/>
                  <a:gd name="T76" fmla="*/ 656 w 8504"/>
                  <a:gd name="T77" fmla="*/ 354 h 1068"/>
                  <a:gd name="T78" fmla="*/ 651 w 8504"/>
                  <a:gd name="T79" fmla="*/ 543 h 1068"/>
                  <a:gd name="T80" fmla="*/ 561 w 8504"/>
                  <a:gd name="T81" fmla="*/ 688 h 1068"/>
                  <a:gd name="T82" fmla="*/ 449 w 8504"/>
                  <a:gd name="T83" fmla="*/ 738 h 1068"/>
                  <a:gd name="T84" fmla="*/ 370 w 8504"/>
                  <a:gd name="T85" fmla="*/ 793 h 1068"/>
                  <a:gd name="T86" fmla="*/ 311 w 8504"/>
                  <a:gd name="T87" fmla="*/ 852 h 1068"/>
                  <a:gd name="T88" fmla="*/ 266 w 8504"/>
                  <a:gd name="T89" fmla="*/ 910 h 1068"/>
                  <a:gd name="T90" fmla="*/ 222 w 8504"/>
                  <a:gd name="T91" fmla="*/ 964 h 1068"/>
                  <a:gd name="T92" fmla="*/ 171 w 8504"/>
                  <a:gd name="T93" fmla="*/ 1009 h 1068"/>
                  <a:gd name="T94" fmla="*/ 98 w 8504"/>
                  <a:gd name="T95" fmla="*/ 1042 h 1068"/>
                  <a:gd name="T96" fmla="*/ 0 w 8504"/>
                  <a:gd name="T97" fmla="*/ 1060 h 10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504"/>
                  <a:gd name="T148" fmla="*/ 0 h 1068"/>
                  <a:gd name="T149" fmla="*/ 8504 w 8504"/>
                  <a:gd name="T150" fmla="*/ 1068 h 10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504" h="1068">
                    <a:moveTo>
                      <a:pt x="7857" y="1050"/>
                    </a:moveTo>
                    <a:lnTo>
                      <a:pt x="7917" y="1068"/>
                    </a:lnTo>
                    <a:lnTo>
                      <a:pt x="7974" y="1063"/>
                    </a:lnTo>
                    <a:lnTo>
                      <a:pt x="8032" y="1058"/>
                    </a:lnTo>
                    <a:lnTo>
                      <a:pt x="8086" y="1047"/>
                    </a:lnTo>
                    <a:lnTo>
                      <a:pt x="8137" y="1037"/>
                    </a:lnTo>
                    <a:lnTo>
                      <a:pt x="8190" y="1024"/>
                    </a:lnTo>
                    <a:lnTo>
                      <a:pt x="8236" y="1009"/>
                    </a:lnTo>
                    <a:lnTo>
                      <a:pt x="8284" y="987"/>
                    </a:lnTo>
                    <a:lnTo>
                      <a:pt x="8325" y="966"/>
                    </a:lnTo>
                    <a:lnTo>
                      <a:pt x="8361" y="941"/>
                    </a:lnTo>
                    <a:lnTo>
                      <a:pt x="8397" y="912"/>
                    </a:lnTo>
                    <a:lnTo>
                      <a:pt x="8429" y="881"/>
                    </a:lnTo>
                    <a:lnTo>
                      <a:pt x="8455" y="844"/>
                    </a:lnTo>
                    <a:lnTo>
                      <a:pt x="8476" y="805"/>
                    </a:lnTo>
                    <a:lnTo>
                      <a:pt x="8494" y="762"/>
                    </a:lnTo>
                    <a:lnTo>
                      <a:pt x="8504" y="712"/>
                    </a:lnTo>
                    <a:lnTo>
                      <a:pt x="8211" y="196"/>
                    </a:lnTo>
                    <a:lnTo>
                      <a:pt x="8190" y="190"/>
                    </a:lnTo>
                    <a:lnTo>
                      <a:pt x="8167" y="180"/>
                    </a:lnTo>
                    <a:lnTo>
                      <a:pt x="8143" y="162"/>
                    </a:lnTo>
                    <a:lnTo>
                      <a:pt x="8119" y="140"/>
                    </a:lnTo>
                    <a:lnTo>
                      <a:pt x="8099" y="117"/>
                    </a:lnTo>
                    <a:lnTo>
                      <a:pt x="8081" y="94"/>
                    </a:lnTo>
                    <a:lnTo>
                      <a:pt x="8070" y="71"/>
                    </a:lnTo>
                    <a:lnTo>
                      <a:pt x="8065" y="50"/>
                    </a:lnTo>
                    <a:lnTo>
                      <a:pt x="5932" y="275"/>
                    </a:lnTo>
                    <a:lnTo>
                      <a:pt x="5958" y="283"/>
                    </a:lnTo>
                    <a:lnTo>
                      <a:pt x="5974" y="307"/>
                    </a:lnTo>
                    <a:lnTo>
                      <a:pt x="5980" y="338"/>
                    </a:lnTo>
                    <a:lnTo>
                      <a:pt x="5980" y="374"/>
                    </a:lnTo>
                    <a:lnTo>
                      <a:pt x="5961" y="380"/>
                    </a:lnTo>
                    <a:lnTo>
                      <a:pt x="5942" y="398"/>
                    </a:lnTo>
                    <a:lnTo>
                      <a:pt x="5924" y="421"/>
                    </a:lnTo>
                    <a:lnTo>
                      <a:pt x="5906" y="448"/>
                    </a:lnTo>
                    <a:lnTo>
                      <a:pt x="5888" y="473"/>
                    </a:lnTo>
                    <a:lnTo>
                      <a:pt x="5870" y="497"/>
                    </a:lnTo>
                    <a:lnTo>
                      <a:pt x="5852" y="515"/>
                    </a:lnTo>
                    <a:lnTo>
                      <a:pt x="5833" y="520"/>
                    </a:lnTo>
                    <a:lnTo>
                      <a:pt x="5833" y="619"/>
                    </a:lnTo>
                    <a:lnTo>
                      <a:pt x="5735" y="632"/>
                    </a:lnTo>
                    <a:lnTo>
                      <a:pt x="5641" y="275"/>
                    </a:lnTo>
                    <a:lnTo>
                      <a:pt x="5590" y="275"/>
                    </a:lnTo>
                    <a:lnTo>
                      <a:pt x="5517" y="273"/>
                    </a:lnTo>
                    <a:lnTo>
                      <a:pt x="5431" y="270"/>
                    </a:lnTo>
                    <a:lnTo>
                      <a:pt x="5327" y="268"/>
                    </a:lnTo>
                    <a:lnTo>
                      <a:pt x="5208" y="263"/>
                    </a:lnTo>
                    <a:lnTo>
                      <a:pt x="5075" y="260"/>
                    </a:lnTo>
                    <a:lnTo>
                      <a:pt x="4930" y="252"/>
                    </a:lnTo>
                    <a:lnTo>
                      <a:pt x="4774" y="247"/>
                    </a:lnTo>
                    <a:lnTo>
                      <a:pt x="4604" y="239"/>
                    </a:lnTo>
                    <a:lnTo>
                      <a:pt x="4428" y="232"/>
                    </a:lnTo>
                    <a:lnTo>
                      <a:pt x="4244" y="224"/>
                    </a:lnTo>
                    <a:lnTo>
                      <a:pt x="4051" y="216"/>
                    </a:lnTo>
                    <a:lnTo>
                      <a:pt x="3854" y="206"/>
                    </a:lnTo>
                    <a:lnTo>
                      <a:pt x="3651" y="196"/>
                    </a:lnTo>
                    <a:lnTo>
                      <a:pt x="3446" y="188"/>
                    </a:lnTo>
                    <a:lnTo>
                      <a:pt x="3238" y="177"/>
                    </a:lnTo>
                    <a:lnTo>
                      <a:pt x="3028" y="167"/>
                    </a:lnTo>
                    <a:lnTo>
                      <a:pt x="2815" y="154"/>
                    </a:lnTo>
                    <a:lnTo>
                      <a:pt x="2608" y="143"/>
                    </a:lnTo>
                    <a:lnTo>
                      <a:pt x="2397" y="133"/>
                    </a:lnTo>
                    <a:lnTo>
                      <a:pt x="2192" y="120"/>
                    </a:lnTo>
                    <a:lnTo>
                      <a:pt x="1991" y="109"/>
                    </a:lnTo>
                    <a:lnTo>
                      <a:pt x="1797" y="97"/>
                    </a:lnTo>
                    <a:lnTo>
                      <a:pt x="1607" y="86"/>
                    </a:lnTo>
                    <a:lnTo>
                      <a:pt x="1425" y="76"/>
                    </a:lnTo>
                    <a:lnTo>
                      <a:pt x="1252" y="63"/>
                    </a:lnTo>
                    <a:lnTo>
                      <a:pt x="1088" y="53"/>
                    </a:lnTo>
                    <a:lnTo>
                      <a:pt x="934" y="42"/>
                    </a:lnTo>
                    <a:lnTo>
                      <a:pt x="791" y="32"/>
                    </a:lnTo>
                    <a:lnTo>
                      <a:pt x="664" y="22"/>
                    </a:lnTo>
                    <a:lnTo>
                      <a:pt x="550" y="11"/>
                    </a:lnTo>
                    <a:lnTo>
                      <a:pt x="451" y="0"/>
                    </a:lnTo>
                    <a:lnTo>
                      <a:pt x="526" y="76"/>
                    </a:lnTo>
                    <a:lnTo>
                      <a:pt x="586" y="162"/>
                    </a:lnTo>
                    <a:lnTo>
                      <a:pt x="630" y="255"/>
                    </a:lnTo>
                    <a:lnTo>
                      <a:pt x="656" y="354"/>
                    </a:lnTo>
                    <a:lnTo>
                      <a:pt x="661" y="453"/>
                    </a:lnTo>
                    <a:lnTo>
                      <a:pt x="651" y="543"/>
                    </a:lnTo>
                    <a:lnTo>
                      <a:pt x="615" y="624"/>
                    </a:lnTo>
                    <a:lnTo>
                      <a:pt x="561" y="688"/>
                    </a:lnTo>
                    <a:lnTo>
                      <a:pt x="500" y="712"/>
                    </a:lnTo>
                    <a:lnTo>
                      <a:pt x="449" y="738"/>
                    </a:lnTo>
                    <a:lnTo>
                      <a:pt x="407" y="764"/>
                    </a:lnTo>
                    <a:lnTo>
                      <a:pt x="370" y="793"/>
                    </a:lnTo>
                    <a:lnTo>
                      <a:pt x="339" y="821"/>
                    </a:lnTo>
                    <a:lnTo>
                      <a:pt x="311" y="852"/>
                    </a:lnTo>
                    <a:lnTo>
                      <a:pt x="288" y="881"/>
                    </a:lnTo>
                    <a:lnTo>
                      <a:pt x="266" y="910"/>
                    </a:lnTo>
                    <a:lnTo>
                      <a:pt x="243" y="938"/>
                    </a:lnTo>
                    <a:lnTo>
                      <a:pt x="222" y="964"/>
                    </a:lnTo>
                    <a:lnTo>
                      <a:pt x="197" y="987"/>
                    </a:lnTo>
                    <a:lnTo>
                      <a:pt x="171" y="1009"/>
                    </a:lnTo>
                    <a:lnTo>
                      <a:pt x="137" y="1027"/>
                    </a:lnTo>
                    <a:lnTo>
                      <a:pt x="98" y="1042"/>
                    </a:lnTo>
                    <a:lnTo>
                      <a:pt x="54" y="1052"/>
                    </a:lnTo>
                    <a:lnTo>
                      <a:pt x="0" y="1060"/>
                    </a:lnTo>
                    <a:lnTo>
                      <a:pt x="7857" y="105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grpSp>
        <p:grpSp>
          <p:nvGrpSpPr>
            <p:cNvPr id="4" name="Group 8"/>
            <p:cNvGrpSpPr>
              <a:grpSpLocks/>
            </p:cNvGrpSpPr>
            <p:nvPr/>
          </p:nvGrpSpPr>
          <p:grpSpPr bwMode="auto">
            <a:xfrm flipH="1">
              <a:off x="432" y="1824"/>
              <a:ext cx="804" cy="1496"/>
              <a:chOff x="4028" y="2018"/>
              <a:chExt cx="1104" cy="2294"/>
            </a:xfrm>
          </p:grpSpPr>
          <p:sp>
            <p:nvSpPr>
              <p:cNvPr id="5127" name="Freeform 9"/>
              <p:cNvSpPr>
                <a:spLocks/>
              </p:cNvSpPr>
              <p:nvPr/>
            </p:nvSpPr>
            <p:spPr bwMode="auto">
              <a:xfrm>
                <a:off x="4072" y="2266"/>
                <a:ext cx="879" cy="1880"/>
              </a:xfrm>
              <a:custGeom>
                <a:avLst/>
                <a:gdLst>
                  <a:gd name="T0" fmla="*/ 459 w 2637"/>
                  <a:gd name="T1" fmla="*/ 4235 h 5641"/>
                  <a:gd name="T2" fmla="*/ 505 w 2637"/>
                  <a:gd name="T3" fmla="*/ 4086 h 5641"/>
                  <a:gd name="T4" fmla="*/ 549 w 2637"/>
                  <a:gd name="T5" fmla="*/ 3941 h 5641"/>
                  <a:gd name="T6" fmla="*/ 595 w 2637"/>
                  <a:gd name="T7" fmla="*/ 3802 h 5641"/>
                  <a:gd name="T8" fmla="*/ 641 w 2637"/>
                  <a:gd name="T9" fmla="*/ 3663 h 5641"/>
                  <a:gd name="T10" fmla="*/ 688 w 2637"/>
                  <a:gd name="T11" fmla="*/ 3526 h 5641"/>
                  <a:gd name="T12" fmla="*/ 737 w 2637"/>
                  <a:gd name="T13" fmla="*/ 3390 h 5641"/>
                  <a:gd name="T14" fmla="*/ 784 w 2637"/>
                  <a:gd name="T15" fmla="*/ 3260 h 5641"/>
                  <a:gd name="T16" fmla="*/ 836 w 2637"/>
                  <a:gd name="T17" fmla="*/ 3130 h 5641"/>
                  <a:gd name="T18" fmla="*/ 886 w 2637"/>
                  <a:gd name="T19" fmla="*/ 3004 h 5641"/>
                  <a:gd name="T20" fmla="*/ 938 w 2637"/>
                  <a:gd name="T21" fmla="*/ 2876 h 5641"/>
                  <a:gd name="T22" fmla="*/ 991 w 2637"/>
                  <a:gd name="T23" fmla="*/ 2749 h 5641"/>
                  <a:gd name="T24" fmla="*/ 1047 w 2637"/>
                  <a:gd name="T25" fmla="*/ 2625 h 5641"/>
                  <a:gd name="T26" fmla="*/ 1102 w 2637"/>
                  <a:gd name="T27" fmla="*/ 2502 h 5641"/>
                  <a:gd name="T28" fmla="*/ 1161 w 2637"/>
                  <a:gd name="T29" fmla="*/ 2378 h 5641"/>
                  <a:gd name="T30" fmla="*/ 1220 w 2637"/>
                  <a:gd name="T31" fmla="*/ 2257 h 5641"/>
                  <a:gd name="T32" fmla="*/ 1285 w 2637"/>
                  <a:gd name="T33" fmla="*/ 2133 h 5641"/>
                  <a:gd name="T34" fmla="*/ 1347 w 2637"/>
                  <a:gd name="T35" fmla="*/ 2010 h 5641"/>
                  <a:gd name="T36" fmla="*/ 1416 w 2637"/>
                  <a:gd name="T37" fmla="*/ 1886 h 5641"/>
                  <a:gd name="T38" fmla="*/ 1483 w 2637"/>
                  <a:gd name="T39" fmla="*/ 1762 h 5641"/>
                  <a:gd name="T40" fmla="*/ 1555 w 2637"/>
                  <a:gd name="T41" fmla="*/ 1638 h 5641"/>
                  <a:gd name="T42" fmla="*/ 1629 w 2637"/>
                  <a:gd name="T43" fmla="*/ 1514 h 5641"/>
                  <a:gd name="T44" fmla="*/ 1702 w 2637"/>
                  <a:gd name="T45" fmla="*/ 1388 h 5641"/>
                  <a:gd name="T46" fmla="*/ 1783 w 2637"/>
                  <a:gd name="T47" fmla="*/ 1257 h 5641"/>
                  <a:gd name="T48" fmla="*/ 1863 w 2637"/>
                  <a:gd name="T49" fmla="*/ 1128 h 5641"/>
                  <a:gd name="T50" fmla="*/ 1951 w 2637"/>
                  <a:gd name="T51" fmla="*/ 998 h 5641"/>
                  <a:gd name="T52" fmla="*/ 2037 w 2637"/>
                  <a:gd name="T53" fmla="*/ 861 h 5641"/>
                  <a:gd name="T54" fmla="*/ 2130 w 2637"/>
                  <a:gd name="T55" fmla="*/ 725 h 5641"/>
                  <a:gd name="T56" fmla="*/ 2223 w 2637"/>
                  <a:gd name="T57" fmla="*/ 586 h 5641"/>
                  <a:gd name="T58" fmla="*/ 2322 w 2637"/>
                  <a:gd name="T59" fmla="*/ 447 h 5641"/>
                  <a:gd name="T60" fmla="*/ 2424 w 2637"/>
                  <a:gd name="T61" fmla="*/ 301 h 5641"/>
                  <a:gd name="T62" fmla="*/ 2529 w 2637"/>
                  <a:gd name="T63" fmla="*/ 153 h 5641"/>
                  <a:gd name="T64" fmla="*/ 2637 w 2637"/>
                  <a:gd name="T65" fmla="*/ 0 h 5641"/>
                  <a:gd name="T66" fmla="*/ 2492 w 2637"/>
                  <a:gd name="T67" fmla="*/ 242 h 5641"/>
                  <a:gd name="T68" fmla="*/ 2343 w 2637"/>
                  <a:gd name="T69" fmla="*/ 487 h 5641"/>
                  <a:gd name="T70" fmla="*/ 2192 w 2637"/>
                  <a:gd name="T71" fmla="*/ 737 h 5641"/>
                  <a:gd name="T72" fmla="*/ 2040 w 2637"/>
                  <a:gd name="T73" fmla="*/ 994 h 5641"/>
                  <a:gd name="T74" fmla="*/ 1888 w 2637"/>
                  <a:gd name="T75" fmla="*/ 1255 h 5641"/>
                  <a:gd name="T76" fmla="*/ 1740 w 2637"/>
                  <a:gd name="T77" fmla="*/ 1518 h 5641"/>
                  <a:gd name="T78" fmla="*/ 1594 w 2637"/>
                  <a:gd name="T79" fmla="*/ 1784 h 5641"/>
                  <a:gd name="T80" fmla="*/ 1453 w 2637"/>
                  <a:gd name="T81" fmla="*/ 2049 h 5641"/>
                  <a:gd name="T82" fmla="*/ 1316 w 2637"/>
                  <a:gd name="T83" fmla="*/ 2319 h 5641"/>
                  <a:gd name="T84" fmla="*/ 1189 w 2637"/>
                  <a:gd name="T85" fmla="*/ 2588 h 5641"/>
                  <a:gd name="T86" fmla="*/ 1069 w 2637"/>
                  <a:gd name="T87" fmla="*/ 2855 h 5641"/>
                  <a:gd name="T88" fmla="*/ 961 w 2637"/>
                  <a:gd name="T89" fmla="*/ 3124 h 5641"/>
                  <a:gd name="T90" fmla="*/ 861 w 2637"/>
                  <a:gd name="T91" fmla="*/ 3390 h 5641"/>
                  <a:gd name="T92" fmla="*/ 775 w 2637"/>
                  <a:gd name="T93" fmla="*/ 3653 h 5641"/>
                  <a:gd name="T94" fmla="*/ 700 w 2637"/>
                  <a:gd name="T95" fmla="*/ 3916 h 5641"/>
                  <a:gd name="T96" fmla="*/ 641 w 2637"/>
                  <a:gd name="T97" fmla="*/ 4173 h 5641"/>
                  <a:gd name="T98" fmla="*/ 418 w 2637"/>
                  <a:gd name="T99" fmla="*/ 5111 h 5641"/>
                  <a:gd name="T100" fmla="*/ 0 w 2637"/>
                  <a:gd name="T101" fmla="*/ 5641 h 5641"/>
                  <a:gd name="T102" fmla="*/ 459 w 2637"/>
                  <a:gd name="T103" fmla="*/ 4235 h 56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37"/>
                  <a:gd name="T157" fmla="*/ 0 h 5641"/>
                  <a:gd name="T158" fmla="*/ 2637 w 2637"/>
                  <a:gd name="T159" fmla="*/ 5641 h 564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37" h="5641">
                    <a:moveTo>
                      <a:pt x="459" y="4235"/>
                    </a:moveTo>
                    <a:lnTo>
                      <a:pt x="505" y="4086"/>
                    </a:lnTo>
                    <a:lnTo>
                      <a:pt x="549" y="3941"/>
                    </a:lnTo>
                    <a:lnTo>
                      <a:pt x="595" y="3802"/>
                    </a:lnTo>
                    <a:lnTo>
                      <a:pt x="641" y="3663"/>
                    </a:lnTo>
                    <a:lnTo>
                      <a:pt x="688" y="3526"/>
                    </a:lnTo>
                    <a:lnTo>
                      <a:pt x="737" y="3390"/>
                    </a:lnTo>
                    <a:lnTo>
                      <a:pt x="784" y="3260"/>
                    </a:lnTo>
                    <a:lnTo>
                      <a:pt x="836" y="3130"/>
                    </a:lnTo>
                    <a:lnTo>
                      <a:pt x="886" y="3004"/>
                    </a:lnTo>
                    <a:lnTo>
                      <a:pt x="938" y="2876"/>
                    </a:lnTo>
                    <a:lnTo>
                      <a:pt x="991" y="2749"/>
                    </a:lnTo>
                    <a:lnTo>
                      <a:pt x="1047" y="2625"/>
                    </a:lnTo>
                    <a:lnTo>
                      <a:pt x="1102" y="2502"/>
                    </a:lnTo>
                    <a:lnTo>
                      <a:pt x="1161" y="2378"/>
                    </a:lnTo>
                    <a:lnTo>
                      <a:pt x="1220" y="2257"/>
                    </a:lnTo>
                    <a:lnTo>
                      <a:pt x="1285" y="2133"/>
                    </a:lnTo>
                    <a:lnTo>
                      <a:pt x="1347" y="2010"/>
                    </a:lnTo>
                    <a:lnTo>
                      <a:pt x="1416" y="1886"/>
                    </a:lnTo>
                    <a:lnTo>
                      <a:pt x="1483" y="1762"/>
                    </a:lnTo>
                    <a:lnTo>
                      <a:pt x="1555" y="1638"/>
                    </a:lnTo>
                    <a:lnTo>
                      <a:pt x="1629" y="1514"/>
                    </a:lnTo>
                    <a:lnTo>
                      <a:pt x="1702" y="1388"/>
                    </a:lnTo>
                    <a:lnTo>
                      <a:pt x="1783" y="1257"/>
                    </a:lnTo>
                    <a:lnTo>
                      <a:pt x="1863" y="1128"/>
                    </a:lnTo>
                    <a:lnTo>
                      <a:pt x="1951" y="998"/>
                    </a:lnTo>
                    <a:lnTo>
                      <a:pt x="2037" y="861"/>
                    </a:lnTo>
                    <a:lnTo>
                      <a:pt x="2130" y="725"/>
                    </a:lnTo>
                    <a:lnTo>
                      <a:pt x="2223" y="586"/>
                    </a:lnTo>
                    <a:lnTo>
                      <a:pt x="2322" y="447"/>
                    </a:lnTo>
                    <a:lnTo>
                      <a:pt x="2424" y="301"/>
                    </a:lnTo>
                    <a:lnTo>
                      <a:pt x="2529" y="153"/>
                    </a:lnTo>
                    <a:lnTo>
                      <a:pt x="2637" y="0"/>
                    </a:lnTo>
                    <a:lnTo>
                      <a:pt x="2492" y="242"/>
                    </a:lnTo>
                    <a:lnTo>
                      <a:pt x="2343" y="487"/>
                    </a:lnTo>
                    <a:lnTo>
                      <a:pt x="2192" y="737"/>
                    </a:lnTo>
                    <a:lnTo>
                      <a:pt x="2040" y="994"/>
                    </a:lnTo>
                    <a:lnTo>
                      <a:pt x="1888" y="1255"/>
                    </a:lnTo>
                    <a:lnTo>
                      <a:pt x="1740" y="1518"/>
                    </a:lnTo>
                    <a:lnTo>
                      <a:pt x="1594" y="1784"/>
                    </a:lnTo>
                    <a:lnTo>
                      <a:pt x="1453" y="2049"/>
                    </a:lnTo>
                    <a:lnTo>
                      <a:pt x="1316" y="2319"/>
                    </a:lnTo>
                    <a:lnTo>
                      <a:pt x="1189" y="2588"/>
                    </a:lnTo>
                    <a:lnTo>
                      <a:pt x="1069" y="2855"/>
                    </a:lnTo>
                    <a:lnTo>
                      <a:pt x="961" y="3124"/>
                    </a:lnTo>
                    <a:lnTo>
                      <a:pt x="861" y="3390"/>
                    </a:lnTo>
                    <a:lnTo>
                      <a:pt x="775" y="3653"/>
                    </a:lnTo>
                    <a:lnTo>
                      <a:pt x="700" y="3916"/>
                    </a:lnTo>
                    <a:lnTo>
                      <a:pt x="641" y="4173"/>
                    </a:lnTo>
                    <a:lnTo>
                      <a:pt x="418" y="5111"/>
                    </a:lnTo>
                    <a:lnTo>
                      <a:pt x="0" y="5641"/>
                    </a:lnTo>
                    <a:lnTo>
                      <a:pt x="459" y="4235"/>
                    </a:lnTo>
                    <a:close/>
                  </a:path>
                </a:pathLst>
              </a:custGeom>
              <a:solidFill>
                <a:srgbClr val="FFFFFF">
                  <a:alpha val="50195"/>
                </a:srgbClr>
              </a:solidFill>
              <a:ln w="9525">
                <a:noFill/>
                <a:round/>
                <a:headEnd/>
                <a:tailEnd/>
              </a:ln>
            </p:spPr>
            <p:txBody>
              <a:bodyPr lIns="16" tIns="8" rIns="16" bIns="8">
                <a:spAutoFit/>
              </a:bodyPr>
              <a:lstStyle/>
              <a:p>
                <a:endParaRPr lang="ar-SA"/>
              </a:p>
            </p:txBody>
          </p:sp>
          <p:sp>
            <p:nvSpPr>
              <p:cNvPr id="5128" name="Freeform 10"/>
              <p:cNvSpPr>
                <a:spLocks/>
              </p:cNvSpPr>
              <p:nvPr/>
            </p:nvSpPr>
            <p:spPr bwMode="auto">
              <a:xfrm>
                <a:off x="4222" y="2264"/>
                <a:ext cx="732" cy="1414"/>
              </a:xfrm>
              <a:custGeom>
                <a:avLst/>
                <a:gdLst>
                  <a:gd name="T0" fmla="*/ 2179 w 2198"/>
                  <a:gd name="T1" fmla="*/ 0 h 4243"/>
                  <a:gd name="T2" fmla="*/ 1965 w 2198"/>
                  <a:gd name="T3" fmla="*/ 301 h 4243"/>
                  <a:gd name="T4" fmla="*/ 1765 w 2198"/>
                  <a:gd name="T5" fmla="*/ 586 h 4243"/>
                  <a:gd name="T6" fmla="*/ 1579 w 2198"/>
                  <a:gd name="T7" fmla="*/ 861 h 4243"/>
                  <a:gd name="T8" fmla="*/ 1406 w 2198"/>
                  <a:gd name="T9" fmla="*/ 1128 h 4243"/>
                  <a:gd name="T10" fmla="*/ 1245 w 2198"/>
                  <a:gd name="T11" fmla="*/ 1387 h 4243"/>
                  <a:gd name="T12" fmla="*/ 1096 w 2198"/>
                  <a:gd name="T13" fmla="*/ 1638 h 4243"/>
                  <a:gd name="T14" fmla="*/ 957 w 2198"/>
                  <a:gd name="T15" fmla="*/ 1889 h 4243"/>
                  <a:gd name="T16" fmla="*/ 827 w 2198"/>
                  <a:gd name="T17" fmla="*/ 2136 h 4243"/>
                  <a:gd name="T18" fmla="*/ 702 w 2198"/>
                  <a:gd name="T19" fmla="*/ 2381 h 4243"/>
                  <a:gd name="T20" fmla="*/ 588 w 2198"/>
                  <a:gd name="T21" fmla="*/ 2628 h 4243"/>
                  <a:gd name="T22" fmla="*/ 480 w 2198"/>
                  <a:gd name="T23" fmla="*/ 2879 h 4243"/>
                  <a:gd name="T24" fmla="*/ 378 w 2198"/>
                  <a:gd name="T25" fmla="*/ 3133 h 4243"/>
                  <a:gd name="T26" fmla="*/ 279 w 2198"/>
                  <a:gd name="T27" fmla="*/ 3392 h 4243"/>
                  <a:gd name="T28" fmla="*/ 183 w 2198"/>
                  <a:gd name="T29" fmla="*/ 3665 h 4243"/>
                  <a:gd name="T30" fmla="*/ 90 w 2198"/>
                  <a:gd name="T31" fmla="*/ 3943 h 4243"/>
                  <a:gd name="T32" fmla="*/ 0 w 2198"/>
                  <a:gd name="T33" fmla="*/ 4237 h 4243"/>
                  <a:gd name="T34" fmla="*/ 65 w 2198"/>
                  <a:gd name="T35" fmla="*/ 4096 h 4243"/>
                  <a:gd name="T36" fmla="*/ 155 w 2198"/>
                  <a:gd name="T37" fmla="*/ 3810 h 4243"/>
                  <a:gd name="T38" fmla="*/ 248 w 2198"/>
                  <a:gd name="T39" fmla="*/ 3535 h 4243"/>
                  <a:gd name="T40" fmla="*/ 344 w 2198"/>
                  <a:gd name="T41" fmla="*/ 3269 h 4243"/>
                  <a:gd name="T42" fmla="*/ 446 w 2198"/>
                  <a:gd name="T43" fmla="*/ 3012 h 4243"/>
                  <a:gd name="T44" fmla="*/ 551 w 2198"/>
                  <a:gd name="T45" fmla="*/ 2759 h 4243"/>
                  <a:gd name="T46" fmla="*/ 663 w 2198"/>
                  <a:gd name="T47" fmla="*/ 2510 h 4243"/>
                  <a:gd name="T48" fmla="*/ 781 w 2198"/>
                  <a:gd name="T49" fmla="*/ 2267 h 4243"/>
                  <a:gd name="T50" fmla="*/ 908 w 2198"/>
                  <a:gd name="T51" fmla="*/ 2018 h 4243"/>
                  <a:gd name="T52" fmla="*/ 1043 w 2198"/>
                  <a:gd name="T53" fmla="*/ 1771 h 4243"/>
                  <a:gd name="T54" fmla="*/ 1189 w 2198"/>
                  <a:gd name="T55" fmla="*/ 1526 h 4243"/>
                  <a:gd name="T56" fmla="*/ 1343 w 2198"/>
                  <a:gd name="T57" fmla="*/ 1269 h 4243"/>
                  <a:gd name="T58" fmla="*/ 1510 w 2198"/>
                  <a:gd name="T59" fmla="*/ 1010 h 4243"/>
                  <a:gd name="T60" fmla="*/ 1690 w 2198"/>
                  <a:gd name="T61" fmla="*/ 737 h 4243"/>
                  <a:gd name="T62" fmla="*/ 1882 w 2198"/>
                  <a:gd name="T63" fmla="*/ 459 h 4243"/>
                  <a:gd name="T64" fmla="*/ 2090 w 2198"/>
                  <a:gd name="T65" fmla="*/ 165 h 4243"/>
                  <a:gd name="T66" fmla="*/ 2179 w 2198"/>
                  <a:gd name="T67" fmla="*/ 0 h 4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98"/>
                  <a:gd name="T103" fmla="*/ 0 h 4243"/>
                  <a:gd name="T104" fmla="*/ 2198 w 2198"/>
                  <a:gd name="T105" fmla="*/ 4243 h 4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98" h="4243">
                    <a:moveTo>
                      <a:pt x="2198" y="12"/>
                    </a:moveTo>
                    <a:lnTo>
                      <a:pt x="2179" y="0"/>
                    </a:lnTo>
                    <a:lnTo>
                      <a:pt x="2071" y="152"/>
                    </a:lnTo>
                    <a:lnTo>
                      <a:pt x="1965" y="301"/>
                    </a:lnTo>
                    <a:lnTo>
                      <a:pt x="1863" y="446"/>
                    </a:lnTo>
                    <a:lnTo>
                      <a:pt x="1765" y="586"/>
                    </a:lnTo>
                    <a:lnTo>
                      <a:pt x="1672" y="725"/>
                    </a:lnTo>
                    <a:lnTo>
                      <a:pt x="1579" y="861"/>
                    </a:lnTo>
                    <a:lnTo>
                      <a:pt x="1492" y="997"/>
                    </a:lnTo>
                    <a:lnTo>
                      <a:pt x="1406" y="1128"/>
                    </a:lnTo>
                    <a:lnTo>
                      <a:pt x="1325" y="1257"/>
                    </a:lnTo>
                    <a:lnTo>
                      <a:pt x="1245" y="1387"/>
                    </a:lnTo>
                    <a:lnTo>
                      <a:pt x="1171" y="1514"/>
                    </a:lnTo>
                    <a:lnTo>
                      <a:pt x="1096" y="1638"/>
                    </a:lnTo>
                    <a:lnTo>
                      <a:pt x="1025" y="1765"/>
                    </a:lnTo>
                    <a:lnTo>
                      <a:pt x="957" y="1889"/>
                    </a:lnTo>
                    <a:lnTo>
                      <a:pt x="889" y="2012"/>
                    </a:lnTo>
                    <a:lnTo>
                      <a:pt x="827" y="2136"/>
                    </a:lnTo>
                    <a:lnTo>
                      <a:pt x="761" y="2261"/>
                    </a:lnTo>
                    <a:lnTo>
                      <a:pt x="702" y="2381"/>
                    </a:lnTo>
                    <a:lnTo>
                      <a:pt x="644" y="2504"/>
                    </a:lnTo>
                    <a:lnTo>
                      <a:pt x="588" y="2628"/>
                    </a:lnTo>
                    <a:lnTo>
                      <a:pt x="533" y="2753"/>
                    </a:lnTo>
                    <a:lnTo>
                      <a:pt x="480" y="2879"/>
                    </a:lnTo>
                    <a:lnTo>
                      <a:pt x="428" y="3006"/>
                    </a:lnTo>
                    <a:lnTo>
                      <a:pt x="378" y="3133"/>
                    </a:lnTo>
                    <a:lnTo>
                      <a:pt x="326" y="3263"/>
                    </a:lnTo>
                    <a:lnTo>
                      <a:pt x="279" y="3392"/>
                    </a:lnTo>
                    <a:lnTo>
                      <a:pt x="230" y="3529"/>
                    </a:lnTo>
                    <a:lnTo>
                      <a:pt x="183" y="3665"/>
                    </a:lnTo>
                    <a:lnTo>
                      <a:pt x="137" y="3804"/>
                    </a:lnTo>
                    <a:lnTo>
                      <a:pt x="90" y="3943"/>
                    </a:lnTo>
                    <a:lnTo>
                      <a:pt x="47" y="4089"/>
                    </a:lnTo>
                    <a:lnTo>
                      <a:pt x="0" y="4237"/>
                    </a:lnTo>
                    <a:lnTo>
                      <a:pt x="20" y="4243"/>
                    </a:lnTo>
                    <a:lnTo>
                      <a:pt x="65" y="4096"/>
                    </a:lnTo>
                    <a:lnTo>
                      <a:pt x="108" y="3949"/>
                    </a:lnTo>
                    <a:lnTo>
                      <a:pt x="155" y="3810"/>
                    </a:lnTo>
                    <a:lnTo>
                      <a:pt x="202" y="3671"/>
                    </a:lnTo>
                    <a:lnTo>
                      <a:pt x="248" y="3535"/>
                    </a:lnTo>
                    <a:lnTo>
                      <a:pt x="298" y="3398"/>
                    </a:lnTo>
                    <a:lnTo>
                      <a:pt x="344" y="3269"/>
                    </a:lnTo>
                    <a:lnTo>
                      <a:pt x="396" y="3139"/>
                    </a:lnTo>
                    <a:lnTo>
                      <a:pt x="446" y="3012"/>
                    </a:lnTo>
                    <a:lnTo>
                      <a:pt x="498" y="2885"/>
                    </a:lnTo>
                    <a:lnTo>
                      <a:pt x="551" y="2759"/>
                    </a:lnTo>
                    <a:lnTo>
                      <a:pt x="606" y="2635"/>
                    </a:lnTo>
                    <a:lnTo>
                      <a:pt x="663" y="2510"/>
                    </a:lnTo>
                    <a:lnTo>
                      <a:pt x="722" y="2387"/>
                    </a:lnTo>
                    <a:lnTo>
                      <a:pt x="781" y="2267"/>
                    </a:lnTo>
                    <a:lnTo>
                      <a:pt x="845" y="2143"/>
                    </a:lnTo>
                    <a:lnTo>
                      <a:pt x="908" y="2018"/>
                    </a:lnTo>
                    <a:lnTo>
                      <a:pt x="975" y="1895"/>
                    </a:lnTo>
                    <a:lnTo>
                      <a:pt x="1043" y="1771"/>
                    </a:lnTo>
                    <a:lnTo>
                      <a:pt x="1114" y="1651"/>
                    </a:lnTo>
                    <a:lnTo>
                      <a:pt x="1189" y="1526"/>
                    </a:lnTo>
                    <a:lnTo>
                      <a:pt x="1263" y="1400"/>
                    </a:lnTo>
                    <a:lnTo>
                      <a:pt x="1343" y="1269"/>
                    </a:lnTo>
                    <a:lnTo>
                      <a:pt x="1424" y="1140"/>
                    </a:lnTo>
                    <a:lnTo>
                      <a:pt x="1510" y="1010"/>
                    </a:lnTo>
                    <a:lnTo>
                      <a:pt x="1598" y="873"/>
                    </a:lnTo>
                    <a:lnTo>
                      <a:pt x="1690" y="737"/>
                    </a:lnTo>
                    <a:lnTo>
                      <a:pt x="1783" y="598"/>
                    </a:lnTo>
                    <a:lnTo>
                      <a:pt x="1882" y="459"/>
                    </a:lnTo>
                    <a:lnTo>
                      <a:pt x="1984" y="314"/>
                    </a:lnTo>
                    <a:lnTo>
                      <a:pt x="2090" y="165"/>
                    </a:lnTo>
                    <a:lnTo>
                      <a:pt x="2198" y="12"/>
                    </a:lnTo>
                    <a:lnTo>
                      <a:pt x="2179" y="0"/>
                    </a:lnTo>
                    <a:lnTo>
                      <a:pt x="2198" y="12"/>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29" name="Freeform 11"/>
              <p:cNvSpPr>
                <a:spLocks/>
              </p:cNvSpPr>
              <p:nvPr/>
            </p:nvSpPr>
            <p:spPr bwMode="auto">
              <a:xfrm>
                <a:off x="4283" y="2264"/>
                <a:ext cx="671" cy="1393"/>
              </a:xfrm>
              <a:custGeom>
                <a:avLst/>
                <a:gdLst>
                  <a:gd name="T0" fmla="*/ 19 w 2015"/>
                  <a:gd name="T1" fmla="*/ 4179 h 4179"/>
                  <a:gd name="T2" fmla="*/ 78 w 2015"/>
                  <a:gd name="T3" fmla="*/ 3922 h 4179"/>
                  <a:gd name="T4" fmla="*/ 152 w 2015"/>
                  <a:gd name="T5" fmla="*/ 3663 h 4179"/>
                  <a:gd name="T6" fmla="*/ 239 w 2015"/>
                  <a:gd name="T7" fmla="*/ 3398 h 4179"/>
                  <a:gd name="T8" fmla="*/ 337 w 2015"/>
                  <a:gd name="T9" fmla="*/ 3133 h 4179"/>
                  <a:gd name="T10" fmla="*/ 446 w 2015"/>
                  <a:gd name="T11" fmla="*/ 2863 h 4179"/>
                  <a:gd name="T12" fmla="*/ 566 w 2015"/>
                  <a:gd name="T13" fmla="*/ 2598 h 4179"/>
                  <a:gd name="T14" fmla="*/ 694 w 2015"/>
                  <a:gd name="T15" fmla="*/ 2328 h 4179"/>
                  <a:gd name="T16" fmla="*/ 829 w 2015"/>
                  <a:gd name="T17" fmla="*/ 2059 h 4179"/>
                  <a:gd name="T18" fmla="*/ 972 w 2015"/>
                  <a:gd name="T19" fmla="*/ 1792 h 4179"/>
                  <a:gd name="T20" fmla="*/ 1117 w 2015"/>
                  <a:gd name="T21" fmla="*/ 1526 h 4179"/>
                  <a:gd name="T22" fmla="*/ 1266 w 2015"/>
                  <a:gd name="T23" fmla="*/ 1263 h 4179"/>
                  <a:gd name="T24" fmla="*/ 1417 w 2015"/>
                  <a:gd name="T25" fmla="*/ 1006 h 4179"/>
                  <a:gd name="T26" fmla="*/ 1570 w 2015"/>
                  <a:gd name="T27" fmla="*/ 749 h 4179"/>
                  <a:gd name="T28" fmla="*/ 1721 w 2015"/>
                  <a:gd name="T29" fmla="*/ 499 h 4179"/>
                  <a:gd name="T30" fmla="*/ 1870 w 2015"/>
                  <a:gd name="T31" fmla="*/ 255 h 4179"/>
                  <a:gd name="T32" fmla="*/ 2015 w 2015"/>
                  <a:gd name="T33" fmla="*/ 12 h 4179"/>
                  <a:gd name="T34" fmla="*/ 1996 w 2015"/>
                  <a:gd name="T35" fmla="*/ 0 h 4179"/>
                  <a:gd name="T36" fmla="*/ 1851 w 2015"/>
                  <a:gd name="T37" fmla="*/ 242 h 4179"/>
                  <a:gd name="T38" fmla="*/ 1702 w 2015"/>
                  <a:gd name="T39" fmla="*/ 487 h 4179"/>
                  <a:gd name="T40" fmla="*/ 1551 w 2015"/>
                  <a:gd name="T41" fmla="*/ 737 h 4179"/>
                  <a:gd name="T42" fmla="*/ 1399 w 2015"/>
                  <a:gd name="T43" fmla="*/ 994 h 4179"/>
                  <a:gd name="T44" fmla="*/ 1247 w 2015"/>
                  <a:gd name="T45" fmla="*/ 1257 h 4179"/>
                  <a:gd name="T46" fmla="*/ 1099 w 2015"/>
                  <a:gd name="T47" fmla="*/ 1520 h 4179"/>
                  <a:gd name="T48" fmla="*/ 953 w 2015"/>
                  <a:gd name="T49" fmla="*/ 1786 h 4179"/>
                  <a:gd name="T50" fmla="*/ 811 w 2015"/>
                  <a:gd name="T51" fmla="*/ 2053 h 4179"/>
                  <a:gd name="T52" fmla="*/ 674 w 2015"/>
                  <a:gd name="T53" fmla="*/ 2322 h 4179"/>
                  <a:gd name="T54" fmla="*/ 548 w 2015"/>
                  <a:gd name="T55" fmla="*/ 2591 h 4179"/>
                  <a:gd name="T56" fmla="*/ 427 w 2015"/>
                  <a:gd name="T57" fmla="*/ 2857 h 4179"/>
                  <a:gd name="T58" fmla="*/ 319 w 2015"/>
                  <a:gd name="T59" fmla="*/ 3127 h 4179"/>
                  <a:gd name="T60" fmla="*/ 219 w 2015"/>
                  <a:gd name="T61" fmla="*/ 3392 h 4179"/>
                  <a:gd name="T62" fmla="*/ 133 w 2015"/>
                  <a:gd name="T63" fmla="*/ 3655 h 4179"/>
                  <a:gd name="T64" fmla="*/ 59 w 2015"/>
                  <a:gd name="T65" fmla="*/ 3922 h 4179"/>
                  <a:gd name="T66" fmla="*/ 0 w 2015"/>
                  <a:gd name="T67" fmla="*/ 4179 h 4179"/>
                  <a:gd name="T68" fmla="*/ 19 w 2015"/>
                  <a:gd name="T69" fmla="*/ 4179 h 41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15"/>
                  <a:gd name="T106" fmla="*/ 0 h 4179"/>
                  <a:gd name="T107" fmla="*/ 2015 w 2015"/>
                  <a:gd name="T108" fmla="*/ 4179 h 41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15" h="4179">
                    <a:moveTo>
                      <a:pt x="19" y="4179"/>
                    </a:moveTo>
                    <a:lnTo>
                      <a:pt x="78" y="3922"/>
                    </a:lnTo>
                    <a:lnTo>
                      <a:pt x="152" y="3663"/>
                    </a:lnTo>
                    <a:lnTo>
                      <a:pt x="239" y="3398"/>
                    </a:lnTo>
                    <a:lnTo>
                      <a:pt x="337" y="3133"/>
                    </a:lnTo>
                    <a:lnTo>
                      <a:pt x="446" y="2863"/>
                    </a:lnTo>
                    <a:lnTo>
                      <a:pt x="566" y="2598"/>
                    </a:lnTo>
                    <a:lnTo>
                      <a:pt x="694" y="2328"/>
                    </a:lnTo>
                    <a:lnTo>
                      <a:pt x="829" y="2059"/>
                    </a:lnTo>
                    <a:lnTo>
                      <a:pt x="972" y="1792"/>
                    </a:lnTo>
                    <a:lnTo>
                      <a:pt x="1117" y="1526"/>
                    </a:lnTo>
                    <a:lnTo>
                      <a:pt x="1266" y="1263"/>
                    </a:lnTo>
                    <a:lnTo>
                      <a:pt x="1417" y="1006"/>
                    </a:lnTo>
                    <a:lnTo>
                      <a:pt x="1570" y="749"/>
                    </a:lnTo>
                    <a:lnTo>
                      <a:pt x="1721" y="499"/>
                    </a:lnTo>
                    <a:lnTo>
                      <a:pt x="1870" y="255"/>
                    </a:lnTo>
                    <a:lnTo>
                      <a:pt x="2015" y="12"/>
                    </a:lnTo>
                    <a:lnTo>
                      <a:pt x="1996" y="0"/>
                    </a:lnTo>
                    <a:lnTo>
                      <a:pt x="1851" y="242"/>
                    </a:lnTo>
                    <a:lnTo>
                      <a:pt x="1702" y="487"/>
                    </a:lnTo>
                    <a:lnTo>
                      <a:pt x="1551" y="737"/>
                    </a:lnTo>
                    <a:lnTo>
                      <a:pt x="1399" y="994"/>
                    </a:lnTo>
                    <a:lnTo>
                      <a:pt x="1247" y="1257"/>
                    </a:lnTo>
                    <a:lnTo>
                      <a:pt x="1099" y="1520"/>
                    </a:lnTo>
                    <a:lnTo>
                      <a:pt x="953" y="1786"/>
                    </a:lnTo>
                    <a:lnTo>
                      <a:pt x="811" y="2053"/>
                    </a:lnTo>
                    <a:lnTo>
                      <a:pt x="674" y="2322"/>
                    </a:lnTo>
                    <a:lnTo>
                      <a:pt x="548" y="2591"/>
                    </a:lnTo>
                    <a:lnTo>
                      <a:pt x="427" y="2857"/>
                    </a:lnTo>
                    <a:lnTo>
                      <a:pt x="319" y="3127"/>
                    </a:lnTo>
                    <a:lnTo>
                      <a:pt x="219" y="3392"/>
                    </a:lnTo>
                    <a:lnTo>
                      <a:pt x="133" y="3655"/>
                    </a:lnTo>
                    <a:lnTo>
                      <a:pt x="59" y="3922"/>
                    </a:lnTo>
                    <a:lnTo>
                      <a:pt x="0" y="4179"/>
                    </a:lnTo>
                    <a:lnTo>
                      <a:pt x="19" y="4179"/>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0" name="Freeform 12"/>
              <p:cNvSpPr>
                <a:spLocks/>
              </p:cNvSpPr>
              <p:nvPr/>
            </p:nvSpPr>
            <p:spPr bwMode="auto">
              <a:xfrm>
                <a:off x="4209" y="3657"/>
                <a:ext cx="80" cy="314"/>
              </a:xfrm>
              <a:custGeom>
                <a:avLst/>
                <a:gdLst>
                  <a:gd name="T0" fmla="*/ 18 w 241"/>
                  <a:gd name="T1" fmla="*/ 944 h 944"/>
                  <a:gd name="T2" fmla="*/ 18 w 241"/>
                  <a:gd name="T3" fmla="*/ 938 h 944"/>
                  <a:gd name="T4" fmla="*/ 241 w 241"/>
                  <a:gd name="T5" fmla="*/ 0 h 944"/>
                  <a:gd name="T6" fmla="*/ 222 w 241"/>
                  <a:gd name="T7" fmla="*/ 0 h 944"/>
                  <a:gd name="T8" fmla="*/ 0 w 241"/>
                  <a:gd name="T9" fmla="*/ 938 h 944"/>
                  <a:gd name="T10" fmla="*/ 0 w 241"/>
                  <a:gd name="T11" fmla="*/ 931 h 944"/>
                  <a:gd name="T12" fmla="*/ 18 w 241"/>
                  <a:gd name="T13" fmla="*/ 944 h 944"/>
                  <a:gd name="T14" fmla="*/ 18 w 241"/>
                  <a:gd name="T15" fmla="*/ 941 h 944"/>
                  <a:gd name="T16" fmla="*/ 18 w 241"/>
                  <a:gd name="T17" fmla="*/ 938 h 944"/>
                  <a:gd name="T18" fmla="*/ 18 w 241"/>
                  <a:gd name="T19" fmla="*/ 944 h 9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1"/>
                  <a:gd name="T31" fmla="*/ 0 h 944"/>
                  <a:gd name="T32" fmla="*/ 241 w 241"/>
                  <a:gd name="T33" fmla="*/ 944 h 9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1" h="944">
                    <a:moveTo>
                      <a:pt x="18" y="944"/>
                    </a:moveTo>
                    <a:lnTo>
                      <a:pt x="18" y="938"/>
                    </a:lnTo>
                    <a:lnTo>
                      <a:pt x="241" y="0"/>
                    </a:lnTo>
                    <a:lnTo>
                      <a:pt x="222" y="0"/>
                    </a:lnTo>
                    <a:lnTo>
                      <a:pt x="0" y="938"/>
                    </a:lnTo>
                    <a:lnTo>
                      <a:pt x="0" y="931"/>
                    </a:lnTo>
                    <a:lnTo>
                      <a:pt x="18" y="944"/>
                    </a:lnTo>
                    <a:lnTo>
                      <a:pt x="18" y="941"/>
                    </a:lnTo>
                    <a:lnTo>
                      <a:pt x="18" y="938"/>
                    </a:lnTo>
                    <a:lnTo>
                      <a:pt x="18" y="944"/>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1" name="Freeform 13"/>
              <p:cNvSpPr>
                <a:spLocks/>
              </p:cNvSpPr>
              <p:nvPr/>
            </p:nvSpPr>
            <p:spPr bwMode="auto">
              <a:xfrm>
                <a:off x="4063" y="3967"/>
                <a:ext cx="152" cy="197"/>
              </a:xfrm>
              <a:custGeom>
                <a:avLst/>
                <a:gdLst>
                  <a:gd name="T0" fmla="*/ 18 w 455"/>
                  <a:gd name="T1" fmla="*/ 533 h 592"/>
                  <a:gd name="T2" fmla="*/ 37 w 455"/>
                  <a:gd name="T3" fmla="*/ 543 h 592"/>
                  <a:gd name="T4" fmla="*/ 455 w 455"/>
                  <a:gd name="T5" fmla="*/ 13 h 592"/>
                  <a:gd name="T6" fmla="*/ 437 w 455"/>
                  <a:gd name="T7" fmla="*/ 0 h 592"/>
                  <a:gd name="T8" fmla="*/ 18 w 455"/>
                  <a:gd name="T9" fmla="*/ 529 h 592"/>
                  <a:gd name="T10" fmla="*/ 37 w 455"/>
                  <a:gd name="T11" fmla="*/ 539 h 592"/>
                  <a:gd name="T12" fmla="*/ 18 w 455"/>
                  <a:gd name="T13" fmla="*/ 533 h 592"/>
                  <a:gd name="T14" fmla="*/ 0 w 455"/>
                  <a:gd name="T15" fmla="*/ 592 h 592"/>
                  <a:gd name="T16" fmla="*/ 37 w 455"/>
                  <a:gd name="T17" fmla="*/ 543 h 592"/>
                  <a:gd name="T18" fmla="*/ 18 w 455"/>
                  <a:gd name="T19" fmla="*/ 533 h 5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5"/>
                  <a:gd name="T31" fmla="*/ 0 h 592"/>
                  <a:gd name="T32" fmla="*/ 455 w 455"/>
                  <a:gd name="T33" fmla="*/ 592 h 5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5" h="592">
                    <a:moveTo>
                      <a:pt x="18" y="533"/>
                    </a:moveTo>
                    <a:lnTo>
                      <a:pt x="37" y="543"/>
                    </a:lnTo>
                    <a:lnTo>
                      <a:pt x="455" y="13"/>
                    </a:lnTo>
                    <a:lnTo>
                      <a:pt x="437" y="0"/>
                    </a:lnTo>
                    <a:lnTo>
                      <a:pt x="18" y="529"/>
                    </a:lnTo>
                    <a:lnTo>
                      <a:pt x="37" y="539"/>
                    </a:lnTo>
                    <a:lnTo>
                      <a:pt x="18" y="533"/>
                    </a:lnTo>
                    <a:lnTo>
                      <a:pt x="0" y="592"/>
                    </a:lnTo>
                    <a:lnTo>
                      <a:pt x="37" y="543"/>
                    </a:lnTo>
                    <a:lnTo>
                      <a:pt x="18" y="533"/>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2" name="Freeform 14"/>
              <p:cNvSpPr>
                <a:spLocks/>
              </p:cNvSpPr>
              <p:nvPr/>
            </p:nvSpPr>
            <p:spPr bwMode="auto">
              <a:xfrm>
                <a:off x="4069" y="3676"/>
                <a:ext cx="159" cy="471"/>
              </a:xfrm>
              <a:custGeom>
                <a:avLst/>
                <a:gdLst>
                  <a:gd name="T0" fmla="*/ 458 w 478"/>
                  <a:gd name="T1" fmla="*/ 0 h 1412"/>
                  <a:gd name="T2" fmla="*/ 0 w 478"/>
                  <a:gd name="T3" fmla="*/ 1406 h 1412"/>
                  <a:gd name="T4" fmla="*/ 19 w 478"/>
                  <a:gd name="T5" fmla="*/ 1412 h 1412"/>
                  <a:gd name="T6" fmla="*/ 478 w 478"/>
                  <a:gd name="T7" fmla="*/ 6 h 1412"/>
                  <a:gd name="T8" fmla="*/ 458 w 478"/>
                  <a:gd name="T9" fmla="*/ 0 h 1412"/>
                  <a:gd name="T10" fmla="*/ 0 60000 65536"/>
                  <a:gd name="T11" fmla="*/ 0 60000 65536"/>
                  <a:gd name="T12" fmla="*/ 0 60000 65536"/>
                  <a:gd name="T13" fmla="*/ 0 60000 65536"/>
                  <a:gd name="T14" fmla="*/ 0 60000 65536"/>
                  <a:gd name="T15" fmla="*/ 0 w 478"/>
                  <a:gd name="T16" fmla="*/ 0 h 1412"/>
                  <a:gd name="T17" fmla="*/ 478 w 478"/>
                  <a:gd name="T18" fmla="*/ 1412 h 1412"/>
                </a:gdLst>
                <a:ahLst/>
                <a:cxnLst>
                  <a:cxn ang="T10">
                    <a:pos x="T0" y="T1"/>
                  </a:cxn>
                  <a:cxn ang="T11">
                    <a:pos x="T2" y="T3"/>
                  </a:cxn>
                  <a:cxn ang="T12">
                    <a:pos x="T4" y="T5"/>
                  </a:cxn>
                  <a:cxn ang="T13">
                    <a:pos x="T6" y="T7"/>
                  </a:cxn>
                  <a:cxn ang="T14">
                    <a:pos x="T8" y="T9"/>
                  </a:cxn>
                </a:cxnLst>
                <a:rect l="T15" t="T16" r="T17" b="T18"/>
                <a:pathLst>
                  <a:path w="478" h="1412">
                    <a:moveTo>
                      <a:pt x="458" y="0"/>
                    </a:moveTo>
                    <a:lnTo>
                      <a:pt x="0" y="1406"/>
                    </a:lnTo>
                    <a:lnTo>
                      <a:pt x="19" y="1412"/>
                    </a:lnTo>
                    <a:lnTo>
                      <a:pt x="478" y="6"/>
                    </a:lnTo>
                    <a:lnTo>
                      <a:pt x="458" y="0"/>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3" name="Freeform 15"/>
              <p:cNvSpPr>
                <a:spLocks/>
              </p:cNvSpPr>
              <p:nvPr/>
            </p:nvSpPr>
            <p:spPr bwMode="auto">
              <a:xfrm>
                <a:off x="4131" y="2018"/>
                <a:ext cx="1001" cy="1663"/>
              </a:xfrm>
              <a:custGeom>
                <a:avLst/>
                <a:gdLst>
                  <a:gd name="T0" fmla="*/ 2445 w 3002"/>
                  <a:gd name="T1" fmla="*/ 217 h 4989"/>
                  <a:gd name="T2" fmla="*/ 1823 w 3002"/>
                  <a:gd name="T3" fmla="*/ 684 h 4989"/>
                  <a:gd name="T4" fmla="*/ 1297 w 3002"/>
                  <a:gd name="T5" fmla="*/ 1299 h 4989"/>
                  <a:gd name="T6" fmla="*/ 866 w 3002"/>
                  <a:gd name="T7" fmla="*/ 1990 h 4989"/>
                  <a:gd name="T8" fmla="*/ 527 w 3002"/>
                  <a:gd name="T9" fmla="*/ 2693 h 4989"/>
                  <a:gd name="T10" fmla="*/ 272 w 3002"/>
                  <a:gd name="T11" fmla="*/ 3340 h 4989"/>
                  <a:gd name="T12" fmla="*/ 102 w 3002"/>
                  <a:gd name="T13" fmla="*/ 3860 h 4989"/>
                  <a:gd name="T14" fmla="*/ 12 w 3002"/>
                  <a:gd name="T15" fmla="*/ 4191 h 4989"/>
                  <a:gd name="T16" fmla="*/ 155 w 3002"/>
                  <a:gd name="T17" fmla="*/ 4528 h 4989"/>
                  <a:gd name="T18" fmla="*/ 245 w 3002"/>
                  <a:gd name="T19" fmla="*/ 4891 h 4989"/>
                  <a:gd name="T20" fmla="*/ 455 w 3002"/>
                  <a:gd name="T21" fmla="*/ 4469 h 4989"/>
                  <a:gd name="T22" fmla="*/ 672 w 3002"/>
                  <a:gd name="T23" fmla="*/ 3885 h 4989"/>
                  <a:gd name="T24" fmla="*/ 870 w 3002"/>
                  <a:gd name="T25" fmla="*/ 3389 h 4989"/>
                  <a:gd name="T26" fmla="*/ 1074 w 3002"/>
                  <a:gd name="T27" fmla="*/ 2946 h 4989"/>
                  <a:gd name="T28" fmla="*/ 1300 w 3002"/>
                  <a:gd name="T29" fmla="*/ 2510 h 4989"/>
                  <a:gd name="T30" fmla="*/ 1576 w 3002"/>
                  <a:gd name="T31" fmla="*/ 2048 h 4989"/>
                  <a:gd name="T32" fmla="*/ 1919 w 3002"/>
                  <a:gd name="T33" fmla="*/ 1523 h 4989"/>
                  <a:gd name="T34" fmla="*/ 2352 w 3002"/>
                  <a:gd name="T35" fmla="*/ 895 h 4989"/>
                  <a:gd name="T36" fmla="*/ 2250 w 3002"/>
                  <a:gd name="T37" fmla="*/ 1095 h 4989"/>
                  <a:gd name="T38" fmla="*/ 1937 w 3002"/>
                  <a:gd name="T39" fmla="*/ 1613 h 4989"/>
                  <a:gd name="T40" fmla="*/ 1631 w 3002"/>
                  <a:gd name="T41" fmla="*/ 2142 h 4989"/>
                  <a:gd name="T42" fmla="*/ 1337 w 3002"/>
                  <a:gd name="T43" fmla="*/ 2677 h 4989"/>
                  <a:gd name="T44" fmla="*/ 1068 w 3002"/>
                  <a:gd name="T45" fmla="*/ 3219 h 4989"/>
                  <a:gd name="T46" fmla="*/ 827 w 3002"/>
                  <a:gd name="T47" fmla="*/ 3767 h 4989"/>
                  <a:gd name="T48" fmla="*/ 629 w 3002"/>
                  <a:gd name="T49" fmla="*/ 4311 h 4989"/>
                  <a:gd name="T50" fmla="*/ 480 w 3002"/>
                  <a:gd name="T51" fmla="*/ 4853 h 4989"/>
                  <a:gd name="T52" fmla="*/ 576 w 3002"/>
                  <a:gd name="T53" fmla="*/ 4893 h 4989"/>
                  <a:gd name="T54" fmla="*/ 790 w 3002"/>
                  <a:gd name="T55" fmla="*/ 4819 h 4989"/>
                  <a:gd name="T56" fmla="*/ 1019 w 3002"/>
                  <a:gd name="T57" fmla="*/ 4785 h 4989"/>
                  <a:gd name="T58" fmla="*/ 1225 w 3002"/>
                  <a:gd name="T59" fmla="*/ 4775 h 4989"/>
                  <a:gd name="T60" fmla="*/ 1547 w 3002"/>
                  <a:gd name="T61" fmla="*/ 4342 h 4989"/>
                  <a:gd name="T62" fmla="*/ 1829 w 3002"/>
                  <a:gd name="T63" fmla="*/ 3782 h 4989"/>
                  <a:gd name="T64" fmla="*/ 2052 w 3002"/>
                  <a:gd name="T65" fmla="*/ 3262 h 4989"/>
                  <a:gd name="T66" fmla="*/ 2256 w 3002"/>
                  <a:gd name="T67" fmla="*/ 2791 h 4989"/>
                  <a:gd name="T68" fmla="*/ 2408 w 3002"/>
                  <a:gd name="T69" fmla="*/ 2476 h 4989"/>
                  <a:gd name="T70" fmla="*/ 2538 w 3002"/>
                  <a:gd name="T71" fmla="*/ 2176 h 4989"/>
                  <a:gd name="T72" fmla="*/ 2476 w 3002"/>
                  <a:gd name="T73" fmla="*/ 2093 h 4989"/>
                  <a:gd name="T74" fmla="*/ 2309 w 3002"/>
                  <a:gd name="T75" fmla="*/ 2036 h 4989"/>
                  <a:gd name="T76" fmla="*/ 2133 w 3002"/>
                  <a:gd name="T77" fmla="*/ 1984 h 4989"/>
                  <a:gd name="T78" fmla="*/ 1980 w 3002"/>
                  <a:gd name="T79" fmla="*/ 1978 h 4989"/>
                  <a:gd name="T80" fmla="*/ 2027 w 3002"/>
                  <a:gd name="T81" fmla="*/ 1922 h 4989"/>
                  <a:gd name="T82" fmla="*/ 2207 w 3002"/>
                  <a:gd name="T83" fmla="*/ 1891 h 4989"/>
                  <a:gd name="T84" fmla="*/ 2429 w 3002"/>
                  <a:gd name="T85" fmla="*/ 1882 h 4989"/>
                  <a:gd name="T86" fmla="*/ 2656 w 3002"/>
                  <a:gd name="T87" fmla="*/ 1850 h 4989"/>
                  <a:gd name="T88" fmla="*/ 2786 w 3002"/>
                  <a:gd name="T89" fmla="*/ 1631 h 4989"/>
                  <a:gd name="T90" fmla="*/ 2878 w 3002"/>
                  <a:gd name="T91" fmla="*/ 1299 h 4989"/>
                  <a:gd name="T92" fmla="*/ 2804 w 3002"/>
                  <a:gd name="T93" fmla="*/ 1201 h 4989"/>
                  <a:gd name="T94" fmla="*/ 2649 w 3002"/>
                  <a:gd name="T95" fmla="*/ 1201 h 4989"/>
                  <a:gd name="T96" fmla="*/ 2494 w 3002"/>
                  <a:gd name="T97" fmla="*/ 1207 h 4989"/>
                  <a:gd name="T98" fmla="*/ 2352 w 3002"/>
                  <a:gd name="T99" fmla="*/ 1217 h 4989"/>
                  <a:gd name="T100" fmla="*/ 2429 w 3002"/>
                  <a:gd name="T101" fmla="*/ 1154 h 4989"/>
                  <a:gd name="T102" fmla="*/ 2594 w 3002"/>
                  <a:gd name="T103" fmla="*/ 1095 h 4989"/>
                  <a:gd name="T104" fmla="*/ 2764 w 3002"/>
                  <a:gd name="T105" fmla="*/ 1056 h 4989"/>
                  <a:gd name="T106" fmla="*/ 2925 w 3002"/>
                  <a:gd name="T107" fmla="*/ 1015 h 4989"/>
                  <a:gd name="T108" fmla="*/ 3002 w 3002"/>
                  <a:gd name="T109" fmla="*/ 313 h 49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02"/>
                  <a:gd name="T166" fmla="*/ 0 h 4989"/>
                  <a:gd name="T167" fmla="*/ 3002 w 3002"/>
                  <a:gd name="T168" fmla="*/ 4989 h 49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02" h="4989">
                    <a:moveTo>
                      <a:pt x="2978" y="0"/>
                    </a:moveTo>
                    <a:lnTo>
                      <a:pt x="2792" y="56"/>
                    </a:lnTo>
                    <a:lnTo>
                      <a:pt x="2615" y="130"/>
                    </a:lnTo>
                    <a:lnTo>
                      <a:pt x="2445" y="217"/>
                    </a:lnTo>
                    <a:lnTo>
                      <a:pt x="2278" y="315"/>
                    </a:lnTo>
                    <a:lnTo>
                      <a:pt x="2120" y="427"/>
                    </a:lnTo>
                    <a:lnTo>
                      <a:pt x="1968" y="550"/>
                    </a:lnTo>
                    <a:lnTo>
                      <a:pt x="1823" y="684"/>
                    </a:lnTo>
                    <a:lnTo>
                      <a:pt x="1680" y="826"/>
                    </a:lnTo>
                    <a:lnTo>
                      <a:pt x="1547" y="978"/>
                    </a:lnTo>
                    <a:lnTo>
                      <a:pt x="1421" y="1136"/>
                    </a:lnTo>
                    <a:lnTo>
                      <a:pt x="1297" y="1299"/>
                    </a:lnTo>
                    <a:lnTo>
                      <a:pt x="1182" y="1467"/>
                    </a:lnTo>
                    <a:lnTo>
                      <a:pt x="1071" y="1640"/>
                    </a:lnTo>
                    <a:lnTo>
                      <a:pt x="966" y="1813"/>
                    </a:lnTo>
                    <a:lnTo>
                      <a:pt x="866" y="1990"/>
                    </a:lnTo>
                    <a:lnTo>
                      <a:pt x="774" y="2166"/>
                    </a:lnTo>
                    <a:lnTo>
                      <a:pt x="688" y="2346"/>
                    </a:lnTo>
                    <a:lnTo>
                      <a:pt x="604" y="2519"/>
                    </a:lnTo>
                    <a:lnTo>
                      <a:pt x="527" y="2693"/>
                    </a:lnTo>
                    <a:lnTo>
                      <a:pt x="455" y="2863"/>
                    </a:lnTo>
                    <a:lnTo>
                      <a:pt x="390" y="3027"/>
                    </a:lnTo>
                    <a:lnTo>
                      <a:pt x="328" y="3185"/>
                    </a:lnTo>
                    <a:lnTo>
                      <a:pt x="272" y="3340"/>
                    </a:lnTo>
                    <a:lnTo>
                      <a:pt x="223" y="3481"/>
                    </a:lnTo>
                    <a:lnTo>
                      <a:pt x="180" y="3618"/>
                    </a:lnTo>
                    <a:lnTo>
                      <a:pt x="139" y="3746"/>
                    </a:lnTo>
                    <a:lnTo>
                      <a:pt x="102" y="3860"/>
                    </a:lnTo>
                    <a:lnTo>
                      <a:pt x="71" y="3962"/>
                    </a:lnTo>
                    <a:lnTo>
                      <a:pt x="47" y="4052"/>
                    </a:lnTo>
                    <a:lnTo>
                      <a:pt x="27" y="4128"/>
                    </a:lnTo>
                    <a:lnTo>
                      <a:pt x="12" y="4191"/>
                    </a:lnTo>
                    <a:lnTo>
                      <a:pt x="0" y="4234"/>
                    </a:lnTo>
                    <a:lnTo>
                      <a:pt x="65" y="4340"/>
                    </a:lnTo>
                    <a:lnTo>
                      <a:pt x="115" y="4436"/>
                    </a:lnTo>
                    <a:lnTo>
                      <a:pt x="155" y="4528"/>
                    </a:lnTo>
                    <a:lnTo>
                      <a:pt x="182" y="4618"/>
                    </a:lnTo>
                    <a:lnTo>
                      <a:pt x="204" y="4705"/>
                    </a:lnTo>
                    <a:lnTo>
                      <a:pt x="226" y="4797"/>
                    </a:lnTo>
                    <a:lnTo>
                      <a:pt x="245" y="4891"/>
                    </a:lnTo>
                    <a:lnTo>
                      <a:pt x="266" y="4989"/>
                    </a:lnTo>
                    <a:lnTo>
                      <a:pt x="331" y="4807"/>
                    </a:lnTo>
                    <a:lnTo>
                      <a:pt x="396" y="4634"/>
                    </a:lnTo>
                    <a:lnTo>
                      <a:pt x="455" y="4469"/>
                    </a:lnTo>
                    <a:lnTo>
                      <a:pt x="511" y="4314"/>
                    </a:lnTo>
                    <a:lnTo>
                      <a:pt x="566" y="4163"/>
                    </a:lnTo>
                    <a:lnTo>
                      <a:pt x="619" y="4020"/>
                    </a:lnTo>
                    <a:lnTo>
                      <a:pt x="672" y="3885"/>
                    </a:lnTo>
                    <a:lnTo>
                      <a:pt x="721" y="3754"/>
                    </a:lnTo>
                    <a:lnTo>
                      <a:pt x="774" y="3630"/>
                    </a:lnTo>
                    <a:lnTo>
                      <a:pt x="820" y="3507"/>
                    </a:lnTo>
                    <a:lnTo>
                      <a:pt x="870" y="3389"/>
                    </a:lnTo>
                    <a:lnTo>
                      <a:pt x="919" y="3275"/>
                    </a:lnTo>
                    <a:lnTo>
                      <a:pt x="968" y="3163"/>
                    </a:lnTo>
                    <a:lnTo>
                      <a:pt x="1021" y="3055"/>
                    </a:lnTo>
                    <a:lnTo>
                      <a:pt x="1074" y="2946"/>
                    </a:lnTo>
                    <a:lnTo>
                      <a:pt x="1127" y="2838"/>
                    </a:lnTo>
                    <a:lnTo>
                      <a:pt x="1182" y="2730"/>
                    </a:lnTo>
                    <a:lnTo>
                      <a:pt x="1241" y="2622"/>
                    </a:lnTo>
                    <a:lnTo>
                      <a:pt x="1300" y="2510"/>
                    </a:lnTo>
                    <a:lnTo>
                      <a:pt x="1365" y="2399"/>
                    </a:lnTo>
                    <a:lnTo>
                      <a:pt x="1429" y="2287"/>
                    </a:lnTo>
                    <a:lnTo>
                      <a:pt x="1501" y="2170"/>
                    </a:lnTo>
                    <a:lnTo>
                      <a:pt x="1576" y="2048"/>
                    </a:lnTo>
                    <a:lnTo>
                      <a:pt x="1653" y="1925"/>
                    </a:lnTo>
                    <a:lnTo>
                      <a:pt x="1737" y="1799"/>
                    </a:lnTo>
                    <a:lnTo>
                      <a:pt x="1827" y="1665"/>
                    </a:lnTo>
                    <a:lnTo>
                      <a:pt x="1919" y="1523"/>
                    </a:lnTo>
                    <a:lnTo>
                      <a:pt x="2018" y="1377"/>
                    </a:lnTo>
                    <a:lnTo>
                      <a:pt x="2123" y="1226"/>
                    </a:lnTo>
                    <a:lnTo>
                      <a:pt x="2235" y="1062"/>
                    </a:lnTo>
                    <a:lnTo>
                      <a:pt x="2352" y="895"/>
                    </a:lnTo>
                    <a:lnTo>
                      <a:pt x="2480" y="715"/>
                    </a:lnTo>
                    <a:lnTo>
                      <a:pt x="2402" y="842"/>
                    </a:lnTo>
                    <a:lnTo>
                      <a:pt x="2327" y="966"/>
                    </a:lnTo>
                    <a:lnTo>
                      <a:pt x="2250" y="1095"/>
                    </a:lnTo>
                    <a:lnTo>
                      <a:pt x="2172" y="1223"/>
                    </a:lnTo>
                    <a:lnTo>
                      <a:pt x="2096" y="1352"/>
                    </a:lnTo>
                    <a:lnTo>
                      <a:pt x="2015" y="1483"/>
                    </a:lnTo>
                    <a:lnTo>
                      <a:pt x="1937" y="1613"/>
                    </a:lnTo>
                    <a:lnTo>
                      <a:pt x="1860" y="1742"/>
                    </a:lnTo>
                    <a:lnTo>
                      <a:pt x="1782" y="1876"/>
                    </a:lnTo>
                    <a:lnTo>
                      <a:pt x="1709" y="2009"/>
                    </a:lnTo>
                    <a:lnTo>
                      <a:pt x="1631" y="2142"/>
                    </a:lnTo>
                    <a:lnTo>
                      <a:pt x="1557" y="2275"/>
                    </a:lnTo>
                    <a:lnTo>
                      <a:pt x="1482" y="2408"/>
                    </a:lnTo>
                    <a:lnTo>
                      <a:pt x="1411" y="2540"/>
                    </a:lnTo>
                    <a:lnTo>
                      <a:pt x="1337" y="2677"/>
                    </a:lnTo>
                    <a:lnTo>
                      <a:pt x="1269" y="2813"/>
                    </a:lnTo>
                    <a:lnTo>
                      <a:pt x="1201" y="2950"/>
                    </a:lnTo>
                    <a:lnTo>
                      <a:pt x="1133" y="3083"/>
                    </a:lnTo>
                    <a:lnTo>
                      <a:pt x="1068" y="3219"/>
                    </a:lnTo>
                    <a:lnTo>
                      <a:pt x="1003" y="3355"/>
                    </a:lnTo>
                    <a:lnTo>
                      <a:pt x="944" y="3491"/>
                    </a:lnTo>
                    <a:lnTo>
                      <a:pt x="886" y="3628"/>
                    </a:lnTo>
                    <a:lnTo>
                      <a:pt x="827" y="3767"/>
                    </a:lnTo>
                    <a:lnTo>
                      <a:pt x="774" y="3903"/>
                    </a:lnTo>
                    <a:lnTo>
                      <a:pt x="721" y="4040"/>
                    </a:lnTo>
                    <a:lnTo>
                      <a:pt x="674" y="4175"/>
                    </a:lnTo>
                    <a:lnTo>
                      <a:pt x="629" y="4311"/>
                    </a:lnTo>
                    <a:lnTo>
                      <a:pt x="588" y="4448"/>
                    </a:lnTo>
                    <a:lnTo>
                      <a:pt x="548" y="4583"/>
                    </a:lnTo>
                    <a:lnTo>
                      <a:pt x="511" y="4720"/>
                    </a:lnTo>
                    <a:lnTo>
                      <a:pt x="480" y="4853"/>
                    </a:lnTo>
                    <a:lnTo>
                      <a:pt x="452" y="4989"/>
                    </a:lnTo>
                    <a:lnTo>
                      <a:pt x="490" y="4955"/>
                    </a:lnTo>
                    <a:lnTo>
                      <a:pt x="533" y="4921"/>
                    </a:lnTo>
                    <a:lnTo>
                      <a:pt x="576" y="4893"/>
                    </a:lnTo>
                    <a:lnTo>
                      <a:pt x="625" y="4871"/>
                    </a:lnTo>
                    <a:lnTo>
                      <a:pt x="678" y="4850"/>
                    </a:lnTo>
                    <a:lnTo>
                      <a:pt x="733" y="4834"/>
                    </a:lnTo>
                    <a:lnTo>
                      <a:pt x="790" y="4819"/>
                    </a:lnTo>
                    <a:lnTo>
                      <a:pt x="848" y="4807"/>
                    </a:lnTo>
                    <a:lnTo>
                      <a:pt x="904" y="4797"/>
                    </a:lnTo>
                    <a:lnTo>
                      <a:pt x="962" y="4791"/>
                    </a:lnTo>
                    <a:lnTo>
                      <a:pt x="1019" y="4785"/>
                    </a:lnTo>
                    <a:lnTo>
                      <a:pt x="1074" y="4781"/>
                    </a:lnTo>
                    <a:lnTo>
                      <a:pt x="1127" y="4779"/>
                    </a:lnTo>
                    <a:lnTo>
                      <a:pt x="1176" y="4775"/>
                    </a:lnTo>
                    <a:lnTo>
                      <a:pt x="1225" y="4775"/>
                    </a:lnTo>
                    <a:lnTo>
                      <a:pt x="1269" y="4775"/>
                    </a:lnTo>
                    <a:lnTo>
                      <a:pt x="1368" y="4630"/>
                    </a:lnTo>
                    <a:lnTo>
                      <a:pt x="1461" y="4487"/>
                    </a:lnTo>
                    <a:lnTo>
                      <a:pt x="1547" y="4342"/>
                    </a:lnTo>
                    <a:lnTo>
                      <a:pt x="1625" y="4200"/>
                    </a:lnTo>
                    <a:lnTo>
                      <a:pt x="1699" y="4061"/>
                    </a:lnTo>
                    <a:lnTo>
                      <a:pt x="1768" y="3922"/>
                    </a:lnTo>
                    <a:lnTo>
                      <a:pt x="1829" y="3782"/>
                    </a:lnTo>
                    <a:lnTo>
                      <a:pt x="1888" y="3650"/>
                    </a:lnTo>
                    <a:lnTo>
                      <a:pt x="1944" y="3516"/>
                    </a:lnTo>
                    <a:lnTo>
                      <a:pt x="2000" y="3385"/>
                    </a:lnTo>
                    <a:lnTo>
                      <a:pt x="2052" y="3262"/>
                    </a:lnTo>
                    <a:lnTo>
                      <a:pt x="2102" y="3138"/>
                    </a:lnTo>
                    <a:lnTo>
                      <a:pt x="2154" y="3018"/>
                    </a:lnTo>
                    <a:lnTo>
                      <a:pt x="2204" y="2903"/>
                    </a:lnTo>
                    <a:lnTo>
                      <a:pt x="2256" y="2791"/>
                    </a:lnTo>
                    <a:lnTo>
                      <a:pt x="2309" y="2687"/>
                    </a:lnTo>
                    <a:lnTo>
                      <a:pt x="2343" y="2622"/>
                    </a:lnTo>
                    <a:lnTo>
                      <a:pt x="2378" y="2554"/>
                    </a:lnTo>
                    <a:lnTo>
                      <a:pt x="2408" y="2476"/>
                    </a:lnTo>
                    <a:lnTo>
                      <a:pt x="2439" y="2399"/>
                    </a:lnTo>
                    <a:lnTo>
                      <a:pt x="2470" y="2321"/>
                    </a:lnTo>
                    <a:lnTo>
                      <a:pt x="2504" y="2244"/>
                    </a:lnTo>
                    <a:lnTo>
                      <a:pt x="2538" y="2176"/>
                    </a:lnTo>
                    <a:lnTo>
                      <a:pt x="2572" y="2111"/>
                    </a:lnTo>
                    <a:lnTo>
                      <a:pt x="2544" y="2107"/>
                    </a:lnTo>
                    <a:lnTo>
                      <a:pt x="2510" y="2101"/>
                    </a:lnTo>
                    <a:lnTo>
                      <a:pt x="2476" y="2093"/>
                    </a:lnTo>
                    <a:lnTo>
                      <a:pt x="2439" y="2080"/>
                    </a:lnTo>
                    <a:lnTo>
                      <a:pt x="2396" y="2068"/>
                    </a:lnTo>
                    <a:lnTo>
                      <a:pt x="2355" y="2052"/>
                    </a:lnTo>
                    <a:lnTo>
                      <a:pt x="2309" y="2036"/>
                    </a:lnTo>
                    <a:lnTo>
                      <a:pt x="2266" y="2021"/>
                    </a:lnTo>
                    <a:lnTo>
                      <a:pt x="2223" y="2005"/>
                    </a:lnTo>
                    <a:lnTo>
                      <a:pt x="2176" y="1993"/>
                    </a:lnTo>
                    <a:lnTo>
                      <a:pt x="2133" y="1984"/>
                    </a:lnTo>
                    <a:lnTo>
                      <a:pt x="2092" y="1978"/>
                    </a:lnTo>
                    <a:lnTo>
                      <a:pt x="2052" y="1972"/>
                    </a:lnTo>
                    <a:lnTo>
                      <a:pt x="2015" y="1972"/>
                    </a:lnTo>
                    <a:lnTo>
                      <a:pt x="1980" y="1978"/>
                    </a:lnTo>
                    <a:lnTo>
                      <a:pt x="1950" y="1990"/>
                    </a:lnTo>
                    <a:lnTo>
                      <a:pt x="1968" y="1962"/>
                    </a:lnTo>
                    <a:lnTo>
                      <a:pt x="1996" y="1940"/>
                    </a:lnTo>
                    <a:lnTo>
                      <a:pt x="2027" y="1922"/>
                    </a:lnTo>
                    <a:lnTo>
                      <a:pt x="2068" y="1909"/>
                    </a:lnTo>
                    <a:lnTo>
                      <a:pt x="2111" y="1901"/>
                    </a:lnTo>
                    <a:lnTo>
                      <a:pt x="2157" y="1895"/>
                    </a:lnTo>
                    <a:lnTo>
                      <a:pt x="2207" y="1891"/>
                    </a:lnTo>
                    <a:lnTo>
                      <a:pt x="2260" y="1888"/>
                    </a:lnTo>
                    <a:lnTo>
                      <a:pt x="2315" y="1885"/>
                    </a:lnTo>
                    <a:lnTo>
                      <a:pt x="2370" y="1885"/>
                    </a:lnTo>
                    <a:lnTo>
                      <a:pt x="2429" y="1882"/>
                    </a:lnTo>
                    <a:lnTo>
                      <a:pt x="2488" y="1879"/>
                    </a:lnTo>
                    <a:lnTo>
                      <a:pt x="2544" y="1872"/>
                    </a:lnTo>
                    <a:lnTo>
                      <a:pt x="2600" y="1864"/>
                    </a:lnTo>
                    <a:lnTo>
                      <a:pt x="2656" y="1850"/>
                    </a:lnTo>
                    <a:lnTo>
                      <a:pt x="2708" y="1836"/>
                    </a:lnTo>
                    <a:lnTo>
                      <a:pt x="2739" y="1770"/>
                    </a:lnTo>
                    <a:lnTo>
                      <a:pt x="2764" y="1703"/>
                    </a:lnTo>
                    <a:lnTo>
                      <a:pt x="2786" y="1631"/>
                    </a:lnTo>
                    <a:lnTo>
                      <a:pt x="2807" y="1556"/>
                    </a:lnTo>
                    <a:lnTo>
                      <a:pt x="2829" y="1479"/>
                    </a:lnTo>
                    <a:lnTo>
                      <a:pt x="2851" y="1393"/>
                    </a:lnTo>
                    <a:lnTo>
                      <a:pt x="2878" y="1299"/>
                    </a:lnTo>
                    <a:lnTo>
                      <a:pt x="2909" y="1201"/>
                    </a:lnTo>
                    <a:lnTo>
                      <a:pt x="2876" y="1201"/>
                    </a:lnTo>
                    <a:lnTo>
                      <a:pt x="2841" y="1201"/>
                    </a:lnTo>
                    <a:lnTo>
                      <a:pt x="2804" y="1201"/>
                    </a:lnTo>
                    <a:lnTo>
                      <a:pt x="2767" y="1201"/>
                    </a:lnTo>
                    <a:lnTo>
                      <a:pt x="2729" y="1201"/>
                    </a:lnTo>
                    <a:lnTo>
                      <a:pt x="2690" y="1201"/>
                    </a:lnTo>
                    <a:lnTo>
                      <a:pt x="2649" y="1201"/>
                    </a:lnTo>
                    <a:lnTo>
                      <a:pt x="2612" y="1201"/>
                    </a:lnTo>
                    <a:lnTo>
                      <a:pt x="2572" y="1205"/>
                    </a:lnTo>
                    <a:lnTo>
                      <a:pt x="2531" y="1205"/>
                    </a:lnTo>
                    <a:lnTo>
                      <a:pt x="2494" y="1207"/>
                    </a:lnTo>
                    <a:lnTo>
                      <a:pt x="2454" y="1207"/>
                    </a:lnTo>
                    <a:lnTo>
                      <a:pt x="2421" y="1211"/>
                    </a:lnTo>
                    <a:lnTo>
                      <a:pt x="2386" y="1213"/>
                    </a:lnTo>
                    <a:lnTo>
                      <a:pt x="2352" y="1217"/>
                    </a:lnTo>
                    <a:lnTo>
                      <a:pt x="2321" y="1219"/>
                    </a:lnTo>
                    <a:lnTo>
                      <a:pt x="2355" y="1195"/>
                    </a:lnTo>
                    <a:lnTo>
                      <a:pt x="2392" y="1173"/>
                    </a:lnTo>
                    <a:lnTo>
                      <a:pt x="2429" y="1154"/>
                    </a:lnTo>
                    <a:lnTo>
                      <a:pt x="2470" y="1136"/>
                    </a:lnTo>
                    <a:lnTo>
                      <a:pt x="2510" y="1121"/>
                    </a:lnTo>
                    <a:lnTo>
                      <a:pt x="2550" y="1109"/>
                    </a:lnTo>
                    <a:lnTo>
                      <a:pt x="2594" y="1095"/>
                    </a:lnTo>
                    <a:lnTo>
                      <a:pt x="2637" y="1083"/>
                    </a:lnTo>
                    <a:lnTo>
                      <a:pt x="2680" y="1074"/>
                    </a:lnTo>
                    <a:lnTo>
                      <a:pt x="2723" y="1064"/>
                    </a:lnTo>
                    <a:lnTo>
                      <a:pt x="2764" y="1056"/>
                    </a:lnTo>
                    <a:lnTo>
                      <a:pt x="2807" y="1046"/>
                    </a:lnTo>
                    <a:lnTo>
                      <a:pt x="2847" y="1037"/>
                    </a:lnTo>
                    <a:lnTo>
                      <a:pt x="2888" y="1028"/>
                    </a:lnTo>
                    <a:lnTo>
                      <a:pt x="2925" y="1015"/>
                    </a:lnTo>
                    <a:lnTo>
                      <a:pt x="2962" y="1005"/>
                    </a:lnTo>
                    <a:lnTo>
                      <a:pt x="2984" y="842"/>
                    </a:lnTo>
                    <a:lnTo>
                      <a:pt x="2999" y="603"/>
                    </a:lnTo>
                    <a:lnTo>
                      <a:pt x="3002" y="313"/>
                    </a:lnTo>
                    <a:lnTo>
                      <a:pt x="2978" y="0"/>
                    </a:lnTo>
                    <a:close/>
                  </a:path>
                </a:pathLst>
              </a:custGeom>
              <a:solidFill>
                <a:srgbClr val="FFFFFF">
                  <a:alpha val="50195"/>
                </a:srgbClr>
              </a:solidFill>
              <a:ln w="11113">
                <a:solidFill>
                  <a:srgbClr val="000000"/>
                </a:solidFill>
                <a:prstDash val="solid"/>
                <a:round/>
                <a:headEnd/>
                <a:tailEnd/>
              </a:ln>
            </p:spPr>
            <p:txBody>
              <a:bodyPr lIns="16" tIns="8" rIns="16" bIns="8">
                <a:spAutoFit/>
              </a:bodyPr>
              <a:lstStyle/>
              <a:p>
                <a:endParaRPr lang="ar-SA"/>
              </a:p>
            </p:txBody>
          </p:sp>
          <p:sp>
            <p:nvSpPr>
              <p:cNvPr id="5134" name="Freeform 16"/>
              <p:cNvSpPr>
                <a:spLocks/>
              </p:cNvSpPr>
              <p:nvPr/>
            </p:nvSpPr>
            <p:spPr bwMode="auto">
              <a:xfrm>
                <a:off x="4028" y="3883"/>
                <a:ext cx="207" cy="429"/>
              </a:xfrm>
              <a:custGeom>
                <a:avLst/>
                <a:gdLst>
                  <a:gd name="T0" fmla="*/ 375 w 623"/>
                  <a:gd name="T1" fmla="*/ 33 h 1288"/>
                  <a:gd name="T2" fmla="*/ 396 w 623"/>
                  <a:gd name="T3" fmla="*/ 55 h 1288"/>
                  <a:gd name="T4" fmla="*/ 418 w 623"/>
                  <a:gd name="T5" fmla="*/ 71 h 1288"/>
                  <a:gd name="T6" fmla="*/ 439 w 623"/>
                  <a:gd name="T7" fmla="*/ 86 h 1288"/>
                  <a:gd name="T8" fmla="*/ 465 w 623"/>
                  <a:gd name="T9" fmla="*/ 92 h 1288"/>
                  <a:gd name="T10" fmla="*/ 496 w 623"/>
                  <a:gd name="T11" fmla="*/ 90 h 1288"/>
                  <a:gd name="T12" fmla="*/ 530 w 623"/>
                  <a:gd name="T13" fmla="*/ 74 h 1288"/>
                  <a:gd name="T14" fmla="*/ 570 w 623"/>
                  <a:gd name="T15" fmla="*/ 47 h 1288"/>
                  <a:gd name="T16" fmla="*/ 616 w 623"/>
                  <a:gd name="T17" fmla="*/ 0 h 1288"/>
                  <a:gd name="T18" fmla="*/ 623 w 623"/>
                  <a:gd name="T19" fmla="*/ 9 h 1288"/>
                  <a:gd name="T20" fmla="*/ 623 w 623"/>
                  <a:gd name="T21" fmla="*/ 27 h 1288"/>
                  <a:gd name="T22" fmla="*/ 620 w 623"/>
                  <a:gd name="T23" fmla="*/ 59 h 1288"/>
                  <a:gd name="T24" fmla="*/ 610 w 623"/>
                  <a:gd name="T25" fmla="*/ 96 h 1288"/>
                  <a:gd name="T26" fmla="*/ 598 w 623"/>
                  <a:gd name="T27" fmla="*/ 145 h 1288"/>
                  <a:gd name="T28" fmla="*/ 582 w 623"/>
                  <a:gd name="T29" fmla="*/ 198 h 1288"/>
                  <a:gd name="T30" fmla="*/ 564 w 623"/>
                  <a:gd name="T31" fmla="*/ 257 h 1288"/>
                  <a:gd name="T32" fmla="*/ 545 w 623"/>
                  <a:gd name="T33" fmla="*/ 321 h 1288"/>
                  <a:gd name="T34" fmla="*/ 527 w 623"/>
                  <a:gd name="T35" fmla="*/ 362 h 1288"/>
                  <a:gd name="T36" fmla="*/ 486 w 623"/>
                  <a:gd name="T37" fmla="*/ 417 h 1288"/>
                  <a:gd name="T38" fmla="*/ 433 w 623"/>
                  <a:gd name="T39" fmla="*/ 486 h 1288"/>
                  <a:gd name="T40" fmla="*/ 372 w 623"/>
                  <a:gd name="T41" fmla="*/ 560 h 1288"/>
                  <a:gd name="T42" fmla="*/ 307 w 623"/>
                  <a:gd name="T43" fmla="*/ 637 h 1288"/>
                  <a:gd name="T44" fmla="*/ 241 w 623"/>
                  <a:gd name="T45" fmla="*/ 715 h 1288"/>
                  <a:gd name="T46" fmla="*/ 183 w 623"/>
                  <a:gd name="T47" fmla="*/ 790 h 1288"/>
                  <a:gd name="T48" fmla="*/ 133 w 623"/>
                  <a:gd name="T49" fmla="*/ 851 h 1288"/>
                  <a:gd name="T50" fmla="*/ 87 w 623"/>
                  <a:gd name="T51" fmla="*/ 947 h 1288"/>
                  <a:gd name="T52" fmla="*/ 78 w 623"/>
                  <a:gd name="T53" fmla="*/ 1024 h 1288"/>
                  <a:gd name="T54" fmla="*/ 94 w 623"/>
                  <a:gd name="T55" fmla="*/ 1080 h 1288"/>
                  <a:gd name="T56" fmla="*/ 118 w 623"/>
                  <a:gd name="T57" fmla="*/ 1127 h 1288"/>
                  <a:gd name="T58" fmla="*/ 143 w 623"/>
                  <a:gd name="T59" fmla="*/ 1164 h 1288"/>
                  <a:gd name="T60" fmla="*/ 159 w 623"/>
                  <a:gd name="T61" fmla="*/ 1200 h 1288"/>
                  <a:gd name="T62" fmla="*/ 149 w 623"/>
                  <a:gd name="T63" fmla="*/ 1237 h 1288"/>
                  <a:gd name="T64" fmla="*/ 102 w 623"/>
                  <a:gd name="T65" fmla="*/ 1284 h 1288"/>
                  <a:gd name="T66" fmla="*/ 72 w 623"/>
                  <a:gd name="T67" fmla="*/ 1288 h 1288"/>
                  <a:gd name="T68" fmla="*/ 47 w 623"/>
                  <a:gd name="T69" fmla="*/ 1288 h 1288"/>
                  <a:gd name="T70" fmla="*/ 28 w 623"/>
                  <a:gd name="T71" fmla="*/ 1278 h 1288"/>
                  <a:gd name="T72" fmla="*/ 16 w 623"/>
                  <a:gd name="T73" fmla="*/ 1268 h 1288"/>
                  <a:gd name="T74" fmla="*/ 6 w 623"/>
                  <a:gd name="T75" fmla="*/ 1253 h 1288"/>
                  <a:gd name="T76" fmla="*/ 0 w 623"/>
                  <a:gd name="T77" fmla="*/ 1237 h 1288"/>
                  <a:gd name="T78" fmla="*/ 0 w 623"/>
                  <a:gd name="T79" fmla="*/ 1223 h 1288"/>
                  <a:gd name="T80" fmla="*/ 0 w 623"/>
                  <a:gd name="T81" fmla="*/ 1204 h 1288"/>
                  <a:gd name="T82" fmla="*/ 10 w 623"/>
                  <a:gd name="T83" fmla="*/ 1135 h 1288"/>
                  <a:gd name="T84" fmla="*/ 22 w 623"/>
                  <a:gd name="T85" fmla="*/ 1076 h 1288"/>
                  <a:gd name="T86" fmla="*/ 43 w 623"/>
                  <a:gd name="T87" fmla="*/ 994 h 1288"/>
                  <a:gd name="T88" fmla="*/ 81 w 623"/>
                  <a:gd name="T89" fmla="*/ 847 h 1288"/>
                  <a:gd name="T90" fmla="*/ 115 w 623"/>
                  <a:gd name="T91" fmla="*/ 737 h 1288"/>
                  <a:gd name="T92" fmla="*/ 159 w 623"/>
                  <a:gd name="T93" fmla="*/ 606 h 1288"/>
                  <a:gd name="T94" fmla="*/ 202 w 623"/>
                  <a:gd name="T95" fmla="*/ 470 h 1288"/>
                  <a:gd name="T96" fmla="*/ 249 w 623"/>
                  <a:gd name="T97" fmla="*/ 333 h 1288"/>
                  <a:gd name="T98" fmla="*/ 292 w 623"/>
                  <a:gd name="T99" fmla="*/ 210 h 1288"/>
                  <a:gd name="T100" fmla="*/ 329 w 623"/>
                  <a:gd name="T101" fmla="*/ 111 h 1288"/>
                  <a:gd name="T102" fmla="*/ 357 w 623"/>
                  <a:gd name="T103" fmla="*/ 49 h 1288"/>
                  <a:gd name="T104" fmla="*/ 375 w 623"/>
                  <a:gd name="T105" fmla="*/ 33 h 12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3"/>
                  <a:gd name="T160" fmla="*/ 0 h 1288"/>
                  <a:gd name="T161" fmla="*/ 623 w 623"/>
                  <a:gd name="T162" fmla="*/ 1288 h 12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3" h="1288">
                    <a:moveTo>
                      <a:pt x="375" y="33"/>
                    </a:moveTo>
                    <a:lnTo>
                      <a:pt x="396" y="55"/>
                    </a:lnTo>
                    <a:lnTo>
                      <a:pt x="418" y="71"/>
                    </a:lnTo>
                    <a:lnTo>
                      <a:pt x="439" y="86"/>
                    </a:lnTo>
                    <a:lnTo>
                      <a:pt x="465" y="92"/>
                    </a:lnTo>
                    <a:lnTo>
                      <a:pt x="496" y="90"/>
                    </a:lnTo>
                    <a:lnTo>
                      <a:pt x="530" y="74"/>
                    </a:lnTo>
                    <a:lnTo>
                      <a:pt x="570" y="47"/>
                    </a:lnTo>
                    <a:lnTo>
                      <a:pt x="616" y="0"/>
                    </a:lnTo>
                    <a:lnTo>
                      <a:pt x="623" y="9"/>
                    </a:lnTo>
                    <a:lnTo>
                      <a:pt x="623" y="27"/>
                    </a:lnTo>
                    <a:lnTo>
                      <a:pt x="620" y="59"/>
                    </a:lnTo>
                    <a:lnTo>
                      <a:pt x="610" y="96"/>
                    </a:lnTo>
                    <a:lnTo>
                      <a:pt x="598" y="145"/>
                    </a:lnTo>
                    <a:lnTo>
                      <a:pt x="582" y="198"/>
                    </a:lnTo>
                    <a:lnTo>
                      <a:pt x="564" y="257"/>
                    </a:lnTo>
                    <a:lnTo>
                      <a:pt x="545" y="321"/>
                    </a:lnTo>
                    <a:lnTo>
                      <a:pt x="527" y="362"/>
                    </a:lnTo>
                    <a:lnTo>
                      <a:pt x="486" y="417"/>
                    </a:lnTo>
                    <a:lnTo>
                      <a:pt x="433" y="486"/>
                    </a:lnTo>
                    <a:lnTo>
                      <a:pt x="372" y="560"/>
                    </a:lnTo>
                    <a:lnTo>
                      <a:pt x="307" y="637"/>
                    </a:lnTo>
                    <a:lnTo>
                      <a:pt x="241" y="715"/>
                    </a:lnTo>
                    <a:lnTo>
                      <a:pt x="183" y="790"/>
                    </a:lnTo>
                    <a:lnTo>
                      <a:pt x="133" y="851"/>
                    </a:lnTo>
                    <a:lnTo>
                      <a:pt x="87" y="947"/>
                    </a:lnTo>
                    <a:lnTo>
                      <a:pt x="78" y="1024"/>
                    </a:lnTo>
                    <a:lnTo>
                      <a:pt x="94" y="1080"/>
                    </a:lnTo>
                    <a:lnTo>
                      <a:pt x="118" y="1127"/>
                    </a:lnTo>
                    <a:lnTo>
                      <a:pt x="143" y="1164"/>
                    </a:lnTo>
                    <a:lnTo>
                      <a:pt x="159" y="1200"/>
                    </a:lnTo>
                    <a:lnTo>
                      <a:pt x="149" y="1237"/>
                    </a:lnTo>
                    <a:lnTo>
                      <a:pt x="102" y="1284"/>
                    </a:lnTo>
                    <a:lnTo>
                      <a:pt x="72" y="1288"/>
                    </a:lnTo>
                    <a:lnTo>
                      <a:pt x="47" y="1288"/>
                    </a:lnTo>
                    <a:lnTo>
                      <a:pt x="28" y="1278"/>
                    </a:lnTo>
                    <a:lnTo>
                      <a:pt x="16" y="1268"/>
                    </a:lnTo>
                    <a:lnTo>
                      <a:pt x="6" y="1253"/>
                    </a:lnTo>
                    <a:lnTo>
                      <a:pt x="0" y="1237"/>
                    </a:lnTo>
                    <a:lnTo>
                      <a:pt x="0" y="1223"/>
                    </a:lnTo>
                    <a:lnTo>
                      <a:pt x="0" y="1204"/>
                    </a:lnTo>
                    <a:lnTo>
                      <a:pt x="10" y="1135"/>
                    </a:lnTo>
                    <a:lnTo>
                      <a:pt x="22" y="1076"/>
                    </a:lnTo>
                    <a:lnTo>
                      <a:pt x="43" y="994"/>
                    </a:lnTo>
                    <a:lnTo>
                      <a:pt x="81" y="847"/>
                    </a:lnTo>
                    <a:lnTo>
                      <a:pt x="115" y="737"/>
                    </a:lnTo>
                    <a:lnTo>
                      <a:pt x="159" y="606"/>
                    </a:lnTo>
                    <a:lnTo>
                      <a:pt x="202" y="470"/>
                    </a:lnTo>
                    <a:lnTo>
                      <a:pt x="249" y="333"/>
                    </a:lnTo>
                    <a:lnTo>
                      <a:pt x="292" y="210"/>
                    </a:lnTo>
                    <a:lnTo>
                      <a:pt x="329" y="111"/>
                    </a:lnTo>
                    <a:lnTo>
                      <a:pt x="357" y="49"/>
                    </a:lnTo>
                    <a:lnTo>
                      <a:pt x="375" y="33"/>
                    </a:lnTo>
                    <a:close/>
                  </a:path>
                </a:pathLst>
              </a:custGeom>
              <a:solidFill>
                <a:srgbClr val="000000">
                  <a:alpha val="50195"/>
                </a:srgbClr>
              </a:solidFill>
              <a:ln w="11113">
                <a:solidFill>
                  <a:srgbClr val="000000"/>
                </a:solidFill>
                <a:prstDash val="solid"/>
                <a:round/>
                <a:headEnd/>
                <a:tailEnd/>
              </a:ln>
            </p:spPr>
            <p:txBody>
              <a:bodyPr lIns="16" tIns="8" rIns="16" bIns="8">
                <a:spAutoFit/>
              </a:bodyPr>
              <a:lstStyle/>
              <a:p>
                <a:endParaRPr lang="ar-SA"/>
              </a:p>
            </p:txBody>
          </p:sp>
          <p:sp>
            <p:nvSpPr>
              <p:cNvPr id="5135" name="Freeform 17"/>
              <p:cNvSpPr>
                <a:spLocks/>
              </p:cNvSpPr>
              <p:nvPr/>
            </p:nvSpPr>
            <p:spPr bwMode="auto">
              <a:xfrm>
                <a:off x="4041" y="4259"/>
                <a:ext cx="8" cy="35"/>
              </a:xfrm>
              <a:custGeom>
                <a:avLst/>
                <a:gdLst>
                  <a:gd name="T0" fmla="*/ 10 w 24"/>
                  <a:gd name="T1" fmla="*/ 0 h 106"/>
                  <a:gd name="T2" fmla="*/ 2 w 24"/>
                  <a:gd name="T3" fmla="*/ 31 h 106"/>
                  <a:gd name="T4" fmla="*/ 0 w 24"/>
                  <a:gd name="T5" fmla="*/ 65 h 106"/>
                  <a:gd name="T6" fmla="*/ 0 w 24"/>
                  <a:gd name="T7" fmla="*/ 96 h 106"/>
                  <a:gd name="T8" fmla="*/ 12 w 24"/>
                  <a:gd name="T9" fmla="*/ 106 h 106"/>
                  <a:gd name="T10" fmla="*/ 24 w 24"/>
                  <a:gd name="T11" fmla="*/ 94 h 106"/>
                  <a:gd name="T12" fmla="*/ 24 w 24"/>
                  <a:gd name="T13" fmla="*/ 65 h 106"/>
                  <a:gd name="T14" fmla="*/ 18 w 24"/>
                  <a:gd name="T15" fmla="*/ 31 h 106"/>
                  <a:gd name="T16" fmla="*/ 10 w 24"/>
                  <a:gd name="T17" fmla="*/ 0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06"/>
                  <a:gd name="T29" fmla="*/ 24 w 24"/>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06">
                    <a:moveTo>
                      <a:pt x="10" y="0"/>
                    </a:moveTo>
                    <a:lnTo>
                      <a:pt x="2" y="31"/>
                    </a:lnTo>
                    <a:lnTo>
                      <a:pt x="0" y="65"/>
                    </a:lnTo>
                    <a:lnTo>
                      <a:pt x="0" y="96"/>
                    </a:lnTo>
                    <a:lnTo>
                      <a:pt x="12" y="106"/>
                    </a:lnTo>
                    <a:lnTo>
                      <a:pt x="24" y="94"/>
                    </a:lnTo>
                    <a:lnTo>
                      <a:pt x="24" y="65"/>
                    </a:lnTo>
                    <a:lnTo>
                      <a:pt x="18" y="31"/>
                    </a:lnTo>
                    <a:lnTo>
                      <a:pt x="10" y="0"/>
                    </a:lnTo>
                    <a:close/>
                  </a:path>
                </a:pathLst>
              </a:custGeom>
              <a:solidFill>
                <a:srgbClr val="FFFFFF">
                  <a:alpha val="50195"/>
                </a:srgbClr>
              </a:solidFill>
              <a:ln w="9525">
                <a:noFill/>
                <a:round/>
                <a:headEnd/>
                <a:tailEnd/>
              </a:ln>
            </p:spPr>
            <p:txBody>
              <a:bodyPr lIns="16" tIns="8" rIns="16" bIns="8">
                <a:spAutoFit/>
              </a:bodyPr>
              <a:lstStyle/>
              <a:p>
                <a:endParaRPr lang="ar-SA"/>
              </a:p>
            </p:txBody>
          </p:sp>
        </p:grpSp>
      </p:grpSp>
      <p:sp>
        <p:nvSpPr>
          <p:cNvPr id="19" name="مربع نص 18"/>
          <p:cNvSpPr txBox="1"/>
          <p:nvPr/>
        </p:nvSpPr>
        <p:spPr>
          <a:xfrm>
            <a:off x="2786050" y="2071678"/>
            <a:ext cx="5214974" cy="400110"/>
          </a:xfrm>
          <a:prstGeom prst="rect">
            <a:avLst/>
          </a:prstGeom>
          <a:noFill/>
        </p:spPr>
        <p:txBody>
          <a:bodyPr wrap="square" rtlCol="1">
            <a:spAutoFit/>
          </a:bodyPr>
          <a:lstStyle/>
          <a:p>
            <a:pPr marL="609600" indent="-609600"/>
            <a:endParaRPr lang="en-US" sz="2000" b="1" dirty="0"/>
          </a:p>
        </p:txBody>
      </p:sp>
      <p:sp>
        <p:nvSpPr>
          <p:cNvPr id="21" name="مستطيل 20"/>
          <p:cNvSpPr/>
          <p:nvPr/>
        </p:nvSpPr>
        <p:spPr>
          <a:xfrm>
            <a:off x="3929058" y="1142984"/>
            <a:ext cx="4357718" cy="369332"/>
          </a:xfrm>
          <a:prstGeom prst="rect">
            <a:avLst/>
          </a:prstGeom>
        </p:spPr>
        <p:txBody>
          <a:bodyPr wrap="square">
            <a:spAutoFit/>
          </a:bodyPr>
          <a:lstStyle/>
          <a:p>
            <a:pPr algn="ctr"/>
            <a:endParaRPr lang="ar-SA" dirty="0"/>
          </a:p>
        </p:txBody>
      </p:sp>
      <p:sp>
        <p:nvSpPr>
          <p:cNvPr id="22" name="مستطيل 21"/>
          <p:cNvSpPr/>
          <p:nvPr/>
        </p:nvSpPr>
        <p:spPr>
          <a:xfrm>
            <a:off x="2286000" y="571481"/>
            <a:ext cx="5072082" cy="400110"/>
          </a:xfrm>
          <a:prstGeom prst="rect">
            <a:avLst/>
          </a:prstGeom>
        </p:spPr>
        <p:txBody>
          <a:bodyPr wrap="square">
            <a:spAutoFit/>
          </a:bodyPr>
          <a:lstStyle/>
          <a:p>
            <a:pPr algn="ctr"/>
            <a:endParaRPr lang="ar-SA" sz="2000" dirty="0"/>
          </a:p>
        </p:txBody>
      </p:sp>
      <p:sp>
        <p:nvSpPr>
          <p:cNvPr id="24" name="مستطيل 23"/>
          <p:cNvSpPr/>
          <p:nvPr/>
        </p:nvSpPr>
        <p:spPr>
          <a:xfrm>
            <a:off x="1594262" y="500042"/>
            <a:ext cx="5263754" cy="461665"/>
          </a:xfrm>
          <a:prstGeom prst="rect">
            <a:avLst/>
          </a:prstGeom>
          <a:noFill/>
        </p:spPr>
        <p:txBody>
          <a:bodyPr wrap="square" lIns="91440" tIns="45720" rIns="91440" bIns="45720">
            <a:spAutoFit/>
          </a:bodyPr>
          <a:lstStyle/>
          <a:p>
            <a:r>
              <a:rPr lang="ar-SA"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مفهوم الجودة في التعليم  </a:t>
            </a:r>
            <a:endParaRPr lang="ar-SA"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5" name="مستطيل 24"/>
          <p:cNvSpPr/>
          <p:nvPr/>
        </p:nvSpPr>
        <p:spPr>
          <a:xfrm>
            <a:off x="2286000" y="-1049149"/>
            <a:ext cx="4572000" cy="1200329"/>
          </a:xfrm>
          <a:prstGeom prst="rect">
            <a:avLst/>
          </a:prstGeom>
        </p:spPr>
        <p:txBody>
          <a:bodyPr>
            <a:spAutoFit/>
          </a:bodyPr>
          <a:lstStyle/>
          <a:p>
            <a:r>
              <a:rPr lang="ar-SA" dirty="0" smtClean="0"/>
              <a:t/>
            </a:r>
            <a:br>
              <a:rPr lang="ar-SA" dirty="0" smtClean="0"/>
            </a:br>
            <a:r>
              <a:rPr lang="ar-SA" dirty="0" smtClean="0"/>
              <a:t/>
            </a:r>
            <a:br>
              <a:rPr lang="ar-SA" dirty="0" smtClean="0"/>
            </a:br>
            <a:r>
              <a:rPr lang="ar-SA" dirty="0" smtClean="0"/>
              <a:t/>
            </a:r>
            <a:br>
              <a:rPr lang="ar-SA" dirty="0" smtClean="0"/>
            </a:br>
            <a:endParaRPr lang="ar-SA" dirty="0"/>
          </a:p>
        </p:txBody>
      </p:sp>
      <p:graphicFrame>
        <p:nvGraphicFramePr>
          <p:cNvPr id="30" name="رسم تخطيطي 29"/>
          <p:cNvGraphicFramePr/>
          <p:nvPr/>
        </p:nvGraphicFramePr>
        <p:xfrm>
          <a:off x="2500298" y="1428736"/>
          <a:ext cx="640558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 name="مربع نص 30"/>
          <p:cNvSpPr txBox="1"/>
          <p:nvPr/>
        </p:nvSpPr>
        <p:spPr>
          <a:xfrm>
            <a:off x="3143240" y="1714488"/>
            <a:ext cx="1214446" cy="369332"/>
          </a:xfrm>
          <a:prstGeom prst="rect">
            <a:avLst/>
          </a:prstGeom>
          <a:noFill/>
        </p:spPr>
        <p:txBody>
          <a:bodyPr wrap="square" rtlCol="1">
            <a:spAutoFit/>
          </a:bodyPr>
          <a:lstStyle/>
          <a:p>
            <a:r>
              <a:rPr lang="ar-SA" b="1" dirty="0" smtClean="0">
                <a:solidFill>
                  <a:srgbClr val="FFFF00"/>
                </a:solidFill>
              </a:rPr>
              <a:t>جودة التصميم</a:t>
            </a:r>
            <a:endParaRPr lang="ar-SA" b="1" dirty="0">
              <a:solidFill>
                <a:srgbClr val="FFFF00"/>
              </a:solidFill>
            </a:endParaRPr>
          </a:p>
        </p:txBody>
      </p:sp>
      <p:sp>
        <p:nvSpPr>
          <p:cNvPr id="32" name="مربع نص 31"/>
          <p:cNvSpPr txBox="1"/>
          <p:nvPr/>
        </p:nvSpPr>
        <p:spPr>
          <a:xfrm>
            <a:off x="4429124" y="1571612"/>
            <a:ext cx="3500462" cy="707886"/>
          </a:xfrm>
          <a:prstGeom prst="rect">
            <a:avLst/>
          </a:prstGeom>
          <a:noFill/>
        </p:spPr>
        <p:txBody>
          <a:bodyPr wrap="square" rtlCol="1">
            <a:spAutoFit/>
          </a:bodyPr>
          <a:lstStyle/>
          <a:p>
            <a:r>
              <a:rPr lang="ar-SA" sz="2000" b="1" dirty="0" smtClean="0">
                <a:solidFill>
                  <a:srgbClr val="FFFF00"/>
                </a:solidFill>
              </a:rPr>
              <a:t>وتعني تحديد المواصفات والخصائص التي ينبغي أن تراعى في التخطيط للعمل.</a:t>
            </a:r>
            <a:endParaRPr lang="ar-SA" sz="2000" b="1" dirty="0">
              <a:solidFill>
                <a:srgbClr val="FFFF00"/>
              </a:solidFill>
            </a:endParaRPr>
          </a:p>
        </p:txBody>
      </p:sp>
      <p:sp>
        <p:nvSpPr>
          <p:cNvPr id="33" name="مربع نص 32"/>
          <p:cNvSpPr txBox="1"/>
          <p:nvPr/>
        </p:nvSpPr>
        <p:spPr>
          <a:xfrm>
            <a:off x="4429124" y="3071810"/>
            <a:ext cx="3571900" cy="707886"/>
          </a:xfrm>
          <a:prstGeom prst="rect">
            <a:avLst/>
          </a:prstGeom>
          <a:noFill/>
        </p:spPr>
        <p:txBody>
          <a:bodyPr wrap="square" rtlCol="1">
            <a:spAutoFit/>
          </a:bodyPr>
          <a:lstStyle/>
          <a:p>
            <a:r>
              <a:rPr lang="ar-SA" sz="2000" b="1" dirty="0" smtClean="0">
                <a:solidFill>
                  <a:srgbClr val="FFFF00"/>
                </a:solidFill>
              </a:rPr>
              <a:t>يعني القيام بالأعمال وفق المعايير المحددة</a:t>
            </a:r>
            <a:r>
              <a:rPr lang="ar-SA" b="1" dirty="0" smtClean="0">
                <a:solidFill>
                  <a:srgbClr val="FFFFFF"/>
                </a:solidFill>
              </a:rPr>
              <a:t>.</a:t>
            </a:r>
            <a:endParaRPr lang="ar-SA" b="1" dirty="0">
              <a:solidFill>
                <a:srgbClr val="FFFFFF"/>
              </a:solidFill>
            </a:endParaRPr>
          </a:p>
        </p:txBody>
      </p:sp>
      <p:sp>
        <p:nvSpPr>
          <p:cNvPr id="34" name="مربع نص 33"/>
          <p:cNvSpPr txBox="1"/>
          <p:nvPr/>
        </p:nvSpPr>
        <p:spPr>
          <a:xfrm>
            <a:off x="3143240" y="3214686"/>
            <a:ext cx="1214446" cy="369332"/>
          </a:xfrm>
          <a:prstGeom prst="rect">
            <a:avLst/>
          </a:prstGeom>
          <a:noFill/>
        </p:spPr>
        <p:txBody>
          <a:bodyPr wrap="square" rtlCol="1">
            <a:spAutoFit/>
          </a:bodyPr>
          <a:lstStyle/>
          <a:p>
            <a:r>
              <a:rPr lang="ar-SA" b="1" dirty="0" smtClean="0">
                <a:solidFill>
                  <a:srgbClr val="FFFF00"/>
                </a:solidFill>
              </a:rPr>
              <a:t>جودة الأداء</a:t>
            </a:r>
            <a:endParaRPr lang="ar-SA" b="1" dirty="0">
              <a:solidFill>
                <a:srgbClr val="FFFF00"/>
              </a:solidFill>
            </a:endParaRPr>
          </a:p>
        </p:txBody>
      </p:sp>
      <p:sp>
        <p:nvSpPr>
          <p:cNvPr id="35" name="مربع نص 34"/>
          <p:cNvSpPr txBox="1"/>
          <p:nvPr/>
        </p:nvSpPr>
        <p:spPr>
          <a:xfrm>
            <a:off x="3214678" y="4714884"/>
            <a:ext cx="1285884" cy="369332"/>
          </a:xfrm>
          <a:prstGeom prst="rect">
            <a:avLst/>
          </a:prstGeom>
          <a:noFill/>
        </p:spPr>
        <p:txBody>
          <a:bodyPr wrap="square" rtlCol="1">
            <a:spAutoFit/>
          </a:bodyPr>
          <a:lstStyle/>
          <a:p>
            <a:r>
              <a:rPr lang="ar-SA" b="1" dirty="0" smtClean="0">
                <a:solidFill>
                  <a:srgbClr val="FFFF00"/>
                </a:solidFill>
              </a:rPr>
              <a:t>جودة المخرج</a:t>
            </a:r>
            <a:endParaRPr lang="ar-SA" b="1" dirty="0">
              <a:solidFill>
                <a:srgbClr val="FFFF00"/>
              </a:solidFill>
            </a:endParaRPr>
          </a:p>
        </p:txBody>
      </p:sp>
      <p:sp>
        <p:nvSpPr>
          <p:cNvPr id="36" name="مربع نص 35"/>
          <p:cNvSpPr txBox="1"/>
          <p:nvPr/>
        </p:nvSpPr>
        <p:spPr>
          <a:xfrm>
            <a:off x="4857752" y="4357694"/>
            <a:ext cx="2786082" cy="923330"/>
          </a:xfrm>
          <a:prstGeom prst="rect">
            <a:avLst/>
          </a:prstGeom>
          <a:noFill/>
        </p:spPr>
        <p:txBody>
          <a:bodyPr wrap="square" rtlCol="1">
            <a:spAutoFit/>
          </a:bodyPr>
          <a:lstStyle/>
          <a:p>
            <a:r>
              <a:rPr lang="ar-SA" b="1" dirty="0" smtClean="0">
                <a:solidFill>
                  <a:srgbClr val="FFFF00"/>
                </a:solidFill>
              </a:rPr>
              <a:t>وتعني الحصول على منتج تعليمي وخدمات تعليمية وفق الخصائص والمواصفات المتوقعة.</a:t>
            </a:r>
            <a:endParaRPr lang="ar-SA" b="1" dirty="0">
              <a:solidFill>
                <a:srgbClr val="FFFF00"/>
              </a:solidFill>
            </a:endParaRPr>
          </a:p>
        </p:txBody>
      </p:sp>
      <p:sp>
        <p:nvSpPr>
          <p:cNvPr id="39" name="شريط إلى الأعلى 38"/>
          <p:cNvSpPr/>
          <p:nvPr/>
        </p:nvSpPr>
        <p:spPr>
          <a:xfrm>
            <a:off x="3500430" y="6286520"/>
            <a:ext cx="1857388" cy="428628"/>
          </a:xfrm>
          <a:prstGeom prst="ribbon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45" name="Picture 2" descr="عرض التفاصيل"/>
          <p:cNvPicPr>
            <a:picLocks noChangeAspect="1" noChangeArrowheads="1"/>
          </p:cNvPicPr>
          <p:nvPr/>
        </p:nvPicPr>
        <p:blipFill>
          <a:blip r:embed="rId8"/>
          <a:srcRect/>
          <a:stretch>
            <a:fillRect/>
          </a:stretch>
        </p:blipFill>
        <p:spPr bwMode="auto">
          <a:xfrm rot="21307252">
            <a:off x="1388613" y="1317182"/>
            <a:ext cx="769304" cy="769305"/>
          </a:xfrm>
          <a:prstGeom prst="rect">
            <a:avLst/>
          </a:prstGeom>
          <a:ln>
            <a:noFill/>
          </a:ln>
          <a:effectLst>
            <a:reflection blurRad="6350" stA="50000" endA="295" endPos="92000" dist="101600" dir="5400000" sy="-100000" algn="bl" rotWithShape="0"/>
            <a:softEdge rad="112500"/>
          </a:effectLst>
          <a:scene3d>
            <a:camera prst="orthographicFront"/>
            <a:lightRig rig="threePt" dir="t"/>
          </a:scene3d>
          <a:sp3d>
            <a:bevelT/>
          </a:sp3d>
        </p:spPr>
      </p:pic>
      <p:sp>
        <p:nvSpPr>
          <p:cNvPr id="37" name="مربع نص 36"/>
          <p:cNvSpPr txBox="1"/>
          <p:nvPr/>
        </p:nvSpPr>
        <p:spPr>
          <a:xfrm>
            <a:off x="6516216" y="6500834"/>
            <a:ext cx="2556948" cy="338554"/>
          </a:xfrm>
          <a:prstGeom prst="rect">
            <a:avLst/>
          </a:prstGeom>
          <a:noFill/>
        </p:spPr>
        <p:txBody>
          <a:bodyPr wrap="square" rtlCol="1">
            <a:spAutoFit/>
          </a:bodyPr>
          <a:lstStyle/>
          <a:p>
            <a:r>
              <a:rPr lang="ar-SA" sz="1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د/ عبير عبد الصادق محمد بدوي</a:t>
            </a:r>
            <a:endParaRPr lang="ar-SA" sz="16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box(in)">
                                      <p:cBhvr>
                                        <p:cTn id="1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071538" y="500042"/>
            <a:ext cx="7704137" cy="5472112"/>
            <a:chOff x="384" y="672"/>
            <a:chExt cx="4956" cy="2928"/>
          </a:xfrm>
        </p:grpSpPr>
        <p:grpSp>
          <p:nvGrpSpPr>
            <p:cNvPr id="3" name="Group 4"/>
            <p:cNvGrpSpPr>
              <a:grpSpLocks/>
            </p:cNvGrpSpPr>
            <p:nvPr/>
          </p:nvGrpSpPr>
          <p:grpSpPr bwMode="auto">
            <a:xfrm>
              <a:off x="384" y="672"/>
              <a:ext cx="4956" cy="2928"/>
              <a:chOff x="3888" y="1296"/>
              <a:chExt cx="1960" cy="1488"/>
            </a:xfrm>
          </p:grpSpPr>
          <p:sp>
            <p:nvSpPr>
              <p:cNvPr id="5136" name="Freeform 5"/>
              <p:cNvSpPr>
                <a:spLocks/>
              </p:cNvSpPr>
              <p:nvPr/>
            </p:nvSpPr>
            <p:spPr bwMode="auto">
              <a:xfrm flipH="1">
                <a:off x="3996" y="1296"/>
                <a:ext cx="1852" cy="1488"/>
              </a:xfrm>
              <a:custGeom>
                <a:avLst/>
                <a:gdLst>
                  <a:gd name="T0" fmla="*/ 1070 w 9260"/>
                  <a:gd name="T1" fmla="*/ 13065 h 13198"/>
                  <a:gd name="T2" fmla="*/ 828 w 9260"/>
                  <a:gd name="T3" fmla="*/ 12749 h 13198"/>
                  <a:gd name="T4" fmla="*/ 719 w 9260"/>
                  <a:gd name="T5" fmla="*/ 12380 h 13198"/>
                  <a:gd name="T6" fmla="*/ 675 w 9260"/>
                  <a:gd name="T7" fmla="*/ 11969 h 13198"/>
                  <a:gd name="T8" fmla="*/ 636 w 9260"/>
                  <a:gd name="T9" fmla="*/ 11716 h 13198"/>
                  <a:gd name="T10" fmla="*/ 571 w 9260"/>
                  <a:gd name="T11" fmla="*/ 11691 h 13198"/>
                  <a:gd name="T12" fmla="*/ 488 w 9260"/>
                  <a:gd name="T13" fmla="*/ 11443 h 13198"/>
                  <a:gd name="T14" fmla="*/ 366 w 9260"/>
                  <a:gd name="T15" fmla="*/ 10502 h 13198"/>
                  <a:gd name="T16" fmla="*/ 231 w 9260"/>
                  <a:gd name="T17" fmla="*/ 9316 h 13198"/>
                  <a:gd name="T18" fmla="*/ 124 w 9260"/>
                  <a:gd name="T19" fmla="*/ 8300 h 13198"/>
                  <a:gd name="T20" fmla="*/ 109 w 9260"/>
                  <a:gd name="T21" fmla="*/ 7233 h 13198"/>
                  <a:gd name="T22" fmla="*/ 191 w 9260"/>
                  <a:gd name="T23" fmla="*/ 5960 h 13198"/>
                  <a:gd name="T24" fmla="*/ 59 w 9260"/>
                  <a:gd name="T25" fmla="*/ 5052 h 13198"/>
                  <a:gd name="T26" fmla="*/ 75 w 9260"/>
                  <a:gd name="T27" fmla="*/ 4394 h 13198"/>
                  <a:gd name="T28" fmla="*/ 142 w 9260"/>
                  <a:gd name="T29" fmla="*/ 4015 h 13198"/>
                  <a:gd name="T30" fmla="*/ 246 w 9260"/>
                  <a:gd name="T31" fmla="*/ 3914 h 13198"/>
                  <a:gd name="T32" fmla="*/ 343 w 9260"/>
                  <a:gd name="T33" fmla="*/ 3859 h 13198"/>
                  <a:gd name="T34" fmla="*/ 483 w 9260"/>
                  <a:gd name="T35" fmla="*/ 3823 h 13198"/>
                  <a:gd name="T36" fmla="*/ 560 w 9260"/>
                  <a:gd name="T37" fmla="*/ 3735 h 13198"/>
                  <a:gd name="T38" fmla="*/ 433 w 9260"/>
                  <a:gd name="T39" fmla="*/ 3688 h 13198"/>
                  <a:gd name="T40" fmla="*/ 265 w 9260"/>
                  <a:gd name="T41" fmla="*/ 3665 h 13198"/>
                  <a:gd name="T42" fmla="*/ 98 w 9260"/>
                  <a:gd name="T43" fmla="*/ 3655 h 13198"/>
                  <a:gd name="T44" fmla="*/ 88 w 9260"/>
                  <a:gd name="T45" fmla="*/ 3408 h 13198"/>
                  <a:gd name="T46" fmla="*/ 254 w 9260"/>
                  <a:gd name="T47" fmla="*/ 2587 h 13198"/>
                  <a:gd name="T48" fmla="*/ 246 w 9260"/>
                  <a:gd name="T49" fmla="*/ 1911 h 13198"/>
                  <a:gd name="T50" fmla="*/ 223 w 9260"/>
                  <a:gd name="T51" fmla="*/ 1242 h 13198"/>
                  <a:gd name="T52" fmla="*/ 272 w 9260"/>
                  <a:gd name="T53" fmla="*/ 585 h 13198"/>
                  <a:gd name="T54" fmla="*/ 270 w 9260"/>
                  <a:gd name="T55" fmla="*/ 237 h 13198"/>
                  <a:gd name="T56" fmla="*/ 8294 w 9260"/>
                  <a:gd name="T57" fmla="*/ 0 h 13198"/>
                  <a:gd name="T58" fmla="*/ 8029 w 9260"/>
                  <a:gd name="T59" fmla="*/ 712 h 13198"/>
                  <a:gd name="T60" fmla="*/ 7886 w 9260"/>
                  <a:gd name="T61" fmla="*/ 1880 h 13198"/>
                  <a:gd name="T62" fmla="*/ 7827 w 9260"/>
                  <a:gd name="T63" fmla="*/ 3083 h 13198"/>
                  <a:gd name="T64" fmla="*/ 7809 w 9260"/>
                  <a:gd name="T65" fmla="*/ 3898 h 13198"/>
                  <a:gd name="T66" fmla="*/ 7705 w 9260"/>
                  <a:gd name="T67" fmla="*/ 3945 h 13198"/>
                  <a:gd name="T68" fmla="*/ 7564 w 9260"/>
                  <a:gd name="T69" fmla="*/ 3994 h 13198"/>
                  <a:gd name="T70" fmla="*/ 7491 w 9260"/>
                  <a:gd name="T71" fmla="*/ 4093 h 13198"/>
                  <a:gd name="T72" fmla="*/ 7419 w 9260"/>
                  <a:gd name="T73" fmla="*/ 4190 h 13198"/>
                  <a:gd name="T74" fmla="*/ 7544 w 9260"/>
                  <a:gd name="T75" fmla="*/ 4221 h 13198"/>
                  <a:gd name="T76" fmla="*/ 7681 w 9260"/>
                  <a:gd name="T77" fmla="*/ 4285 h 13198"/>
                  <a:gd name="T78" fmla="*/ 7809 w 9260"/>
                  <a:gd name="T79" fmla="*/ 4353 h 13198"/>
                  <a:gd name="T80" fmla="*/ 7904 w 9260"/>
                  <a:gd name="T81" fmla="*/ 4384 h 13198"/>
                  <a:gd name="T82" fmla="*/ 7904 w 9260"/>
                  <a:gd name="T83" fmla="*/ 4968 h 13198"/>
                  <a:gd name="T84" fmla="*/ 8011 w 9260"/>
                  <a:gd name="T85" fmla="*/ 6007 h 13198"/>
                  <a:gd name="T86" fmla="*/ 8082 w 9260"/>
                  <a:gd name="T87" fmla="*/ 7636 h 13198"/>
                  <a:gd name="T88" fmla="*/ 8172 w 9260"/>
                  <a:gd name="T89" fmla="*/ 9269 h 13198"/>
                  <a:gd name="T90" fmla="*/ 8340 w 9260"/>
                  <a:gd name="T91" fmla="*/ 10326 h 13198"/>
                  <a:gd name="T92" fmla="*/ 8507 w 9260"/>
                  <a:gd name="T93" fmla="*/ 10864 h 13198"/>
                  <a:gd name="T94" fmla="*/ 8611 w 9260"/>
                  <a:gd name="T95" fmla="*/ 11390 h 13198"/>
                  <a:gd name="T96" fmla="*/ 8728 w 9260"/>
                  <a:gd name="T97" fmla="*/ 11923 h 13198"/>
                  <a:gd name="T98" fmla="*/ 8923 w 9260"/>
                  <a:gd name="T99" fmla="*/ 12468 h 131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260"/>
                  <a:gd name="T151" fmla="*/ 0 h 13198"/>
                  <a:gd name="T152" fmla="*/ 9260 w 9260"/>
                  <a:gd name="T153" fmla="*/ 13198 h 131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260" h="13198">
                    <a:moveTo>
                      <a:pt x="9260" y="13198"/>
                    </a:moveTo>
                    <a:lnTo>
                      <a:pt x="1259" y="13198"/>
                    </a:lnTo>
                    <a:lnTo>
                      <a:pt x="1159" y="13133"/>
                    </a:lnTo>
                    <a:lnTo>
                      <a:pt x="1070" y="13065"/>
                    </a:lnTo>
                    <a:lnTo>
                      <a:pt x="994" y="12993"/>
                    </a:lnTo>
                    <a:lnTo>
                      <a:pt x="930" y="12915"/>
                    </a:lnTo>
                    <a:lnTo>
                      <a:pt x="872" y="12834"/>
                    </a:lnTo>
                    <a:lnTo>
                      <a:pt x="828" y="12749"/>
                    </a:lnTo>
                    <a:lnTo>
                      <a:pt x="792" y="12663"/>
                    </a:lnTo>
                    <a:lnTo>
                      <a:pt x="761" y="12572"/>
                    </a:lnTo>
                    <a:lnTo>
                      <a:pt x="737" y="12476"/>
                    </a:lnTo>
                    <a:lnTo>
                      <a:pt x="719" y="12380"/>
                    </a:lnTo>
                    <a:lnTo>
                      <a:pt x="703" y="12282"/>
                    </a:lnTo>
                    <a:lnTo>
                      <a:pt x="693" y="12180"/>
                    </a:lnTo>
                    <a:lnTo>
                      <a:pt x="683" y="12076"/>
                    </a:lnTo>
                    <a:lnTo>
                      <a:pt x="675" y="11969"/>
                    </a:lnTo>
                    <a:lnTo>
                      <a:pt x="667" y="11861"/>
                    </a:lnTo>
                    <a:lnTo>
                      <a:pt x="659" y="11752"/>
                    </a:lnTo>
                    <a:lnTo>
                      <a:pt x="649" y="11731"/>
                    </a:lnTo>
                    <a:lnTo>
                      <a:pt x="636" y="11716"/>
                    </a:lnTo>
                    <a:lnTo>
                      <a:pt x="623" y="11704"/>
                    </a:lnTo>
                    <a:lnTo>
                      <a:pt x="607" y="11696"/>
                    </a:lnTo>
                    <a:lnTo>
                      <a:pt x="589" y="11694"/>
                    </a:lnTo>
                    <a:lnTo>
                      <a:pt x="571" y="11691"/>
                    </a:lnTo>
                    <a:lnTo>
                      <a:pt x="550" y="11691"/>
                    </a:lnTo>
                    <a:lnTo>
                      <a:pt x="532" y="11689"/>
                    </a:lnTo>
                    <a:lnTo>
                      <a:pt x="511" y="11591"/>
                    </a:lnTo>
                    <a:lnTo>
                      <a:pt x="488" y="11443"/>
                    </a:lnTo>
                    <a:lnTo>
                      <a:pt x="459" y="11253"/>
                    </a:lnTo>
                    <a:lnTo>
                      <a:pt x="431" y="11030"/>
                    </a:lnTo>
                    <a:lnTo>
                      <a:pt x="397" y="10778"/>
                    </a:lnTo>
                    <a:lnTo>
                      <a:pt x="366" y="10502"/>
                    </a:lnTo>
                    <a:lnTo>
                      <a:pt x="329" y="10212"/>
                    </a:lnTo>
                    <a:lnTo>
                      <a:pt x="295" y="9913"/>
                    </a:lnTo>
                    <a:lnTo>
                      <a:pt x="262" y="9612"/>
                    </a:lnTo>
                    <a:lnTo>
                      <a:pt x="231" y="9316"/>
                    </a:lnTo>
                    <a:lnTo>
                      <a:pt x="199" y="9028"/>
                    </a:lnTo>
                    <a:lnTo>
                      <a:pt x="171" y="8760"/>
                    </a:lnTo>
                    <a:lnTo>
                      <a:pt x="145" y="8516"/>
                    </a:lnTo>
                    <a:lnTo>
                      <a:pt x="124" y="8300"/>
                    </a:lnTo>
                    <a:lnTo>
                      <a:pt x="109" y="8123"/>
                    </a:lnTo>
                    <a:lnTo>
                      <a:pt x="96" y="7988"/>
                    </a:lnTo>
                    <a:lnTo>
                      <a:pt x="91" y="7591"/>
                    </a:lnTo>
                    <a:lnTo>
                      <a:pt x="109" y="7233"/>
                    </a:lnTo>
                    <a:lnTo>
                      <a:pt x="137" y="6903"/>
                    </a:lnTo>
                    <a:lnTo>
                      <a:pt x="168" y="6588"/>
                    </a:lnTo>
                    <a:lnTo>
                      <a:pt x="189" y="6277"/>
                    </a:lnTo>
                    <a:lnTo>
                      <a:pt x="191" y="5960"/>
                    </a:lnTo>
                    <a:lnTo>
                      <a:pt x="163" y="5626"/>
                    </a:lnTo>
                    <a:lnTo>
                      <a:pt x="96" y="5262"/>
                    </a:lnTo>
                    <a:lnTo>
                      <a:pt x="73" y="5173"/>
                    </a:lnTo>
                    <a:lnTo>
                      <a:pt x="59" y="5052"/>
                    </a:lnTo>
                    <a:lnTo>
                      <a:pt x="56" y="4904"/>
                    </a:lnTo>
                    <a:lnTo>
                      <a:pt x="61" y="4737"/>
                    </a:lnTo>
                    <a:lnTo>
                      <a:pt x="67" y="4566"/>
                    </a:lnTo>
                    <a:lnTo>
                      <a:pt x="75" y="4394"/>
                    </a:lnTo>
                    <a:lnTo>
                      <a:pt x="78" y="4234"/>
                    </a:lnTo>
                    <a:lnTo>
                      <a:pt x="73" y="4093"/>
                    </a:lnTo>
                    <a:lnTo>
                      <a:pt x="109" y="4052"/>
                    </a:lnTo>
                    <a:lnTo>
                      <a:pt x="142" y="4015"/>
                    </a:lnTo>
                    <a:lnTo>
                      <a:pt x="171" y="3984"/>
                    </a:lnTo>
                    <a:lnTo>
                      <a:pt x="196" y="3958"/>
                    </a:lnTo>
                    <a:lnTo>
                      <a:pt x="223" y="3935"/>
                    </a:lnTo>
                    <a:lnTo>
                      <a:pt x="246" y="3914"/>
                    </a:lnTo>
                    <a:lnTo>
                      <a:pt x="267" y="3895"/>
                    </a:lnTo>
                    <a:lnTo>
                      <a:pt x="293" y="3882"/>
                    </a:lnTo>
                    <a:lnTo>
                      <a:pt x="316" y="3870"/>
                    </a:lnTo>
                    <a:lnTo>
                      <a:pt x="343" y="3859"/>
                    </a:lnTo>
                    <a:lnTo>
                      <a:pt x="371" y="3849"/>
                    </a:lnTo>
                    <a:lnTo>
                      <a:pt x="405" y="3841"/>
                    </a:lnTo>
                    <a:lnTo>
                      <a:pt x="441" y="3831"/>
                    </a:lnTo>
                    <a:lnTo>
                      <a:pt x="483" y="3823"/>
                    </a:lnTo>
                    <a:lnTo>
                      <a:pt x="530" y="3813"/>
                    </a:lnTo>
                    <a:lnTo>
                      <a:pt x="581" y="3803"/>
                    </a:lnTo>
                    <a:lnTo>
                      <a:pt x="581" y="3753"/>
                    </a:lnTo>
                    <a:lnTo>
                      <a:pt x="560" y="3735"/>
                    </a:lnTo>
                    <a:lnTo>
                      <a:pt x="535" y="3722"/>
                    </a:lnTo>
                    <a:lnTo>
                      <a:pt x="504" y="3709"/>
                    </a:lnTo>
                    <a:lnTo>
                      <a:pt x="469" y="3696"/>
                    </a:lnTo>
                    <a:lnTo>
                      <a:pt x="433" y="3688"/>
                    </a:lnTo>
                    <a:lnTo>
                      <a:pt x="394" y="3680"/>
                    </a:lnTo>
                    <a:lnTo>
                      <a:pt x="353" y="3673"/>
                    </a:lnTo>
                    <a:lnTo>
                      <a:pt x="308" y="3667"/>
                    </a:lnTo>
                    <a:lnTo>
                      <a:pt x="265" y="3665"/>
                    </a:lnTo>
                    <a:lnTo>
                      <a:pt x="223" y="3660"/>
                    </a:lnTo>
                    <a:lnTo>
                      <a:pt x="178" y="3657"/>
                    </a:lnTo>
                    <a:lnTo>
                      <a:pt x="137" y="3657"/>
                    </a:lnTo>
                    <a:lnTo>
                      <a:pt x="98" y="3655"/>
                    </a:lnTo>
                    <a:lnTo>
                      <a:pt x="61" y="3655"/>
                    </a:lnTo>
                    <a:lnTo>
                      <a:pt x="28" y="3655"/>
                    </a:lnTo>
                    <a:lnTo>
                      <a:pt x="0" y="3655"/>
                    </a:lnTo>
                    <a:lnTo>
                      <a:pt x="88" y="3408"/>
                    </a:lnTo>
                    <a:lnTo>
                      <a:pt x="155" y="3181"/>
                    </a:lnTo>
                    <a:lnTo>
                      <a:pt x="205" y="2969"/>
                    </a:lnTo>
                    <a:lnTo>
                      <a:pt x="236" y="2772"/>
                    </a:lnTo>
                    <a:lnTo>
                      <a:pt x="254" y="2587"/>
                    </a:lnTo>
                    <a:lnTo>
                      <a:pt x="262" y="2408"/>
                    </a:lnTo>
                    <a:lnTo>
                      <a:pt x="262" y="2239"/>
                    </a:lnTo>
                    <a:lnTo>
                      <a:pt x="254" y="2073"/>
                    </a:lnTo>
                    <a:lnTo>
                      <a:pt x="246" y="1911"/>
                    </a:lnTo>
                    <a:lnTo>
                      <a:pt x="234" y="1750"/>
                    </a:lnTo>
                    <a:lnTo>
                      <a:pt x="226" y="1584"/>
                    </a:lnTo>
                    <a:lnTo>
                      <a:pt x="221" y="1418"/>
                    </a:lnTo>
                    <a:lnTo>
                      <a:pt x="223" y="1242"/>
                    </a:lnTo>
                    <a:lnTo>
                      <a:pt x="236" y="1060"/>
                    </a:lnTo>
                    <a:lnTo>
                      <a:pt x="259" y="865"/>
                    </a:lnTo>
                    <a:lnTo>
                      <a:pt x="298" y="658"/>
                    </a:lnTo>
                    <a:lnTo>
                      <a:pt x="272" y="585"/>
                    </a:lnTo>
                    <a:lnTo>
                      <a:pt x="254" y="502"/>
                    </a:lnTo>
                    <a:lnTo>
                      <a:pt x="246" y="416"/>
                    </a:lnTo>
                    <a:lnTo>
                      <a:pt x="252" y="325"/>
                    </a:lnTo>
                    <a:lnTo>
                      <a:pt x="270" y="237"/>
                    </a:lnTo>
                    <a:lnTo>
                      <a:pt x="298" y="154"/>
                    </a:lnTo>
                    <a:lnTo>
                      <a:pt x="343" y="76"/>
                    </a:lnTo>
                    <a:lnTo>
                      <a:pt x="402" y="11"/>
                    </a:lnTo>
                    <a:lnTo>
                      <a:pt x="8294" y="0"/>
                    </a:lnTo>
                    <a:lnTo>
                      <a:pt x="8213" y="112"/>
                    </a:lnTo>
                    <a:lnTo>
                      <a:pt x="8143" y="273"/>
                    </a:lnTo>
                    <a:lnTo>
                      <a:pt x="8082" y="475"/>
                    </a:lnTo>
                    <a:lnTo>
                      <a:pt x="8029" y="712"/>
                    </a:lnTo>
                    <a:lnTo>
                      <a:pt x="7983" y="977"/>
                    </a:lnTo>
                    <a:lnTo>
                      <a:pt x="7943" y="1265"/>
                    </a:lnTo>
                    <a:lnTo>
                      <a:pt x="7912" y="1569"/>
                    </a:lnTo>
                    <a:lnTo>
                      <a:pt x="7886" y="1880"/>
                    </a:lnTo>
                    <a:lnTo>
                      <a:pt x="7865" y="2194"/>
                    </a:lnTo>
                    <a:lnTo>
                      <a:pt x="7850" y="2504"/>
                    </a:lnTo>
                    <a:lnTo>
                      <a:pt x="7837" y="2803"/>
                    </a:lnTo>
                    <a:lnTo>
                      <a:pt x="7827" y="3083"/>
                    </a:lnTo>
                    <a:lnTo>
                      <a:pt x="7822" y="3341"/>
                    </a:lnTo>
                    <a:lnTo>
                      <a:pt x="7816" y="3566"/>
                    </a:lnTo>
                    <a:lnTo>
                      <a:pt x="7811" y="3753"/>
                    </a:lnTo>
                    <a:lnTo>
                      <a:pt x="7809" y="3898"/>
                    </a:lnTo>
                    <a:lnTo>
                      <a:pt x="7787" y="3904"/>
                    </a:lnTo>
                    <a:lnTo>
                      <a:pt x="7764" y="3914"/>
                    </a:lnTo>
                    <a:lnTo>
                      <a:pt x="7736" y="3930"/>
                    </a:lnTo>
                    <a:lnTo>
                      <a:pt x="7705" y="3945"/>
                    </a:lnTo>
                    <a:lnTo>
                      <a:pt x="7670" y="3963"/>
                    </a:lnTo>
                    <a:lnTo>
                      <a:pt x="7637" y="3979"/>
                    </a:lnTo>
                    <a:lnTo>
                      <a:pt x="7600" y="3989"/>
                    </a:lnTo>
                    <a:lnTo>
                      <a:pt x="7564" y="3994"/>
                    </a:lnTo>
                    <a:lnTo>
                      <a:pt x="7559" y="4028"/>
                    </a:lnTo>
                    <a:lnTo>
                      <a:pt x="7541" y="4055"/>
                    </a:lnTo>
                    <a:lnTo>
                      <a:pt x="7517" y="4075"/>
                    </a:lnTo>
                    <a:lnTo>
                      <a:pt x="7491" y="4093"/>
                    </a:lnTo>
                    <a:lnTo>
                      <a:pt x="7465" y="4111"/>
                    </a:lnTo>
                    <a:lnTo>
                      <a:pt x="7442" y="4132"/>
                    </a:lnTo>
                    <a:lnTo>
                      <a:pt x="7424" y="4158"/>
                    </a:lnTo>
                    <a:lnTo>
                      <a:pt x="7419" y="4190"/>
                    </a:lnTo>
                    <a:lnTo>
                      <a:pt x="7447" y="4192"/>
                    </a:lnTo>
                    <a:lnTo>
                      <a:pt x="7478" y="4198"/>
                    </a:lnTo>
                    <a:lnTo>
                      <a:pt x="7509" y="4208"/>
                    </a:lnTo>
                    <a:lnTo>
                      <a:pt x="7544" y="4221"/>
                    </a:lnTo>
                    <a:lnTo>
                      <a:pt x="7577" y="4234"/>
                    </a:lnTo>
                    <a:lnTo>
                      <a:pt x="7611" y="4252"/>
                    </a:lnTo>
                    <a:lnTo>
                      <a:pt x="7644" y="4270"/>
                    </a:lnTo>
                    <a:lnTo>
                      <a:pt x="7681" y="4285"/>
                    </a:lnTo>
                    <a:lnTo>
                      <a:pt x="7715" y="4303"/>
                    </a:lnTo>
                    <a:lnTo>
                      <a:pt x="7746" y="4321"/>
                    </a:lnTo>
                    <a:lnTo>
                      <a:pt x="7779" y="4340"/>
                    </a:lnTo>
                    <a:lnTo>
                      <a:pt x="7809" y="4353"/>
                    </a:lnTo>
                    <a:lnTo>
                      <a:pt x="7837" y="4366"/>
                    </a:lnTo>
                    <a:lnTo>
                      <a:pt x="7863" y="4376"/>
                    </a:lnTo>
                    <a:lnTo>
                      <a:pt x="7884" y="4382"/>
                    </a:lnTo>
                    <a:lnTo>
                      <a:pt x="7904" y="4384"/>
                    </a:lnTo>
                    <a:lnTo>
                      <a:pt x="7896" y="4530"/>
                    </a:lnTo>
                    <a:lnTo>
                      <a:pt x="7886" y="4675"/>
                    </a:lnTo>
                    <a:lnTo>
                      <a:pt x="7884" y="4823"/>
                    </a:lnTo>
                    <a:lnTo>
                      <a:pt x="7904" y="4968"/>
                    </a:lnTo>
                    <a:lnTo>
                      <a:pt x="7938" y="5140"/>
                    </a:lnTo>
                    <a:lnTo>
                      <a:pt x="7967" y="5379"/>
                    </a:lnTo>
                    <a:lnTo>
                      <a:pt x="7990" y="5670"/>
                    </a:lnTo>
                    <a:lnTo>
                      <a:pt x="8011" y="6007"/>
                    </a:lnTo>
                    <a:lnTo>
                      <a:pt x="8029" y="6381"/>
                    </a:lnTo>
                    <a:lnTo>
                      <a:pt x="8047" y="6784"/>
                    </a:lnTo>
                    <a:lnTo>
                      <a:pt x="8062" y="7205"/>
                    </a:lnTo>
                    <a:lnTo>
                      <a:pt x="8082" y="7636"/>
                    </a:lnTo>
                    <a:lnTo>
                      <a:pt x="8100" y="8064"/>
                    </a:lnTo>
                    <a:lnTo>
                      <a:pt x="8120" y="8487"/>
                    </a:lnTo>
                    <a:lnTo>
                      <a:pt x="8143" y="8893"/>
                    </a:lnTo>
                    <a:lnTo>
                      <a:pt x="8172" y="9269"/>
                    </a:lnTo>
                    <a:lnTo>
                      <a:pt x="8203" y="9609"/>
                    </a:lnTo>
                    <a:lnTo>
                      <a:pt x="8242" y="9905"/>
                    </a:lnTo>
                    <a:lnTo>
                      <a:pt x="8286" y="10146"/>
                    </a:lnTo>
                    <a:lnTo>
                      <a:pt x="8340" y="10326"/>
                    </a:lnTo>
                    <a:lnTo>
                      <a:pt x="8393" y="10461"/>
                    </a:lnTo>
                    <a:lnTo>
                      <a:pt x="8434" y="10596"/>
                    </a:lnTo>
                    <a:lnTo>
                      <a:pt x="8473" y="10731"/>
                    </a:lnTo>
                    <a:lnTo>
                      <a:pt x="8507" y="10864"/>
                    </a:lnTo>
                    <a:lnTo>
                      <a:pt x="8536" y="10995"/>
                    </a:lnTo>
                    <a:lnTo>
                      <a:pt x="8562" y="11128"/>
                    </a:lnTo>
                    <a:lnTo>
                      <a:pt x="8587" y="11260"/>
                    </a:lnTo>
                    <a:lnTo>
                      <a:pt x="8611" y="11390"/>
                    </a:lnTo>
                    <a:lnTo>
                      <a:pt x="8637" y="11523"/>
                    </a:lnTo>
                    <a:lnTo>
                      <a:pt x="8663" y="11655"/>
                    </a:lnTo>
                    <a:lnTo>
                      <a:pt x="8694" y="11788"/>
                    </a:lnTo>
                    <a:lnTo>
                      <a:pt x="8728" y="11923"/>
                    </a:lnTo>
                    <a:lnTo>
                      <a:pt x="8767" y="12055"/>
                    </a:lnTo>
                    <a:lnTo>
                      <a:pt x="8811" y="12193"/>
                    </a:lnTo>
                    <a:lnTo>
                      <a:pt x="8863" y="12331"/>
                    </a:lnTo>
                    <a:lnTo>
                      <a:pt x="8923" y="12468"/>
                    </a:lnTo>
                    <a:lnTo>
                      <a:pt x="9260" y="13198"/>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dirty="0"/>
              </a:p>
            </p:txBody>
          </p:sp>
          <p:sp>
            <p:nvSpPr>
              <p:cNvPr id="5137" name="Freeform 6"/>
              <p:cNvSpPr>
                <a:spLocks/>
              </p:cNvSpPr>
              <p:nvPr/>
            </p:nvSpPr>
            <p:spPr bwMode="auto">
              <a:xfrm flipH="1">
                <a:off x="4122" y="1297"/>
                <a:ext cx="1642" cy="125"/>
              </a:xfrm>
              <a:custGeom>
                <a:avLst/>
                <a:gdLst>
                  <a:gd name="T0" fmla="*/ 7963 w 8212"/>
                  <a:gd name="T1" fmla="*/ 10 h 1119"/>
                  <a:gd name="T2" fmla="*/ 8098 w 8212"/>
                  <a:gd name="T3" fmla="*/ 71 h 1119"/>
                  <a:gd name="T4" fmla="*/ 8162 w 8212"/>
                  <a:gd name="T5" fmla="*/ 182 h 1119"/>
                  <a:gd name="T6" fmla="*/ 8196 w 8212"/>
                  <a:gd name="T7" fmla="*/ 340 h 1119"/>
                  <a:gd name="T8" fmla="*/ 8212 w 8212"/>
                  <a:gd name="T9" fmla="*/ 875 h 1119"/>
                  <a:gd name="T10" fmla="*/ 8167 w 8212"/>
                  <a:gd name="T11" fmla="*/ 891 h 1119"/>
                  <a:gd name="T12" fmla="*/ 8121 w 8212"/>
                  <a:gd name="T13" fmla="*/ 930 h 1119"/>
                  <a:gd name="T14" fmla="*/ 8082 w 8212"/>
                  <a:gd name="T15" fmla="*/ 977 h 1119"/>
                  <a:gd name="T16" fmla="*/ 8066 w 8212"/>
                  <a:gd name="T17" fmla="*/ 1020 h 1119"/>
                  <a:gd name="T18" fmla="*/ 1983 w 8212"/>
                  <a:gd name="T19" fmla="*/ 1112 h 1119"/>
                  <a:gd name="T20" fmla="*/ 2003 w 8212"/>
                  <a:gd name="T21" fmla="*/ 1057 h 1119"/>
                  <a:gd name="T22" fmla="*/ 1985 w 8212"/>
                  <a:gd name="T23" fmla="*/ 1015 h 1119"/>
                  <a:gd name="T24" fmla="*/ 1948 w 8212"/>
                  <a:gd name="T25" fmla="*/ 974 h 1119"/>
                  <a:gd name="T26" fmla="*/ 1912 w 8212"/>
                  <a:gd name="T27" fmla="*/ 922 h 1119"/>
                  <a:gd name="T28" fmla="*/ 1876 w 8212"/>
                  <a:gd name="T29" fmla="*/ 880 h 1119"/>
                  <a:gd name="T30" fmla="*/ 1858 w 8212"/>
                  <a:gd name="T31" fmla="*/ 776 h 1119"/>
                  <a:gd name="T32" fmla="*/ 1665 w 8212"/>
                  <a:gd name="T33" fmla="*/ 1119 h 1119"/>
                  <a:gd name="T34" fmla="*/ 1520 w 8212"/>
                  <a:gd name="T35" fmla="*/ 1114 h 1119"/>
                  <a:gd name="T36" fmla="*/ 1419 w 8212"/>
                  <a:gd name="T37" fmla="*/ 1099 h 1119"/>
                  <a:gd name="T38" fmla="*/ 1336 w 8212"/>
                  <a:gd name="T39" fmla="*/ 1078 h 1119"/>
                  <a:gd name="T40" fmla="*/ 1250 w 8212"/>
                  <a:gd name="T41" fmla="*/ 1057 h 1119"/>
                  <a:gd name="T42" fmla="*/ 1140 w 8212"/>
                  <a:gd name="T43" fmla="*/ 1041 h 1119"/>
                  <a:gd name="T44" fmla="*/ 985 w 8212"/>
                  <a:gd name="T45" fmla="*/ 1036 h 1119"/>
                  <a:gd name="T46" fmla="*/ 764 w 8212"/>
                  <a:gd name="T47" fmla="*/ 1044 h 1119"/>
                  <a:gd name="T48" fmla="*/ 452 w 8212"/>
                  <a:gd name="T49" fmla="*/ 1070 h 1119"/>
                  <a:gd name="T50" fmla="*/ 574 w 8212"/>
                  <a:gd name="T51" fmla="*/ 925 h 1119"/>
                  <a:gd name="T52" fmla="*/ 614 w 8212"/>
                  <a:gd name="T53" fmla="*/ 766 h 1119"/>
                  <a:gd name="T54" fmla="*/ 579 w 8212"/>
                  <a:gd name="T55" fmla="*/ 610 h 1119"/>
                  <a:gd name="T56" fmla="*/ 476 w 8212"/>
                  <a:gd name="T57" fmla="*/ 480 h 1119"/>
                  <a:gd name="T58" fmla="*/ 408 w 8212"/>
                  <a:gd name="T59" fmla="*/ 387 h 1119"/>
                  <a:gd name="T60" fmla="*/ 359 w 8212"/>
                  <a:gd name="T61" fmla="*/ 301 h 1119"/>
                  <a:gd name="T62" fmla="*/ 317 w 8212"/>
                  <a:gd name="T63" fmla="*/ 224 h 1119"/>
                  <a:gd name="T64" fmla="*/ 278 w 8212"/>
                  <a:gd name="T65" fmla="*/ 156 h 1119"/>
                  <a:gd name="T66" fmla="*/ 234 w 8212"/>
                  <a:gd name="T67" fmla="*/ 102 h 1119"/>
                  <a:gd name="T68" fmla="*/ 177 w 8212"/>
                  <a:gd name="T69" fmla="*/ 57 h 1119"/>
                  <a:gd name="T70" fmla="*/ 102 w 8212"/>
                  <a:gd name="T71" fmla="*/ 26 h 1119"/>
                  <a:gd name="T72" fmla="*/ 0 w 8212"/>
                  <a:gd name="T73" fmla="*/ 10 h 11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12"/>
                  <a:gd name="T112" fmla="*/ 0 h 1119"/>
                  <a:gd name="T113" fmla="*/ 8212 w 8212"/>
                  <a:gd name="T114" fmla="*/ 1119 h 11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12" h="1119">
                    <a:moveTo>
                      <a:pt x="7858" y="0"/>
                    </a:moveTo>
                    <a:lnTo>
                      <a:pt x="7963" y="10"/>
                    </a:lnTo>
                    <a:lnTo>
                      <a:pt x="8040" y="34"/>
                    </a:lnTo>
                    <a:lnTo>
                      <a:pt x="8098" y="71"/>
                    </a:lnTo>
                    <a:lnTo>
                      <a:pt x="8136" y="120"/>
                    </a:lnTo>
                    <a:lnTo>
                      <a:pt x="8162" y="182"/>
                    </a:lnTo>
                    <a:lnTo>
                      <a:pt x="8180" y="255"/>
                    </a:lnTo>
                    <a:lnTo>
                      <a:pt x="8196" y="340"/>
                    </a:lnTo>
                    <a:lnTo>
                      <a:pt x="8212" y="436"/>
                    </a:lnTo>
                    <a:lnTo>
                      <a:pt x="8212" y="875"/>
                    </a:lnTo>
                    <a:lnTo>
                      <a:pt x="8191" y="880"/>
                    </a:lnTo>
                    <a:lnTo>
                      <a:pt x="8167" y="891"/>
                    </a:lnTo>
                    <a:lnTo>
                      <a:pt x="8144" y="909"/>
                    </a:lnTo>
                    <a:lnTo>
                      <a:pt x="8121" y="930"/>
                    </a:lnTo>
                    <a:lnTo>
                      <a:pt x="8100" y="953"/>
                    </a:lnTo>
                    <a:lnTo>
                      <a:pt x="8082" y="977"/>
                    </a:lnTo>
                    <a:lnTo>
                      <a:pt x="8072" y="1000"/>
                    </a:lnTo>
                    <a:lnTo>
                      <a:pt x="8066" y="1020"/>
                    </a:lnTo>
                    <a:lnTo>
                      <a:pt x="1957" y="1119"/>
                    </a:lnTo>
                    <a:lnTo>
                      <a:pt x="1983" y="1112"/>
                    </a:lnTo>
                    <a:lnTo>
                      <a:pt x="1998" y="1089"/>
                    </a:lnTo>
                    <a:lnTo>
                      <a:pt x="2003" y="1057"/>
                    </a:lnTo>
                    <a:lnTo>
                      <a:pt x="2003" y="1020"/>
                    </a:lnTo>
                    <a:lnTo>
                      <a:pt x="1985" y="1015"/>
                    </a:lnTo>
                    <a:lnTo>
                      <a:pt x="1967" y="997"/>
                    </a:lnTo>
                    <a:lnTo>
                      <a:pt x="1948" y="974"/>
                    </a:lnTo>
                    <a:lnTo>
                      <a:pt x="1930" y="948"/>
                    </a:lnTo>
                    <a:lnTo>
                      <a:pt x="1912" y="922"/>
                    </a:lnTo>
                    <a:lnTo>
                      <a:pt x="1894" y="898"/>
                    </a:lnTo>
                    <a:lnTo>
                      <a:pt x="1876" y="880"/>
                    </a:lnTo>
                    <a:lnTo>
                      <a:pt x="1858" y="875"/>
                    </a:lnTo>
                    <a:lnTo>
                      <a:pt x="1858" y="776"/>
                    </a:lnTo>
                    <a:lnTo>
                      <a:pt x="1759" y="763"/>
                    </a:lnTo>
                    <a:lnTo>
                      <a:pt x="1665" y="1119"/>
                    </a:lnTo>
                    <a:lnTo>
                      <a:pt x="1588" y="1117"/>
                    </a:lnTo>
                    <a:lnTo>
                      <a:pt x="1520" y="1114"/>
                    </a:lnTo>
                    <a:lnTo>
                      <a:pt x="1466" y="1107"/>
                    </a:lnTo>
                    <a:lnTo>
                      <a:pt x="1419" y="1099"/>
                    </a:lnTo>
                    <a:lnTo>
                      <a:pt x="1374" y="1089"/>
                    </a:lnTo>
                    <a:lnTo>
                      <a:pt x="1336" y="1078"/>
                    </a:lnTo>
                    <a:lnTo>
                      <a:pt x="1294" y="1068"/>
                    </a:lnTo>
                    <a:lnTo>
                      <a:pt x="1250" y="1057"/>
                    </a:lnTo>
                    <a:lnTo>
                      <a:pt x="1201" y="1049"/>
                    </a:lnTo>
                    <a:lnTo>
                      <a:pt x="1140" y="1041"/>
                    </a:lnTo>
                    <a:lnTo>
                      <a:pt x="1071" y="1036"/>
                    </a:lnTo>
                    <a:lnTo>
                      <a:pt x="985" y="1036"/>
                    </a:lnTo>
                    <a:lnTo>
                      <a:pt x="884" y="1036"/>
                    </a:lnTo>
                    <a:lnTo>
                      <a:pt x="764" y="1044"/>
                    </a:lnTo>
                    <a:lnTo>
                      <a:pt x="622" y="1054"/>
                    </a:lnTo>
                    <a:lnTo>
                      <a:pt x="452" y="1070"/>
                    </a:lnTo>
                    <a:lnTo>
                      <a:pt x="525" y="1000"/>
                    </a:lnTo>
                    <a:lnTo>
                      <a:pt x="574" y="925"/>
                    </a:lnTo>
                    <a:lnTo>
                      <a:pt x="603" y="847"/>
                    </a:lnTo>
                    <a:lnTo>
                      <a:pt x="614" y="766"/>
                    </a:lnTo>
                    <a:lnTo>
                      <a:pt x="606" y="686"/>
                    </a:lnTo>
                    <a:lnTo>
                      <a:pt x="579" y="610"/>
                    </a:lnTo>
                    <a:lnTo>
                      <a:pt x="535" y="543"/>
                    </a:lnTo>
                    <a:lnTo>
                      <a:pt x="476" y="480"/>
                    </a:lnTo>
                    <a:lnTo>
                      <a:pt x="439" y="434"/>
                    </a:lnTo>
                    <a:lnTo>
                      <a:pt x="408" y="387"/>
                    </a:lnTo>
                    <a:lnTo>
                      <a:pt x="382" y="342"/>
                    </a:lnTo>
                    <a:lnTo>
                      <a:pt x="359" y="301"/>
                    </a:lnTo>
                    <a:lnTo>
                      <a:pt x="336" y="263"/>
                    </a:lnTo>
                    <a:lnTo>
                      <a:pt x="317" y="224"/>
                    </a:lnTo>
                    <a:lnTo>
                      <a:pt x="296" y="189"/>
                    </a:lnTo>
                    <a:lnTo>
                      <a:pt x="278" y="156"/>
                    </a:lnTo>
                    <a:lnTo>
                      <a:pt x="255" y="127"/>
                    </a:lnTo>
                    <a:lnTo>
                      <a:pt x="234" y="102"/>
                    </a:lnTo>
                    <a:lnTo>
                      <a:pt x="209" y="78"/>
                    </a:lnTo>
                    <a:lnTo>
                      <a:pt x="177" y="57"/>
                    </a:lnTo>
                    <a:lnTo>
                      <a:pt x="143" y="39"/>
                    </a:lnTo>
                    <a:lnTo>
                      <a:pt x="102" y="26"/>
                    </a:lnTo>
                    <a:lnTo>
                      <a:pt x="54" y="16"/>
                    </a:lnTo>
                    <a:lnTo>
                      <a:pt x="0" y="10"/>
                    </a:lnTo>
                    <a:lnTo>
                      <a:pt x="7858" y="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sp>
            <p:nvSpPr>
              <p:cNvPr id="5138" name="Freeform 7"/>
              <p:cNvSpPr>
                <a:spLocks/>
              </p:cNvSpPr>
              <p:nvPr/>
            </p:nvSpPr>
            <p:spPr bwMode="auto">
              <a:xfrm flipH="1">
                <a:off x="3888" y="2663"/>
                <a:ext cx="1701" cy="121"/>
              </a:xfrm>
              <a:custGeom>
                <a:avLst/>
                <a:gdLst>
                  <a:gd name="T0" fmla="*/ 7917 w 8504"/>
                  <a:gd name="T1" fmla="*/ 1068 h 1068"/>
                  <a:gd name="T2" fmla="*/ 8032 w 8504"/>
                  <a:gd name="T3" fmla="*/ 1058 h 1068"/>
                  <a:gd name="T4" fmla="*/ 8137 w 8504"/>
                  <a:gd name="T5" fmla="*/ 1037 h 1068"/>
                  <a:gd name="T6" fmla="*/ 8236 w 8504"/>
                  <a:gd name="T7" fmla="*/ 1009 h 1068"/>
                  <a:gd name="T8" fmla="*/ 8325 w 8504"/>
                  <a:gd name="T9" fmla="*/ 966 h 1068"/>
                  <a:gd name="T10" fmla="*/ 8397 w 8504"/>
                  <a:gd name="T11" fmla="*/ 912 h 1068"/>
                  <a:gd name="T12" fmla="*/ 8455 w 8504"/>
                  <a:gd name="T13" fmla="*/ 844 h 1068"/>
                  <a:gd name="T14" fmla="*/ 8494 w 8504"/>
                  <a:gd name="T15" fmla="*/ 762 h 1068"/>
                  <a:gd name="T16" fmla="*/ 8211 w 8504"/>
                  <a:gd name="T17" fmla="*/ 196 h 1068"/>
                  <a:gd name="T18" fmla="*/ 8167 w 8504"/>
                  <a:gd name="T19" fmla="*/ 180 h 1068"/>
                  <a:gd name="T20" fmla="*/ 8119 w 8504"/>
                  <a:gd name="T21" fmla="*/ 140 h 1068"/>
                  <a:gd name="T22" fmla="*/ 8081 w 8504"/>
                  <a:gd name="T23" fmla="*/ 94 h 1068"/>
                  <a:gd name="T24" fmla="*/ 8065 w 8504"/>
                  <a:gd name="T25" fmla="*/ 50 h 1068"/>
                  <a:gd name="T26" fmla="*/ 5958 w 8504"/>
                  <a:gd name="T27" fmla="*/ 283 h 1068"/>
                  <a:gd name="T28" fmla="*/ 5980 w 8504"/>
                  <a:gd name="T29" fmla="*/ 338 h 1068"/>
                  <a:gd name="T30" fmla="*/ 5961 w 8504"/>
                  <a:gd name="T31" fmla="*/ 380 h 1068"/>
                  <a:gd name="T32" fmla="*/ 5924 w 8504"/>
                  <a:gd name="T33" fmla="*/ 421 h 1068"/>
                  <a:gd name="T34" fmla="*/ 5888 w 8504"/>
                  <a:gd name="T35" fmla="*/ 473 h 1068"/>
                  <a:gd name="T36" fmla="*/ 5852 w 8504"/>
                  <a:gd name="T37" fmla="*/ 515 h 1068"/>
                  <a:gd name="T38" fmla="*/ 5833 w 8504"/>
                  <a:gd name="T39" fmla="*/ 619 h 1068"/>
                  <a:gd name="T40" fmla="*/ 5641 w 8504"/>
                  <a:gd name="T41" fmla="*/ 275 h 1068"/>
                  <a:gd name="T42" fmla="*/ 5517 w 8504"/>
                  <a:gd name="T43" fmla="*/ 273 h 1068"/>
                  <a:gd name="T44" fmla="*/ 5327 w 8504"/>
                  <a:gd name="T45" fmla="*/ 268 h 1068"/>
                  <a:gd name="T46" fmla="*/ 5075 w 8504"/>
                  <a:gd name="T47" fmla="*/ 260 h 1068"/>
                  <a:gd name="T48" fmla="*/ 4774 w 8504"/>
                  <a:gd name="T49" fmla="*/ 247 h 1068"/>
                  <a:gd name="T50" fmla="*/ 4428 w 8504"/>
                  <a:gd name="T51" fmla="*/ 232 h 1068"/>
                  <a:gd name="T52" fmla="*/ 4051 w 8504"/>
                  <a:gd name="T53" fmla="*/ 216 h 1068"/>
                  <a:gd name="T54" fmla="*/ 3651 w 8504"/>
                  <a:gd name="T55" fmla="*/ 196 h 1068"/>
                  <a:gd name="T56" fmla="*/ 3238 w 8504"/>
                  <a:gd name="T57" fmla="*/ 177 h 1068"/>
                  <a:gd name="T58" fmla="*/ 2815 w 8504"/>
                  <a:gd name="T59" fmla="*/ 154 h 1068"/>
                  <a:gd name="T60" fmla="*/ 2397 w 8504"/>
                  <a:gd name="T61" fmla="*/ 133 h 1068"/>
                  <a:gd name="T62" fmla="*/ 1991 w 8504"/>
                  <a:gd name="T63" fmla="*/ 109 h 1068"/>
                  <a:gd name="T64" fmla="*/ 1607 w 8504"/>
                  <a:gd name="T65" fmla="*/ 86 h 1068"/>
                  <a:gd name="T66" fmla="*/ 1252 w 8504"/>
                  <a:gd name="T67" fmla="*/ 63 h 1068"/>
                  <a:gd name="T68" fmla="*/ 934 w 8504"/>
                  <a:gd name="T69" fmla="*/ 42 h 1068"/>
                  <a:gd name="T70" fmla="*/ 664 w 8504"/>
                  <a:gd name="T71" fmla="*/ 22 h 1068"/>
                  <a:gd name="T72" fmla="*/ 451 w 8504"/>
                  <a:gd name="T73" fmla="*/ 0 h 1068"/>
                  <a:gd name="T74" fmla="*/ 586 w 8504"/>
                  <a:gd name="T75" fmla="*/ 162 h 1068"/>
                  <a:gd name="T76" fmla="*/ 656 w 8504"/>
                  <a:gd name="T77" fmla="*/ 354 h 1068"/>
                  <a:gd name="T78" fmla="*/ 651 w 8504"/>
                  <a:gd name="T79" fmla="*/ 543 h 1068"/>
                  <a:gd name="T80" fmla="*/ 561 w 8504"/>
                  <a:gd name="T81" fmla="*/ 688 h 1068"/>
                  <a:gd name="T82" fmla="*/ 449 w 8504"/>
                  <a:gd name="T83" fmla="*/ 738 h 1068"/>
                  <a:gd name="T84" fmla="*/ 370 w 8504"/>
                  <a:gd name="T85" fmla="*/ 793 h 1068"/>
                  <a:gd name="T86" fmla="*/ 311 w 8504"/>
                  <a:gd name="T87" fmla="*/ 852 h 1068"/>
                  <a:gd name="T88" fmla="*/ 266 w 8504"/>
                  <a:gd name="T89" fmla="*/ 910 h 1068"/>
                  <a:gd name="T90" fmla="*/ 222 w 8504"/>
                  <a:gd name="T91" fmla="*/ 964 h 1068"/>
                  <a:gd name="T92" fmla="*/ 171 w 8504"/>
                  <a:gd name="T93" fmla="*/ 1009 h 1068"/>
                  <a:gd name="T94" fmla="*/ 98 w 8504"/>
                  <a:gd name="T95" fmla="*/ 1042 h 1068"/>
                  <a:gd name="T96" fmla="*/ 0 w 8504"/>
                  <a:gd name="T97" fmla="*/ 1060 h 10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504"/>
                  <a:gd name="T148" fmla="*/ 0 h 1068"/>
                  <a:gd name="T149" fmla="*/ 8504 w 8504"/>
                  <a:gd name="T150" fmla="*/ 1068 h 10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504" h="1068">
                    <a:moveTo>
                      <a:pt x="7857" y="1050"/>
                    </a:moveTo>
                    <a:lnTo>
                      <a:pt x="7917" y="1068"/>
                    </a:lnTo>
                    <a:lnTo>
                      <a:pt x="7974" y="1063"/>
                    </a:lnTo>
                    <a:lnTo>
                      <a:pt x="8032" y="1058"/>
                    </a:lnTo>
                    <a:lnTo>
                      <a:pt x="8086" y="1047"/>
                    </a:lnTo>
                    <a:lnTo>
                      <a:pt x="8137" y="1037"/>
                    </a:lnTo>
                    <a:lnTo>
                      <a:pt x="8190" y="1024"/>
                    </a:lnTo>
                    <a:lnTo>
                      <a:pt x="8236" y="1009"/>
                    </a:lnTo>
                    <a:lnTo>
                      <a:pt x="8284" y="987"/>
                    </a:lnTo>
                    <a:lnTo>
                      <a:pt x="8325" y="966"/>
                    </a:lnTo>
                    <a:lnTo>
                      <a:pt x="8361" y="941"/>
                    </a:lnTo>
                    <a:lnTo>
                      <a:pt x="8397" y="912"/>
                    </a:lnTo>
                    <a:lnTo>
                      <a:pt x="8429" y="881"/>
                    </a:lnTo>
                    <a:lnTo>
                      <a:pt x="8455" y="844"/>
                    </a:lnTo>
                    <a:lnTo>
                      <a:pt x="8476" y="805"/>
                    </a:lnTo>
                    <a:lnTo>
                      <a:pt x="8494" y="762"/>
                    </a:lnTo>
                    <a:lnTo>
                      <a:pt x="8504" y="712"/>
                    </a:lnTo>
                    <a:lnTo>
                      <a:pt x="8211" y="196"/>
                    </a:lnTo>
                    <a:lnTo>
                      <a:pt x="8190" y="190"/>
                    </a:lnTo>
                    <a:lnTo>
                      <a:pt x="8167" y="180"/>
                    </a:lnTo>
                    <a:lnTo>
                      <a:pt x="8143" y="162"/>
                    </a:lnTo>
                    <a:lnTo>
                      <a:pt x="8119" y="140"/>
                    </a:lnTo>
                    <a:lnTo>
                      <a:pt x="8099" y="117"/>
                    </a:lnTo>
                    <a:lnTo>
                      <a:pt x="8081" y="94"/>
                    </a:lnTo>
                    <a:lnTo>
                      <a:pt x="8070" y="71"/>
                    </a:lnTo>
                    <a:lnTo>
                      <a:pt x="8065" y="50"/>
                    </a:lnTo>
                    <a:lnTo>
                      <a:pt x="5932" y="275"/>
                    </a:lnTo>
                    <a:lnTo>
                      <a:pt x="5958" y="283"/>
                    </a:lnTo>
                    <a:lnTo>
                      <a:pt x="5974" y="307"/>
                    </a:lnTo>
                    <a:lnTo>
                      <a:pt x="5980" y="338"/>
                    </a:lnTo>
                    <a:lnTo>
                      <a:pt x="5980" y="374"/>
                    </a:lnTo>
                    <a:lnTo>
                      <a:pt x="5961" y="380"/>
                    </a:lnTo>
                    <a:lnTo>
                      <a:pt x="5942" y="398"/>
                    </a:lnTo>
                    <a:lnTo>
                      <a:pt x="5924" y="421"/>
                    </a:lnTo>
                    <a:lnTo>
                      <a:pt x="5906" y="448"/>
                    </a:lnTo>
                    <a:lnTo>
                      <a:pt x="5888" y="473"/>
                    </a:lnTo>
                    <a:lnTo>
                      <a:pt x="5870" y="497"/>
                    </a:lnTo>
                    <a:lnTo>
                      <a:pt x="5852" y="515"/>
                    </a:lnTo>
                    <a:lnTo>
                      <a:pt x="5833" y="520"/>
                    </a:lnTo>
                    <a:lnTo>
                      <a:pt x="5833" y="619"/>
                    </a:lnTo>
                    <a:lnTo>
                      <a:pt x="5735" y="632"/>
                    </a:lnTo>
                    <a:lnTo>
                      <a:pt x="5641" y="275"/>
                    </a:lnTo>
                    <a:lnTo>
                      <a:pt x="5590" y="275"/>
                    </a:lnTo>
                    <a:lnTo>
                      <a:pt x="5517" y="273"/>
                    </a:lnTo>
                    <a:lnTo>
                      <a:pt x="5431" y="270"/>
                    </a:lnTo>
                    <a:lnTo>
                      <a:pt x="5327" y="268"/>
                    </a:lnTo>
                    <a:lnTo>
                      <a:pt x="5208" y="263"/>
                    </a:lnTo>
                    <a:lnTo>
                      <a:pt x="5075" y="260"/>
                    </a:lnTo>
                    <a:lnTo>
                      <a:pt x="4930" y="252"/>
                    </a:lnTo>
                    <a:lnTo>
                      <a:pt x="4774" y="247"/>
                    </a:lnTo>
                    <a:lnTo>
                      <a:pt x="4604" y="239"/>
                    </a:lnTo>
                    <a:lnTo>
                      <a:pt x="4428" y="232"/>
                    </a:lnTo>
                    <a:lnTo>
                      <a:pt x="4244" y="224"/>
                    </a:lnTo>
                    <a:lnTo>
                      <a:pt x="4051" y="216"/>
                    </a:lnTo>
                    <a:lnTo>
                      <a:pt x="3854" y="206"/>
                    </a:lnTo>
                    <a:lnTo>
                      <a:pt x="3651" y="196"/>
                    </a:lnTo>
                    <a:lnTo>
                      <a:pt x="3446" y="188"/>
                    </a:lnTo>
                    <a:lnTo>
                      <a:pt x="3238" y="177"/>
                    </a:lnTo>
                    <a:lnTo>
                      <a:pt x="3028" y="167"/>
                    </a:lnTo>
                    <a:lnTo>
                      <a:pt x="2815" y="154"/>
                    </a:lnTo>
                    <a:lnTo>
                      <a:pt x="2608" y="143"/>
                    </a:lnTo>
                    <a:lnTo>
                      <a:pt x="2397" y="133"/>
                    </a:lnTo>
                    <a:lnTo>
                      <a:pt x="2192" y="120"/>
                    </a:lnTo>
                    <a:lnTo>
                      <a:pt x="1991" y="109"/>
                    </a:lnTo>
                    <a:lnTo>
                      <a:pt x="1797" y="97"/>
                    </a:lnTo>
                    <a:lnTo>
                      <a:pt x="1607" y="86"/>
                    </a:lnTo>
                    <a:lnTo>
                      <a:pt x="1425" y="76"/>
                    </a:lnTo>
                    <a:lnTo>
                      <a:pt x="1252" y="63"/>
                    </a:lnTo>
                    <a:lnTo>
                      <a:pt x="1088" y="53"/>
                    </a:lnTo>
                    <a:lnTo>
                      <a:pt x="934" y="42"/>
                    </a:lnTo>
                    <a:lnTo>
                      <a:pt x="791" y="32"/>
                    </a:lnTo>
                    <a:lnTo>
                      <a:pt x="664" y="22"/>
                    </a:lnTo>
                    <a:lnTo>
                      <a:pt x="550" y="11"/>
                    </a:lnTo>
                    <a:lnTo>
                      <a:pt x="451" y="0"/>
                    </a:lnTo>
                    <a:lnTo>
                      <a:pt x="526" y="76"/>
                    </a:lnTo>
                    <a:lnTo>
                      <a:pt x="586" y="162"/>
                    </a:lnTo>
                    <a:lnTo>
                      <a:pt x="630" y="255"/>
                    </a:lnTo>
                    <a:lnTo>
                      <a:pt x="656" y="354"/>
                    </a:lnTo>
                    <a:lnTo>
                      <a:pt x="661" y="453"/>
                    </a:lnTo>
                    <a:lnTo>
                      <a:pt x="651" y="543"/>
                    </a:lnTo>
                    <a:lnTo>
                      <a:pt x="615" y="624"/>
                    </a:lnTo>
                    <a:lnTo>
                      <a:pt x="561" y="688"/>
                    </a:lnTo>
                    <a:lnTo>
                      <a:pt x="500" y="712"/>
                    </a:lnTo>
                    <a:lnTo>
                      <a:pt x="449" y="738"/>
                    </a:lnTo>
                    <a:lnTo>
                      <a:pt x="407" y="764"/>
                    </a:lnTo>
                    <a:lnTo>
                      <a:pt x="370" y="793"/>
                    </a:lnTo>
                    <a:lnTo>
                      <a:pt x="339" y="821"/>
                    </a:lnTo>
                    <a:lnTo>
                      <a:pt x="311" y="852"/>
                    </a:lnTo>
                    <a:lnTo>
                      <a:pt x="288" y="881"/>
                    </a:lnTo>
                    <a:lnTo>
                      <a:pt x="266" y="910"/>
                    </a:lnTo>
                    <a:lnTo>
                      <a:pt x="243" y="938"/>
                    </a:lnTo>
                    <a:lnTo>
                      <a:pt x="222" y="964"/>
                    </a:lnTo>
                    <a:lnTo>
                      <a:pt x="197" y="987"/>
                    </a:lnTo>
                    <a:lnTo>
                      <a:pt x="171" y="1009"/>
                    </a:lnTo>
                    <a:lnTo>
                      <a:pt x="137" y="1027"/>
                    </a:lnTo>
                    <a:lnTo>
                      <a:pt x="98" y="1042"/>
                    </a:lnTo>
                    <a:lnTo>
                      <a:pt x="54" y="1052"/>
                    </a:lnTo>
                    <a:lnTo>
                      <a:pt x="0" y="1060"/>
                    </a:lnTo>
                    <a:lnTo>
                      <a:pt x="7857" y="105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grpSp>
        <p:grpSp>
          <p:nvGrpSpPr>
            <p:cNvPr id="4" name="Group 8"/>
            <p:cNvGrpSpPr>
              <a:grpSpLocks/>
            </p:cNvGrpSpPr>
            <p:nvPr/>
          </p:nvGrpSpPr>
          <p:grpSpPr bwMode="auto">
            <a:xfrm flipH="1">
              <a:off x="430" y="1824"/>
              <a:ext cx="805" cy="1496"/>
              <a:chOff x="4028" y="2018"/>
              <a:chExt cx="1105" cy="2294"/>
            </a:xfrm>
          </p:grpSpPr>
          <p:sp>
            <p:nvSpPr>
              <p:cNvPr id="5127" name="Freeform 9"/>
              <p:cNvSpPr>
                <a:spLocks/>
              </p:cNvSpPr>
              <p:nvPr/>
            </p:nvSpPr>
            <p:spPr bwMode="auto">
              <a:xfrm>
                <a:off x="4072" y="2266"/>
                <a:ext cx="879" cy="1880"/>
              </a:xfrm>
              <a:custGeom>
                <a:avLst/>
                <a:gdLst>
                  <a:gd name="T0" fmla="*/ 459 w 2637"/>
                  <a:gd name="T1" fmla="*/ 4235 h 5641"/>
                  <a:gd name="T2" fmla="*/ 505 w 2637"/>
                  <a:gd name="T3" fmla="*/ 4086 h 5641"/>
                  <a:gd name="T4" fmla="*/ 549 w 2637"/>
                  <a:gd name="T5" fmla="*/ 3941 h 5641"/>
                  <a:gd name="T6" fmla="*/ 595 w 2637"/>
                  <a:gd name="T7" fmla="*/ 3802 h 5641"/>
                  <a:gd name="T8" fmla="*/ 641 w 2637"/>
                  <a:gd name="T9" fmla="*/ 3663 h 5641"/>
                  <a:gd name="T10" fmla="*/ 688 w 2637"/>
                  <a:gd name="T11" fmla="*/ 3526 h 5641"/>
                  <a:gd name="T12" fmla="*/ 737 w 2637"/>
                  <a:gd name="T13" fmla="*/ 3390 h 5641"/>
                  <a:gd name="T14" fmla="*/ 784 w 2637"/>
                  <a:gd name="T15" fmla="*/ 3260 h 5641"/>
                  <a:gd name="T16" fmla="*/ 836 w 2637"/>
                  <a:gd name="T17" fmla="*/ 3130 h 5641"/>
                  <a:gd name="T18" fmla="*/ 886 w 2637"/>
                  <a:gd name="T19" fmla="*/ 3004 h 5641"/>
                  <a:gd name="T20" fmla="*/ 938 w 2637"/>
                  <a:gd name="T21" fmla="*/ 2876 h 5641"/>
                  <a:gd name="T22" fmla="*/ 991 w 2637"/>
                  <a:gd name="T23" fmla="*/ 2749 h 5641"/>
                  <a:gd name="T24" fmla="*/ 1047 w 2637"/>
                  <a:gd name="T25" fmla="*/ 2625 h 5641"/>
                  <a:gd name="T26" fmla="*/ 1102 w 2637"/>
                  <a:gd name="T27" fmla="*/ 2502 h 5641"/>
                  <a:gd name="T28" fmla="*/ 1161 w 2637"/>
                  <a:gd name="T29" fmla="*/ 2378 h 5641"/>
                  <a:gd name="T30" fmla="*/ 1220 w 2637"/>
                  <a:gd name="T31" fmla="*/ 2257 h 5641"/>
                  <a:gd name="T32" fmla="*/ 1285 w 2637"/>
                  <a:gd name="T33" fmla="*/ 2133 h 5641"/>
                  <a:gd name="T34" fmla="*/ 1347 w 2637"/>
                  <a:gd name="T35" fmla="*/ 2010 h 5641"/>
                  <a:gd name="T36" fmla="*/ 1416 w 2637"/>
                  <a:gd name="T37" fmla="*/ 1886 h 5641"/>
                  <a:gd name="T38" fmla="*/ 1483 w 2637"/>
                  <a:gd name="T39" fmla="*/ 1762 h 5641"/>
                  <a:gd name="T40" fmla="*/ 1555 w 2637"/>
                  <a:gd name="T41" fmla="*/ 1638 h 5641"/>
                  <a:gd name="T42" fmla="*/ 1629 w 2637"/>
                  <a:gd name="T43" fmla="*/ 1514 h 5641"/>
                  <a:gd name="T44" fmla="*/ 1702 w 2637"/>
                  <a:gd name="T45" fmla="*/ 1388 h 5641"/>
                  <a:gd name="T46" fmla="*/ 1783 w 2637"/>
                  <a:gd name="T47" fmla="*/ 1257 h 5641"/>
                  <a:gd name="T48" fmla="*/ 1863 w 2637"/>
                  <a:gd name="T49" fmla="*/ 1128 h 5641"/>
                  <a:gd name="T50" fmla="*/ 1951 w 2637"/>
                  <a:gd name="T51" fmla="*/ 998 h 5641"/>
                  <a:gd name="T52" fmla="*/ 2037 w 2637"/>
                  <a:gd name="T53" fmla="*/ 861 h 5641"/>
                  <a:gd name="T54" fmla="*/ 2130 w 2637"/>
                  <a:gd name="T55" fmla="*/ 725 h 5641"/>
                  <a:gd name="T56" fmla="*/ 2223 w 2637"/>
                  <a:gd name="T57" fmla="*/ 586 h 5641"/>
                  <a:gd name="T58" fmla="*/ 2322 w 2637"/>
                  <a:gd name="T59" fmla="*/ 447 h 5641"/>
                  <a:gd name="T60" fmla="*/ 2424 w 2637"/>
                  <a:gd name="T61" fmla="*/ 301 h 5641"/>
                  <a:gd name="T62" fmla="*/ 2529 w 2637"/>
                  <a:gd name="T63" fmla="*/ 153 h 5641"/>
                  <a:gd name="T64" fmla="*/ 2637 w 2637"/>
                  <a:gd name="T65" fmla="*/ 0 h 5641"/>
                  <a:gd name="T66" fmla="*/ 2492 w 2637"/>
                  <a:gd name="T67" fmla="*/ 242 h 5641"/>
                  <a:gd name="T68" fmla="*/ 2343 w 2637"/>
                  <a:gd name="T69" fmla="*/ 487 h 5641"/>
                  <a:gd name="T70" fmla="*/ 2192 w 2637"/>
                  <a:gd name="T71" fmla="*/ 737 h 5641"/>
                  <a:gd name="T72" fmla="*/ 2040 w 2637"/>
                  <a:gd name="T73" fmla="*/ 994 h 5641"/>
                  <a:gd name="T74" fmla="*/ 1888 w 2637"/>
                  <a:gd name="T75" fmla="*/ 1255 h 5641"/>
                  <a:gd name="T76" fmla="*/ 1740 w 2637"/>
                  <a:gd name="T77" fmla="*/ 1518 h 5641"/>
                  <a:gd name="T78" fmla="*/ 1594 w 2637"/>
                  <a:gd name="T79" fmla="*/ 1784 h 5641"/>
                  <a:gd name="T80" fmla="*/ 1453 w 2637"/>
                  <a:gd name="T81" fmla="*/ 2049 h 5641"/>
                  <a:gd name="T82" fmla="*/ 1316 w 2637"/>
                  <a:gd name="T83" fmla="*/ 2319 h 5641"/>
                  <a:gd name="T84" fmla="*/ 1189 w 2637"/>
                  <a:gd name="T85" fmla="*/ 2588 h 5641"/>
                  <a:gd name="T86" fmla="*/ 1069 w 2637"/>
                  <a:gd name="T87" fmla="*/ 2855 h 5641"/>
                  <a:gd name="T88" fmla="*/ 961 w 2637"/>
                  <a:gd name="T89" fmla="*/ 3124 h 5641"/>
                  <a:gd name="T90" fmla="*/ 861 w 2637"/>
                  <a:gd name="T91" fmla="*/ 3390 h 5641"/>
                  <a:gd name="T92" fmla="*/ 775 w 2637"/>
                  <a:gd name="T93" fmla="*/ 3653 h 5641"/>
                  <a:gd name="T94" fmla="*/ 700 w 2637"/>
                  <a:gd name="T95" fmla="*/ 3916 h 5641"/>
                  <a:gd name="T96" fmla="*/ 641 w 2637"/>
                  <a:gd name="T97" fmla="*/ 4173 h 5641"/>
                  <a:gd name="T98" fmla="*/ 418 w 2637"/>
                  <a:gd name="T99" fmla="*/ 5111 h 5641"/>
                  <a:gd name="T100" fmla="*/ 0 w 2637"/>
                  <a:gd name="T101" fmla="*/ 5641 h 5641"/>
                  <a:gd name="T102" fmla="*/ 459 w 2637"/>
                  <a:gd name="T103" fmla="*/ 4235 h 56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37"/>
                  <a:gd name="T157" fmla="*/ 0 h 5641"/>
                  <a:gd name="T158" fmla="*/ 2637 w 2637"/>
                  <a:gd name="T159" fmla="*/ 5641 h 564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37" h="5641">
                    <a:moveTo>
                      <a:pt x="459" y="4235"/>
                    </a:moveTo>
                    <a:lnTo>
                      <a:pt x="505" y="4086"/>
                    </a:lnTo>
                    <a:lnTo>
                      <a:pt x="549" y="3941"/>
                    </a:lnTo>
                    <a:lnTo>
                      <a:pt x="595" y="3802"/>
                    </a:lnTo>
                    <a:lnTo>
                      <a:pt x="641" y="3663"/>
                    </a:lnTo>
                    <a:lnTo>
                      <a:pt x="688" y="3526"/>
                    </a:lnTo>
                    <a:lnTo>
                      <a:pt x="737" y="3390"/>
                    </a:lnTo>
                    <a:lnTo>
                      <a:pt x="784" y="3260"/>
                    </a:lnTo>
                    <a:lnTo>
                      <a:pt x="836" y="3130"/>
                    </a:lnTo>
                    <a:lnTo>
                      <a:pt x="886" y="3004"/>
                    </a:lnTo>
                    <a:lnTo>
                      <a:pt x="938" y="2876"/>
                    </a:lnTo>
                    <a:lnTo>
                      <a:pt x="991" y="2749"/>
                    </a:lnTo>
                    <a:lnTo>
                      <a:pt x="1047" y="2625"/>
                    </a:lnTo>
                    <a:lnTo>
                      <a:pt x="1102" y="2502"/>
                    </a:lnTo>
                    <a:lnTo>
                      <a:pt x="1161" y="2378"/>
                    </a:lnTo>
                    <a:lnTo>
                      <a:pt x="1220" y="2257"/>
                    </a:lnTo>
                    <a:lnTo>
                      <a:pt x="1285" y="2133"/>
                    </a:lnTo>
                    <a:lnTo>
                      <a:pt x="1347" y="2010"/>
                    </a:lnTo>
                    <a:lnTo>
                      <a:pt x="1416" y="1886"/>
                    </a:lnTo>
                    <a:lnTo>
                      <a:pt x="1483" y="1762"/>
                    </a:lnTo>
                    <a:lnTo>
                      <a:pt x="1555" y="1638"/>
                    </a:lnTo>
                    <a:lnTo>
                      <a:pt x="1629" y="1514"/>
                    </a:lnTo>
                    <a:lnTo>
                      <a:pt x="1702" y="1388"/>
                    </a:lnTo>
                    <a:lnTo>
                      <a:pt x="1783" y="1257"/>
                    </a:lnTo>
                    <a:lnTo>
                      <a:pt x="1863" y="1128"/>
                    </a:lnTo>
                    <a:lnTo>
                      <a:pt x="1951" y="998"/>
                    </a:lnTo>
                    <a:lnTo>
                      <a:pt x="2037" y="861"/>
                    </a:lnTo>
                    <a:lnTo>
                      <a:pt x="2130" y="725"/>
                    </a:lnTo>
                    <a:lnTo>
                      <a:pt x="2223" y="586"/>
                    </a:lnTo>
                    <a:lnTo>
                      <a:pt x="2322" y="447"/>
                    </a:lnTo>
                    <a:lnTo>
                      <a:pt x="2424" y="301"/>
                    </a:lnTo>
                    <a:lnTo>
                      <a:pt x="2529" y="153"/>
                    </a:lnTo>
                    <a:lnTo>
                      <a:pt x="2637" y="0"/>
                    </a:lnTo>
                    <a:lnTo>
                      <a:pt x="2492" y="242"/>
                    </a:lnTo>
                    <a:lnTo>
                      <a:pt x="2343" y="487"/>
                    </a:lnTo>
                    <a:lnTo>
                      <a:pt x="2192" y="737"/>
                    </a:lnTo>
                    <a:lnTo>
                      <a:pt x="2040" y="994"/>
                    </a:lnTo>
                    <a:lnTo>
                      <a:pt x="1888" y="1255"/>
                    </a:lnTo>
                    <a:lnTo>
                      <a:pt x="1740" y="1518"/>
                    </a:lnTo>
                    <a:lnTo>
                      <a:pt x="1594" y="1784"/>
                    </a:lnTo>
                    <a:lnTo>
                      <a:pt x="1453" y="2049"/>
                    </a:lnTo>
                    <a:lnTo>
                      <a:pt x="1316" y="2319"/>
                    </a:lnTo>
                    <a:lnTo>
                      <a:pt x="1189" y="2588"/>
                    </a:lnTo>
                    <a:lnTo>
                      <a:pt x="1069" y="2855"/>
                    </a:lnTo>
                    <a:lnTo>
                      <a:pt x="961" y="3124"/>
                    </a:lnTo>
                    <a:lnTo>
                      <a:pt x="861" y="3390"/>
                    </a:lnTo>
                    <a:lnTo>
                      <a:pt x="775" y="3653"/>
                    </a:lnTo>
                    <a:lnTo>
                      <a:pt x="700" y="3916"/>
                    </a:lnTo>
                    <a:lnTo>
                      <a:pt x="641" y="4173"/>
                    </a:lnTo>
                    <a:lnTo>
                      <a:pt x="418" y="5111"/>
                    </a:lnTo>
                    <a:lnTo>
                      <a:pt x="0" y="5641"/>
                    </a:lnTo>
                    <a:lnTo>
                      <a:pt x="459" y="4235"/>
                    </a:lnTo>
                    <a:close/>
                  </a:path>
                </a:pathLst>
              </a:custGeom>
              <a:solidFill>
                <a:srgbClr val="FFFFFF">
                  <a:alpha val="50195"/>
                </a:srgbClr>
              </a:solidFill>
              <a:ln w="9525">
                <a:noFill/>
                <a:round/>
                <a:headEnd/>
                <a:tailEnd/>
              </a:ln>
            </p:spPr>
            <p:txBody>
              <a:bodyPr lIns="16" tIns="8" rIns="16" bIns="8">
                <a:spAutoFit/>
              </a:bodyPr>
              <a:lstStyle/>
              <a:p>
                <a:endParaRPr lang="ar-SA"/>
              </a:p>
            </p:txBody>
          </p:sp>
          <p:sp>
            <p:nvSpPr>
              <p:cNvPr id="5128" name="Freeform 10"/>
              <p:cNvSpPr>
                <a:spLocks/>
              </p:cNvSpPr>
              <p:nvPr/>
            </p:nvSpPr>
            <p:spPr bwMode="auto">
              <a:xfrm>
                <a:off x="4222" y="2264"/>
                <a:ext cx="732" cy="1414"/>
              </a:xfrm>
              <a:custGeom>
                <a:avLst/>
                <a:gdLst>
                  <a:gd name="T0" fmla="*/ 2179 w 2198"/>
                  <a:gd name="T1" fmla="*/ 0 h 4243"/>
                  <a:gd name="T2" fmla="*/ 1965 w 2198"/>
                  <a:gd name="T3" fmla="*/ 301 h 4243"/>
                  <a:gd name="T4" fmla="*/ 1765 w 2198"/>
                  <a:gd name="T5" fmla="*/ 586 h 4243"/>
                  <a:gd name="T6" fmla="*/ 1579 w 2198"/>
                  <a:gd name="T7" fmla="*/ 861 h 4243"/>
                  <a:gd name="T8" fmla="*/ 1406 w 2198"/>
                  <a:gd name="T9" fmla="*/ 1128 h 4243"/>
                  <a:gd name="T10" fmla="*/ 1245 w 2198"/>
                  <a:gd name="T11" fmla="*/ 1387 h 4243"/>
                  <a:gd name="T12" fmla="*/ 1096 w 2198"/>
                  <a:gd name="T13" fmla="*/ 1638 h 4243"/>
                  <a:gd name="T14" fmla="*/ 957 w 2198"/>
                  <a:gd name="T15" fmla="*/ 1889 h 4243"/>
                  <a:gd name="T16" fmla="*/ 827 w 2198"/>
                  <a:gd name="T17" fmla="*/ 2136 h 4243"/>
                  <a:gd name="T18" fmla="*/ 702 w 2198"/>
                  <a:gd name="T19" fmla="*/ 2381 h 4243"/>
                  <a:gd name="T20" fmla="*/ 588 w 2198"/>
                  <a:gd name="T21" fmla="*/ 2628 h 4243"/>
                  <a:gd name="T22" fmla="*/ 480 w 2198"/>
                  <a:gd name="T23" fmla="*/ 2879 h 4243"/>
                  <a:gd name="T24" fmla="*/ 378 w 2198"/>
                  <a:gd name="T25" fmla="*/ 3133 h 4243"/>
                  <a:gd name="T26" fmla="*/ 279 w 2198"/>
                  <a:gd name="T27" fmla="*/ 3392 h 4243"/>
                  <a:gd name="T28" fmla="*/ 183 w 2198"/>
                  <a:gd name="T29" fmla="*/ 3665 h 4243"/>
                  <a:gd name="T30" fmla="*/ 90 w 2198"/>
                  <a:gd name="T31" fmla="*/ 3943 h 4243"/>
                  <a:gd name="T32" fmla="*/ 0 w 2198"/>
                  <a:gd name="T33" fmla="*/ 4237 h 4243"/>
                  <a:gd name="T34" fmla="*/ 65 w 2198"/>
                  <a:gd name="T35" fmla="*/ 4096 h 4243"/>
                  <a:gd name="T36" fmla="*/ 155 w 2198"/>
                  <a:gd name="T37" fmla="*/ 3810 h 4243"/>
                  <a:gd name="T38" fmla="*/ 248 w 2198"/>
                  <a:gd name="T39" fmla="*/ 3535 h 4243"/>
                  <a:gd name="T40" fmla="*/ 344 w 2198"/>
                  <a:gd name="T41" fmla="*/ 3269 h 4243"/>
                  <a:gd name="T42" fmla="*/ 446 w 2198"/>
                  <a:gd name="T43" fmla="*/ 3012 h 4243"/>
                  <a:gd name="T44" fmla="*/ 551 w 2198"/>
                  <a:gd name="T45" fmla="*/ 2759 h 4243"/>
                  <a:gd name="T46" fmla="*/ 663 w 2198"/>
                  <a:gd name="T47" fmla="*/ 2510 h 4243"/>
                  <a:gd name="T48" fmla="*/ 781 w 2198"/>
                  <a:gd name="T49" fmla="*/ 2267 h 4243"/>
                  <a:gd name="T50" fmla="*/ 908 w 2198"/>
                  <a:gd name="T51" fmla="*/ 2018 h 4243"/>
                  <a:gd name="T52" fmla="*/ 1043 w 2198"/>
                  <a:gd name="T53" fmla="*/ 1771 h 4243"/>
                  <a:gd name="T54" fmla="*/ 1189 w 2198"/>
                  <a:gd name="T55" fmla="*/ 1526 h 4243"/>
                  <a:gd name="T56" fmla="*/ 1343 w 2198"/>
                  <a:gd name="T57" fmla="*/ 1269 h 4243"/>
                  <a:gd name="T58" fmla="*/ 1510 w 2198"/>
                  <a:gd name="T59" fmla="*/ 1010 h 4243"/>
                  <a:gd name="T60" fmla="*/ 1690 w 2198"/>
                  <a:gd name="T61" fmla="*/ 737 h 4243"/>
                  <a:gd name="T62" fmla="*/ 1882 w 2198"/>
                  <a:gd name="T63" fmla="*/ 459 h 4243"/>
                  <a:gd name="T64" fmla="*/ 2090 w 2198"/>
                  <a:gd name="T65" fmla="*/ 165 h 4243"/>
                  <a:gd name="T66" fmla="*/ 2179 w 2198"/>
                  <a:gd name="T67" fmla="*/ 0 h 4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98"/>
                  <a:gd name="T103" fmla="*/ 0 h 4243"/>
                  <a:gd name="T104" fmla="*/ 2198 w 2198"/>
                  <a:gd name="T105" fmla="*/ 4243 h 4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98" h="4243">
                    <a:moveTo>
                      <a:pt x="2198" y="12"/>
                    </a:moveTo>
                    <a:lnTo>
                      <a:pt x="2179" y="0"/>
                    </a:lnTo>
                    <a:lnTo>
                      <a:pt x="2071" y="152"/>
                    </a:lnTo>
                    <a:lnTo>
                      <a:pt x="1965" y="301"/>
                    </a:lnTo>
                    <a:lnTo>
                      <a:pt x="1863" y="446"/>
                    </a:lnTo>
                    <a:lnTo>
                      <a:pt x="1765" y="586"/>
                    </a:lnTo>
                    <a:lnTo>
                      <a:pt x="1672" y="725"/>
                    </a:lnTo>
                    <a:lnTo>
                      <a:pt x="1579" y="861"/>
                    </a:lnTo>
                    <a:lnTo>
                      <a:pt x="1492" y="997"/>
                    </a:lnTo>
                    <a:lnTo>
                      <a:pt x="1406" y="1128"/>
                    </a:lnTo>
                    <a:lnTo>
                      <a:pt x="1325" y="1257"/>
                    </a:lnTo>
                    <a:lnTo>
                      <a:pt x="1245" y="1387"/>
                    </a:lnTo>
                    <a:lnTo>
                      <a:pt x="1171" y="1514"/>
                    </a:lnTo>
                    <a:lnTo>
                      <a:pt x="1096" y="1638"/>
                    </a:lnTo>
                    <a:lnTo>
                      <a:pt x="1025" y="1765"/>
                    </a:lnTo>
                    <a:lnTo>
                      <a:pt x="957" y="1889"/>
                    </a:lnTo>
                    <a:lnTo>
                      <a:pt x="889" y="2012"/>
                    </a:lnTo>
                    <a:lnTo>
                      <a:pt x="827" y="2136"/>
                    </a:lnTo>
                    <a:lnTo>
                      <a:pt x="761" y="2261"/>
                    </a:lnTo>
                    <a:lnTo>
                      <a:pt x="702" y="2381"/>
                    </a:lnTo>
                    <a:lnTo>
                      <a:pt x="644" y="2504"/>
                    </a:lnTo>
                    <a:lnTo>
                      <a:pt x="588" y="2628"/>
                    </a:lnTo>
                    <a:lnTo>
                      <a:pt x="533" y="2753"/>
                    </a:lnTo>
                    <a:lnTo>
                      <a:pt x="480" y="2879"/>
                    </a:lnTo>
                    <a:lnTo>
                      <a:pt x="428" y="3006"/>
                    </a:lnTo>
                    <a:lnTo>
                      <a:pt x="378" y="3133"/>
                    </a:lnTo>
                    <a:lnTo>
                      <a:pt x="326" y="3263"/>
                    </a:lnTo>
                    <a:lnTo>
                      <a:pt x="279" y="3392"/>
                    </a:lnTo>
                    <a:lnTo>
                      <a:pt x="230" y="3529"/>
                    </a:lnTo>
                    <a:lnTo>
                      <a:pt x="183" y="3665"/>
                    </a:lnTo>
                    <a:lnTo>
                      <a:pt x="137" y="3804"/>
                    </a:lnTo>
                    <a:lnTo>
                      <a:pt x="90" y="3943"/>
                    </a:lnTo>
                    <a:lnTo>
                      <a:pt x="47" y="4089"/>
                    </a:lnTo>
                    <a:lnTo>
                      <a:pt x="0" y="4237"/>
                    </a:lnTo>
                    <a:lnTo>
                      <a:pt x="20" y="4243"/>
                    </a:lnTo>
                    <a:lnTo>
                      <a:pt x="65" y="4096"/>
                    </a:lnTo>
                    <a:lnTo>
                      <a:pt x="108" y="3949"/>
                    </a:lnTo>
                    <a:lnTo>
                      <a:pt x="155" y="3810"/>
                    </a:lnTo>
                    <a:lnTo>
                      <a:pt x="202" y="3671"/>
                    </a:lnTo>
                    <a:lnTo>
                      <a:pt x="248" y="3535"/>
                    </a:lnTo>
                    <a:lnTo>
                      <a:pt x="298" y="3398"/>
                    </a:lnTo>
                    <a:lnTo>
                      <a:pt x="344" y="3269"/>
                    </a:lnTo>
                    <a:lnTo>
                      <a:pt x="396" y="3139"/>
                    </a:lnTo>
                    <a:lnTo>
                      <a:pt x="446" y="3012"/>
                    </a:lnTo>
                    <a:lnTo>
                      <a:pt x="498" y="2885"/>
                    </a:lnTo>
                    <a:lnTo>
                      <a:pt x="551" y="2759"/>
                    </a:lnTo>
                    <a:lnTo>
                      <a:pt x="606" y="2635"/>
                    </a:lnTo>
                    <a:lnTo>
                      <a:pt x="663" y="2510"/>
                    </a:lnTo>
                    <a:lnTo>
                      <a:pt x="722" y="2387"/>
                    </a:lnTo>
                    <a:lnTo>
                      <a:pt x="781" y="2267"/>
                    </a:lnTo>
                    <a:lnTo>
                      <a:pt x="845" y="2143"/>
                    </a:lnTo>
                    <a:lnTo>
                      <a:pt x="908" y="2018"/>
                    </a:lnTo>
                    <a:lnTo>
                      <a:pt x="975" y="1895"/>
                    </a:lnTo>
                    <a:lnTo>
                      <a:pt x="1043" y="1771"/>
                    </a:lnTo>
                    <a:lnTo>
                      <a:pt x="1114" y="1651"/>
                    </a:lnTo>
                    <a:lnTo>
                      <a:pt x="1189" y="1526"/>
                    </a:lnTo>
                    <a:lnTo>
                      <a:pt x="1263" y="1400"/>
                    </a:lnTo>
                    <a:lnTo>
                      <a:pt x="1343" y="1269"/>
                    </a:lnTo>
                    <a:lnTo>
                      <a:pt x="1424" y="1140"/>
                    </a:lnTo>
                    <a:lnTo>
                      <a:pt x="1510" y="1010"/>
                    </a:lnTo>
                    <a:lnTo>
                      <a:pt x="1598" y="873"/>
                    </a:lnTo>
                    <a:lnTo>
                      <a:pt x="1690" y="737"/>
                    </a:lnTo>
                    <a:lnTo>
                      <a:pt x="1783" y="598"/>
                    </a:lnTo>
                    <a:lnTo>
                      <a:pt x="1882" y="459"/>
                    </a:lnTo>
                    <a:lnTo>
                      <a:pt x="1984" y="314"/>
                    </a:lnTo>
                    <a:lnTo>
                      <a:pt x="2090" y="165"/>
                    </a:lnTo>
                    <a:lnTo>
                      <a:pt x="2198" y="12"/>
                    </a:lnTo>
                    <a:lnTo>
                      <a:pt x="2179" y="0"/>
                    </a:lnTo>
                    <a:lnTo>
                      <a:pt x="2198" y="12"/>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29" name="Freeform 11"/>
              <p:cNvSpPr>
                <a:spLocks/>
              </p:cNvSpPr>
              <p:nvPr/>
            </p:nvSpPr>
            <p:spPr bwMode="auto">
              <a:xfrm>
                <a:off x="4283" y="2264"/>
                <a:ext cx="671" cy="1393"/>
              </a:xfrm>
              <a:custGeom>
                <a:avLst/>
                <a:gdLst>
                  <a:gd name="T0" fmla="*/ 19 w 2015"/>
                  <a:gd name="T1" fmla="*/ 4179 h 4179"/>
                  <a:gd name="T2" fmla="*/ 78 w 2015"/>
                  <a:gd name="T3" fmla="*/ 3922 h 4179"/>
                  <a:gd name="T4" fmla="*/ 152 w 2015"/>
                  <a:gd name="T5" fmla="*/ 3663 h 4179"/>
                  <a:gd name="T6" fmla="*/ 239 w 2015"/>
                  <a:gd name="T7" fmla="*/ 3398 h 4179"/>
                  <a:gd name="T8" fmla="*/ 337 w 2015"/>
                  <a:gd name="T9" fmla="*/ 3133 h 4179"/>
                  <a:gd name="T10" fmla="*/ 446 w 2015"/>
                  <a:gd name="T11" fmla="*/ 2863 h 4179"/>
                  <a:gd name="T12" fmla="*/ 566 w 2015"/>
                  <a:gd name="T13" fmla="*/ 2598 h 4179"/>
                  <a:gd name="T14" fmla="*/ 694 w 2015"/>
                  <a:gd name="T15" fmla="*/ 2328 h 4179"/>
                  <a:gd name="T16" fmla="*/ 829 w 2015"/>
                  <a:gd name="T17" fmla="*/ 2059 h 4179"/>
                  <a:gd name="T18" fmla="*/ 972 w 2015"/>
                  <a:gd name="T19" fmla="*/ 1792 h 4179"/>
                  <a:gd name="T20" fmla="*/ 1117 w 2015"/>
                  <a:gd name="T21" fmla="*/ 1526 h 4179"/>
                  <a:gd name="T22" fmla="*/ 1266 w 2015"/>
                  <a:gd name="T23" fmla="*/ 1263 h 4179"/>
                  <a:gd name="T24" fmla="*/ 1417 w 2015"/>
                  <a:gd name="T25" fmla="*/ 1006 h 4179"/>
                  <a:gd name="T26" fmla="*/ 1570 w 2015"/>
                  <a:gd name="T27" fmla="*/ 749 h 4179"/>
                  <a:gd name="T28" fmla="*/ 1721 w 2015"/>
                  <a:gd name="T29" fmla="*/ 499 h 4179"/>
                  <a:gd name="T30" fmla="*/ 1870 w 2015"/>
                  <a:gd name="T31" fmla="*/ 255 h 4179"/>
                  <a:gd name="T32" fmla="*/ 2015 w 2015"/>
                  <a:gd name="T33" fmla="*/ 12 h 4179"/>
                  <a:gd name="T34" fmla="*/ 1996 w 2015"/>
                  <a:gd name="T35" fmla="*/ 0 h 4179"/>
                  <a:gd name="T36" fmla="*/ 1851 w 2015"/>
                  <a:gd name="T37" fmla="*/ 242 h 4179"/>
                  <a:gd name="T38" fmla="*/ 1702 w 2015"/>
                  <a:gd name="T39" fmla="*/ 487 h 4179"/>
                  <a:gd name="T40" fmla="*/ 1551 w 2015"/>
                  <a:gd name="T41" fmla="*/ 737 h 4179"/>
                  <a:gd name="T42" fmla="*/ 1399 w 2015"/>
                  <a:gd name="T43" fmla="*/ 994 h 4179"/>
                  <a:gd name="T44" fmla="*/ 1247 w 2015"/>
                  <a:gd name="T45" fmla="*/ 1257 h 4179"/>
                  <a:gd name="T46" fmla="*/ 1099 w 2015"/>
                  <a:gd name="T47" fmla="*/ 1520 h 4179"/>
                  <a:gd name="T48" fmla="*/ 953 w 2015"/>
                  <a:gd name="T49" fmla="*/ 1786 h 4179"/>
                  <a:gd name="T50" fmla="*/ 811 w 2015"/>
                  <a:gd name="T51" fmla="*/ 2053 h 4179"/>
                  <a:gd name="T52" fmla="*/ 674 w 2015"/>
                  <a:gd name="T53" fmla="*/ 2322 h 4179"/>
                  <a:gd name="T54" fmla="*/ 548 w 2015"/>
                  <a:gd name="T55" fmla="*/ 2591 h 4179"/>
                  <a:gd name="T56" fmla="*/ 427 w 2015"/>
                  <a:gd name="T57" fmla="*/ 2857 h 4179"/>
                  <a:gd name="T58" fmla="*/ 319 w 2015"/>
                  <a:gd name="T59" fmla="*/ 3127 h 4179"/>
                  <a:gd name="T60" fmla="*/ 219 w 2015"/>
                  <a:gd name="T61" fmla="*/ 3392 h 4179"/>
                  <a:gd name="T62" fmla="*/ 133 w 2015"/>
                  <a:gd name="T63" fmla="*/ 3655 h 4179"/>
                  <a:gd name="T64" fmla="*/ 59 w 2015"/>
                  <a:gd name="T65" fmla="*/ 3922 h 4179"/>
                  <a:gd name="T66" fmla="*/ 0 w 2015"/>
                  <a:gd name="T67" fmla="*/ 4179 h 4179"/>
                  <a:gd name="T68" fmla="*/ 19 w 2015"/>
                  <a:gd name="T69" fmla="*/ 4179 h 41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15"/>
                  <a:gd name="T106" fmla="*/ 0 h 4179"/>
                  <a:gd name="T107" fmla="*/ 2015 w 2015"/>
                  <a:gd name="T108" fmla="*/ 4179 h 41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15" h="4179">
                    <a:moveTo>
                      <a:pt x="19" y="4179"/>
                    </a:moveTo>
                    <a:lnTo>
                      <a:pt x="78" y="3922"/>
                    </a:lnTo>
                    <a:lnTo>
                      <a:pt x="152" y="3663"/>
                    </a:lnTo>
                    <a:lnTo>
                      <a:pt x="239" y="3398"/>
                    </a:lnTo>
                    <a:lnTo>
                      <a:pt x="337" y="3133"/>
                    </a:lnTo>
                    <a:lnTo>
                      <a:pt x="446" y="2863"/>
                    </a:lnTo>
                    <a:lnTo>
                      <a:pt x="566" y="2598"/>
                    </a:lnTo>
                    <a:lnTo>
                      <a:pt x="694" y="2328"/>
                    </a:lnTo>
                    <a:lnTo>
                      <a:pt x="829" y="2059"/>
                    </a:lnTo>
                    <a:lnTo>
                      <a:pt x="972" y="1792"/>
                    </a:lnTo>
                    <a:lnTo>
                      <a:pt x="1117" y="1526"/>
                    </a:lnTo>
                    <a:lnTo>
                      <a:pt x="1266" y="1263"/>
                    </a:lnTo>
                    <a:lnTo>
                      <a:pt x="1417" y="1006"/>
                    </a:lnTo>
                    <a:lnTo>
                      <a:pt x="1570" y="749"/>
                    </a:lnTo>
                    <a:lnTo>
                      <a:pt x="1721" y="499"/>
                    </a:lnTo>
                    <a:lnTo>
                      <a:pt x="1870" y="255"/>
                    </a:lnTo>
                    <a:lnTo>
                      <a:pt x="2015" y="12"/>
                    </a:lnTo>
                    <a:lnTo>
                      <a:pt x="1996" y="0"/>
                    </a:lnTo>
                    <a:lnTo>
                      <a:pt x="1851" y="242"/>
                    </a:lnTo>
                    <a:lnTo>
                      <a:pt x="1702" y="487"/>
                    </a:lnTo>
                    <a:lnTo>
                      <a:pt x="1551" y="737"/>
                    </a:lnTo>
                    <a:lnTo>
                      <a:pt x="1399" y="994"/>
                    </a:lnTo>
                    <a:lnTo>
                      <a:pt x="1247" y="1257"/>
                    </a:lnTo>
                    <a:lnTo>
                      <a:pt x="1099" y="1520"/>
                    </a:lnTo>
                    <a:lnTo>
                      <a:pt x="953" y="1786"/>
                    </a:lnTo>
                    <a:lnTo>
                      <a:pt x="811" y="2053"/>
                    </a:lnTo>
                    <a:lnTo>
                      <a:pt x="674" y="2322"/>
                    </a:lnTo>
                    <a:lnTo>
                      <a:pt x="548" y="2591"/>
                    </a:lnTo>
                    <a:lnTo>
                      <a:pt x="427" y="2857"/>
                    </a:lnTo>
                    <a:lnTo>
                      <a:pt x="319" y="3127"/>
                    </a:lnTo>
                    <a:lnTo>
                      <a:pt x="219" y="3392"/>
                    </a:lnTo>
                    <a:lnTo>
                      <a:pt x="133" y="3655"/>
                    </a:lnTo>
                    <a:lnTo>
                      <a:pt x="59" y="3922"/>
                    </a:lnTo>
                    <a:lnTo>
                      <a:pt x="0" y="4179"/>
                    </a:lnTo>
                    <a:lnTo>
                      <a:pt x="19" y="4179"/>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0" name="Freeform 12"/>
              <p:cNvSpPr>
                <a:spLocks/>
              </p:cNvSpPr>
              <p:nvPr/>
            </p:nvSpPr>
            <p:spPr bwMode="auto">
              <a:xfrm>
                <a:off x="4209" y="3657"/>
                <a:ext cx="80" cy="314"/>
              </a:xfrm>
              <a:custGeom>
                <a:avLst/>
                <a:gdLst>
                  <a:gd name="T0" fmla="*/ 18 w 241"/>
                  <a:gd name="T1" fmla="*/ 944 h 944"/>
                  <a:gd name="T2" fmla="*/ 18 w 241"/>
                  <a:gd name="T3" fmla="*/ 938 h 944"/>
                  <a:gd name="T4" fmla="*/ 241 w 241"/>
                  <a:gd name="T5" fmla="*/ 0 h 944"/>
                  <a:gd name="T6" fmla="*/ 222 w 241"/>
                  <a:gd name="T7" fmla="*/ 0 h 944"/>
                  <a:gd name="T8" fmla="*/ 0 w 241"/>
                  <a:gd name="T9" fmla="*/ 938 h 944"/>
                  <a:gd name="T10" fmla="*/ 0 w 241"/>
                  <a:gd name="T11" fmla="*/ 931 h 944"/>
                  <a:gd name="T12" fmla="*/ 18 w 241"/>
                  <a:gd name="T13" fmla="*/ 944 h 944"/>
                  <a:gd name="T14" fmla="*/ 18 w 241"/>
                  <a:gd name="T15" fmla="*/ 941 h 944"/>
                  <a:gd name="T16" fmla="*/ 18 w 241"/>
                  <a:gd name="T17" fmla="*/ 938 h 944"/>
                  <a:gd name="T18" fmla="*/ 18 w 241"/>
                  <a:gd name="T19" fmla="*/ 944 h 9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1"/>
                  <a:gd name="T31" fmla="*/ 0 h 944"/>
                  <a:gd name="T32" fmla="*/ 241 w 241"/>
                  <a:gd name="T33" fmla="*/ 944 h 9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1" h="944">
                    <a:moveTo>
                      <a:pt x="18" y="944"/>
                    </a:moveTo>
                    <a:lnTo>
                      <a:pt x="18" y="938"/>
                    </a:lnTo>
                    <a:lnTo>
                      <a:pt x="241" y="0"/>
                    </a:lnTo>
                    <a:lnTo>
                      <a:pt x="222" y="0"/>
                    </a:lnTo>
                    <a:lnTo>
                      <a:pt x="0" y="938"/>
                    </a:lnTo>
                    <a:lnTo>
                      <a:pt x="0" y="931"/>
                    </a:lnTo>
                    <a:lnTo>
                      <a:pt x="18" y="944"/>
                    </a:lnTo>
                    <a:lnTo>
                      <a:pt x="18" y="941"/>
                    </a:lnTo>
                    <a:lnTo>
                      <a:pt x="18" y="938"/>
                    </a:lnTo>
                    <a:lnTo>
                      <a:pt x="18" y="944"/>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1" name="Freeform 13"/>
              <p:cNvSpPr>
                <a:spLocks/>
              </p:cNvSpPr>
              <p:nvPr/>
            </p:nvSpPr>
            <p:spPr bwMode="auto">
              <a:xfrm>
                <a:off x="4063" y="3967"/>
                <a:ext cx="152" cy="197"/>
              </a:xfrm>
              <a:custGeom>
                <a:avLst/>
                <a:gdLst>
                  <a:gd name="T0" fmla="*/ 18 w 455"/>
                  <a:gd name="T1" fmla="*/ 533 h 592"/>
                  <a:gd name="T2" fmla="*/ 37 w 455"/>
                  <a:gd name="T3" fmla="*/ 543 h 592"/>
                  <a:gd name="T4" fmla="*/ 455 w 455"/>
                  <a:gd name="T5" fmla="*/ 13 h 592"/>
                  <a:gd name="T6" fmla="*/ 437 w 455"/>
                  <a:gd name="T7" fmla="*/ 0 h 592"/>
                  <a:gd name="T8" fmla="*/ 18 w 455"/>
                  <a:gd name="T9" fmla="*/ 529 h 592"/>
                  <a:gd name="T10" fmla="*/ 37 w 455"/>
                  <a:gd name="T11" fmla="*/ 539 h 592"/>
                  <a:gd name="T12" fmla="*/ 18 w 455"/>
                  <a:gd name="T13" fmla="*/ 533 h 592"/>
                  <a:gd name="T14" fmla="*/ 0 w 455"/>
                  <a:gd name="T15" fmla="*/ 592 h 592"/>
                  <a:gd name="T16" fmla="*/ 37 w 455"/>
                  <a:gd name="T17" fmla="*/ 543 h 592"/>
                  <a:gd name="T18" fmla="*/ 18 w 455"/>
                  <a:gd name="T19" fmla="*/ 533 h 5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5"/>
                  <a:gd name="T31" fmla="*/ 0 h 592"/>
                  <a:gd name="T32" fmla="*/ 455 w 455"/>
                  <a:gd name="T33" fmla="*/ 592 h 5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5" h="592">
                    <a:moveTo>
                      <a:pt x="18" y="533"/>
                    </a:moveTo>
                    <a:lnTo>
                      <a:pt x="37" y="543"/>
                    </a:lnTo>
                    <a:lnTo>
                      <a:pt x="455" y="13"/>
                    </a:lnTo>
                    <a:lnTo>
                      <a:pt x="437" y="0"/>
                    </a:lnTo>
                    <a:lnTo>
                      <a:pt x="18" y="529"/>
                    </a:lnTo>
                    <a:lnTo>
                      <a:pt x="37" y="539"/>
                    </a:lnTo>
                    <a:lnTo>
                      <a:pt x="18" y="533"/>
                    </a:lnTo>
                    <a:lnTo>
                      <a:pt x="0" y="592"/>
                    </a:lnTo>
                    <a:lnTo>
                      <a:pt x="37" y="543"/>
                    </a:lnTo>
                    <a:lnTo>
                      <a:pt x="18" y="533"/>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2" name="Freeform 14"/>
              <p:cNvSpPr>
                <a:spLocks/>
              </p:cNvSpPr>
              <p:nvPr/>
            </p:nvSpPr>
            <p:spPr bwMode="auto">
              <a:xfrm>
                <a:off x="4069" y="3676"/>
                <a:ext cx="159" cy="471"/>
              </a:xfrm>
              <a:custGeom>
                <a:avLst/>
                <a:gdLst>
                  <a:gd name="T0" fmla="*/ 458 w 478"/>
                  <a:gd name="T1" fmla="*/ 0 h 1412"/>
                  <a:gd name="T2" fmla="*/ 0 w 478"/>
                  <a:gd name="T3" fmla="*/ 1406 h 1412"/>
                  <a:gd name="T4" fmla="*/ 19 w 478"/>
                  <a:gd name="T5" fmla="*/ 1412 h 1412"/>
                  <a:gd name="T6" fmla="*/ 478 w 478"/>
                  <a:gd name="T7" fmla="*/ 6 h 1412"/>
                  <a:gd name="T8" fmla="*/ 458 w 478"/>
                  <a:gd name="T9" fmla="*/ 0 h 1412"/>
                  <a:gd name="T10" fmla="*/ 0 60000 65536"/>
                  <a:gd name="T11" fmla="*/ 0 60000 65536"/>
                  <a:gd name="T12" fmla="*/ 0 60000 65536"/>
                  <a:gd name="T13" fmla="*/ 0 60000 65536"/>
                  <a:gd name="T14" fmla="*/ 0 60000 65536"/>
                  <a:gd name="T15" fmla="*/ 0 w 478"/>
                  <a:gd name="T16" fmla="*/ 0 h 1412"/>
                  <a:gd name="T17" fmla="*/ 478 w 478"/>
                  <a:gd name="T18" fmla="*/ 1412 h 1412"/>
                </a:gdLst>
                <a:ahLst/>
                <a:cxnLst>
                  <a:cxn ang="T10">
                    <a:pos x="T0" y="T1"/>
                  </a:cxn>
                  <a:cxn ang="T11">
                    <a:pos x="T2" y="T3"/>
                  </a:cxn>
                  <a:cxn ang="T12">
                    <a:pos x="T4" y="T5"/>
                  </a:cxn>
                  <a:cxn ang="T13">
                    <a:pos x="T6" y="T7"/>
                  </a:cxn>
                  <a:cxn ang="T14">
                    <a:pos x="T8" y="T9"/>
                  </a:cxn>
                </a:cxnLst>
                <a:rect l="T15" t="T16" r="T17" b="T18"/>
                <a:pathLst>
                  <a:path w="478" h="1412">
                    <a:moveTo>
                      <a:pt x="458" y="0"/>
                    </a:moveTo>
                    <a:lnTo>
                      <a:pt x="0" y="1406"/>
                    </a:lnTo>
                    <a:lnTo>
                      <a:pt x="19" y="1412"/>
                    </a:lnTo>
                    <a:lnTo>
                      <a:pt x="478" y="6"/>
                    </a:lnTo>
                    <a:lnTo>
                      <a:pt x="458" y="0"/>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3" name="Freeform 15"/>
              <p:cNvSpPr>
                <a:spLocks/>
              </p:cNvSpPr>
              <p:nvPr/>
            </p:nvSpPr>
            <p:spPr bwMode="auto">
              <a:xfrm>
                <a:off x="4132" y="2018"/>
                <a:ext cx="1001" cy="1663"/>
              </a:xfrm>
              <a:custGeom>
                <a:avLst/>
                <a:gdLst>
                  <a:gd name="T0" fmla="*/ 2445 w 3002"/>
                  <a:gd name="T1" fmla="*/ 217 h 4989"/>
                  <a:gd name="T2" fmla="*/ 1823 w 3002"/>
                  <a:gd name="T3" fmla="*/ 684 h 4989"/>
                  <a:gd name="T4" fmla="*/ 1297 w 3002"/>
                  <a:gd name="T5" fmla="*/ 1299 h 4989"/>
                  <a:gd name="T6" fmla="*/ 866 w 3002"/>
                  <a:gd name="T7" fmla="*/ 1990 h 4989"/>
                  <a:gd name="T8" fmla="*/ 527 w 3002"/>
                  <a:gd name="T9" fmla="*/ 2693 h 4989"/>
                  <a:gd name="T10" fmla="*/ 272 w 3002"/>
                  <a:gd name="T11" fmla="*/ 3340 h 4989"/>
                  <a:gd name="T12" fmla="*/ 102 w 3002"/>
                  <a:gd name="T13" fmla="*/ 3860 h 4989"/>
                  <a:gd name="T14" fmla="*/ 12 w 3002"/>
                  <a:gd name="T15" fmla="*/ 4191 h 4989"/>
                  <a:gd name="T16" fmla="*/ 155 w 3002"/>
                  <a:gd name="T17" fmla="*/ 4528 h 4989"/>
                  <a:gd name="T18" fmla="*/ 245 w 3002"/>
                  <a:gd name="T19" fmla="*/ 4891 h 4989"/>
                  <a:gd name="T20" fmla="*/ 455 w 3002"/>
                  <a:gd name="T21" fmla="*/ 4469 h 4989"/>
                  <a:gd name="T22" fmla="*/ 672 w 3002"/>
                  <a:gd name="T23" fmla="*/ 3885 h 4989"/>
                  <a:gd name="T24" fmla="*/ 870 w 3002"/>
                  <a:gd name="T25" fmla="*/ 3389 h 4989"/>
                  <a:gd name="T26" fmla="*/ 1074 w 3002"/>
                  <a:gd name="T27" fmla="*/ 2946 h 4989"/>
                  <a:gd name="T28" fmla="*/ 1300 w 3002"/>
                  <a:gd name="T29" fmla="*/ 2510 h 4989"/>
                  <a:gd name="T30" fmla="*/ 1576 w 3002"/>
                  <a:gd name="T31" fmla="*/ 2048 h 4989"/>
                  <a:gd name="T32" fmla="*/ 1919 w 3002"/>
                  <a:gd name="T33" fmla="*/ 1523 h 4989"/>
                  <a:gd name="T34" fmla="*/ 2352 w 3002"/>
                  <a:gd name="T35" fmla="*/ 895 h 4989"/>
                  <a:gd name="T36" fmla="*/ 2250 w 3002"/>
                  <a:gd name="T37" fmla="*/ 1095 h 4989"/>
                  <a:gd name="T38" fmla="*/ 1937 w 3002"/>
                  <a:gd name="T39" fmla="*/ 1613 h 4989"/>
                  <a:gd name="T40" fmla="*/ 1631 w 3002"/>
                  <a:gd name="T41" fmla="*/ 2142 h 4989"/>
                  <a:gd name="T42" fmla="*/ 1337 w 3002"/>
                  <a:gd name="T43" fmla="*/ 2677 h 4989"/>
                  <a:gd name="T44" fmla="*/ 1068 w 3002"/>
                  <a:gd name="T45" fmla="*/ 3219 h 4989"/>
                  <a:gd name="T46" fmla="*/ 827 w 3002"/>
                  <a:gd name="T47" fmla="*/ 3767 h 4989"/>
                  <a:gd name="T48" fmla="*/ 629 w 3002"/>
                  <a:gd name="T49" fmla="*/ 4311 h 4989"/>
                  <a:gd name="T50" fmla="*/ 480 w 3002"/>
                  <a:gd name="T51" fmla="*/ 4853 h 4989"/>
                  <a:gd name="T52" fmla="*/ 576 w 3002"/>
                  <a:gd name="T53" fmla="*/ 4893 h 4989"/>
                  <a:gd name="T54" fmla="*/ 790 w 3002"/>
                  <a:gd name="T55" fmla="*/ 4819 h 4989"/>
                  <a:gd name="T56" fmla="*/ 1019 w 3002"/>
                  <a:gd name="T57" fmla="*/ 4785 h 4989"/>
                  <a:gd name="T58" fmla="*/ 1225 w 3002"/>
                  <a:gd name="T59" fmla="*/ 4775 h 4989"/>
                  <a:gd name="T60" fmla="*/ 1547 w 3002"/>
                  <a:gd name="T61" fmla="*/ 4342 h 4989"/>
                  <a:gd name="T62" fmla="*/ 1829 w 3002"/>
                  <a:gd name="T63" fmla="*/ 3782 h 4989"/>
                  <a:gd name="T64" fmla="*/ 2052 w 3002"/>
                  <a:gd name="T65" fmla="*/ 3262 h 4989"/>
                  <a:gd name="T66" fmla="*/ 2256 w 3002"/>
                  <a:gd name="T67" fmla="*/ 2791 h 4989"/>
                  <a:gd name="T68" fmla="*/ 2408 w 3002"/>
                  <a:gd name="T69" fmla="*/ 2476 h 4989"/>
                  <a:gd name="T70" fmla="*/ 2538 w 3002"/>
                  <a:gd name="T71" fmla="*/ 2176 h 4989"/>
                  <a:gd name="T72" fmla="*/ 2476 w 3002"/>
                  <a:gd name="T73" fmla="*/ 2093 h 4989"/>
                  <a:gd name="T74" fmla="*/ 2309 w 3002"/>
                  <a:gd name="T75" fmla="*/ 2036 h 4989"/>
                  <a:gd name="T76" fmla="*/ 2133 w 3002"/>
                  <a:gd name="T77" fmla="*/ 1984 h 4989"/>
                  <a:gd name="T78" fmla="*/ 1980 w 3002"/>
                  <a:gd name="T79" fmla="*/ 1978 h 4989"/>
                  <a:gd name="T80" fmla="*/ 2027 w 3002"/>
                  <a:gd name="T81" fmla="*/ 1922 h 4989"/>
                  <a:gd name="T82" fmla="*/ 2207 w 3002"/>
                  <a:gd name="T83" fmla="*/ 1891 h 4989"/>
                  <a:gd name="T84" fmla="*/ 2429 w 3002"/>
                  <a:gd name="T85" fmla="*/ 1882 h 4989"/>
                  <a:gd name="T86" fmla="*/ 2656 w 3002"/>
                  <a:gd name="T87" fmla="*/ 1850 h 4989"/>
                  <a:gd name="T88" fmla="*/ 2786 w 3002"/>
                  <a:gd name="T89" fmla="*/ 1631 h 4989"/>
                  <a:gd name="T90" fmla="*/ 2878 w 3002"/>
                  <a:gd name="T91" fmla="*/ 1299 h 4989"/>
                  <a:gd name="T92" fmla="*/ 2804 w 3002"/>
                  <a:gd name="T93" fmla="*/ 1201 h 4989"/>
                  <a:gd name="T94" fmla="*/ 2649 w 3002"/>
                  <a:gd name="T95" fmla="*/ 1201 h 4989"/>
                  <a:gd name="T96" fmla="*/ 2494 w 3002"/>
                  <a:gd name="T97" fmla="*/ 1207 h 4989"/>
                  <a:gd name="T98" fmla="*/ 2352 w 3002"/>
                  <a:gd name="T99" fmla="*/ 1217 h 4989"/>
                  <a:gd name="T100" fmla="*/ 2429 w 3002"/>
                  <a:gd name="T101" fmla="*/ 1154 h 4989"/>
                  <a:gd name="T102" fmla="*/ 2594 w 3002"/>
                  <a:gd name="T103" fmla="*/ 1095 h 4989"/>
                  <a:gd name="T104" fmla="*/ 2764 w 3002"/>
                  <a:gd name="T105" fmla="*/ 1056 h 4989"/>
                  <a:gd name="T106" fmla="*/ 2925 w 3002"/>
                  <a:gd name="T107" fmla="*/ 1015 h 4989"/>
                  <a:gd name="T108" fmla="*/ 3002 w 3002"/>
                  <a:gd name="T109" fmla="*/ 313 h 49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02"/>
                  <a:gd name="T166" fmla="*/ 0 h 4989"/>
                  <a:gd name="T167" fmla="*/ 3002 w 3002"/>
                  <a:gd name="T168" fmla="*/ 4989 h 49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02" h="4989">
                    <a:moveTo>
                      <a:pt x="2978" y="0"/>
                    </a:moveTo>
                    <a:lnTo>
                      <a:pt x="2792" y="56"/>
                    </a:lnTo>
                    <a:lnTo>
                      <a:pt x="2615" y="130"/>
                    </a:lnTo>
                    <a:lnTo>
                      <a:pt x="2445" y="217"/>
                    </a:lnTo>
                    <a:lnTo>
                      <a:pt x="2278" y="315"/>
                    </a:lnTo>
                    <a:lnTo>
                      <a:pt x="2120" y="427"/>
                    </a:lnTo>
                    <a:lnTo>
                      <a:pt x="1968" y="550"/>
                    </a:lnTo>
                    <a:lnTo>
                      <a:pt x="1823" y="684"/>
                    </a:lnTo>
                    <a:lnTo>
                      <a:pt x="1680" y="826"/>
                    </a:lnTo>
                    <a:lnTo>
                      <a:pt x="1547" y="978"/>
                    </a:lnTo>
                    <a:lnTo>
                      <a:pt x="1421" y="1136"/>
                    </a:lnTo>
                    <a:lnTo>
                      <a:pt x="1297" y="1299"/>
                    </a:lnTo>
                    <a:lnTo>
                      <a:pt x="1182" y="1467"/>
                    </a:lnTo>
                    <a:lnTo>
                      <a:pt x="1071" y="1640"/>
                    </a:lnTo>
                    <a:lnTo>
                      <a:pt x="966" y="1813"/>
                    </a:lnTo>
                    <a:lnTo>
                      <a:pt x="866" y="1990"/>
                    </a:lnTo>
                    <a:lnTo>
                      <a:pt x="774" y="2166"/>
                    </a:lnTo>
                    <a:lnTo>
                      <a:pt x="688" y="2346"/>
                    </a:lnTo>
                    <a:lnTo>
                      <a:pt x="604" y="2519"/>
                    </a:lnTo>
                    <a:lnTo>
                      <a:pt x="527" y="2693"/>
                    </a:lnTo>
                    <a:lnTo>
                      <a:pt x="455" y="2863"/>
                    </a:lnTo>
                    <a:lnTo>
                      <a:pt x="390" y="3027"/>
                    </a:lnTo>
                    <a:lnTo>
                      <a:pt x="328" y="3185"/>
                    </a:lnTo>
                    <a:lnTo>
                      <a:pt x="272" y="3340"/>
                    </a:lnTo>
                    <a:lnTo>
                      <a:pt x="223" y="3481"/>
                    </a:lnTo>
                    <a:lnTo>
                      <a:pt x="180" y="3618"/>
                    </a:lnTo>
                    <a:lnTo>
                      <a:pt x="139" y="3746"/>
                    </a:lnTo>
                    <a:lnTo>
                      <a:pt x="102" y="3860"/>
                    </a:lnTo>
                    <a:lnTo>
                      <a:pt x="71" y="3962"/>
                    </a:lnTo>
                    <a:lnTo>
                      <a:pt x="47" y="4052"/>
                    </a:lnTo>
                    <a:lnTo>
                      <a:pt x="27" y="4128"/>
                    </a:lnTo>
                    <a:lnTo>
                      <a:pt x="12" y="4191"/>
                    </a:lnTo>
                    <a:lnTo>
                      <a:pt x="0" y="4234"/>
                    </a:lnTo>
                    <a:lnTo>
                      <a:pt x="65" y="4340"/>
                    </a:lnTo>
                    <a:lnTo>
                      <a:pt x="115" y="4436"/>
                    </a:lnTo>
                    <a:lnTo>
                      <a:pt x="155" y="4528"/>
                    </a:lnTo>
                    <a:lnTo>
                      <a:pt x="182" y="4618"/>
                    </a:lnTo>
                    <a:lnTo>
                      <a:pt x="204" y="4705"/>
                    </a:lnTo>
                    <a:lnTo>
                      <a:pt x="226" y="4797"/>
                    </a:lnTo>
                    <a:lnTo>
                      <a:pt x="245" y="4891"/>
                    </a:lnTo>
                    <a:lnTo>
                      <a:pt x="266" y="4989"/>
                    </a:lnTo>
                    <a:lnTo>
                      <a:pt x="331" y="4807"/>
                    </a:lnTo>
                    <a:lnTo>
                      <a:pt x="396" y="4634"/>
                    </a:lnTo>
                    <a:lnTo>
                      <a:pt x="455" y="4469"/>
                    </a:lnTo>
                    <a:lnTo>
                      <a:pt x="511" y="4314"/>
                    </a:lnTo>
                    <a:lnTo>
                      <a:pt x="566" y="4163"/>
                    </a:lnTo>
                    <a:lnTo>
                      <a:pt x="619" y="4020"/>
                    </a:lnTo>
                    <a:lnTo>
                      <a:pt x="672" y="3885"/>
                    </a:lnTo>
                    <a:lnTo>
                      <a:pt x="721" y="3754"/>
                    </a:lnTo>
                    <a:lnTo>
                      <a:pt x="774" y="3630"/>
                    </a:lnTo>
                    <a:lnTo>
                      <a:pt x="820" y="3507"/>
                    </a:lnTo>
                    <a:lnTo>
                      <a:pt x="870" y="3389"/>
                    </a:lnTo>
                    <a:lnTo>
                      <a:pt x="919" y="3275"/>
                    </a:lnTo>
                    <a:lnTo>
                      <a:pt x="968" y="3163"/>
                    </a:lnTo>
                    <a:lnTo>
                      <a:pt x="1021" y="3055"/>
                    </a:lnTo>
                    <a:lnTo>
                      <a:pt x="1074" y="2946"/>
                    </a:lnTo>
                    <a:lnTo>
                      <a:pt x="1127" y="2838"/>
                    </a:lnTo>
                    <a:lnTo>
                      <a:pt x="1182" y="2730"/>
                    </a:lnTo>
                    <a:lnTo>
                      <a:pt x="1241" y="2622"/>
                    </a:lnTo>
                    <a:lnTo>
                      <a:pt x="1300" y="2510"/>
                    </a:lnTo>
                    <a:lnTo>
                      <a:pt x="1365" y="2399"/>
                    </a:lnTo>
                    <a:lnTo>
                      <a:pt x="1429" y="2287"/>
                    </a:lnTo>
                    <a:lnTo>
                      <a:pt x="1501" y="2170"/>
                    </a:lnTo>
                    <a:lnTo>
                      <a:pt x="1576" y="2048"/>
                    </a:lnTo>
                    <a:lnTo>
                      <a:pt x="1653" y="1925"/>
                    </a:lnTo>
                    <a:lnTo>
                      <a:pt x="1737" y="1799"/>
                    </a:lnTo>
                    <a:lnTo>
                      <a:pt x="1827" y="1665"/>
                    </a:lnTo>
                    <a:lnTo>
                      <a:pt x="1919" y="1523"/>
                    </a:lnTo>
                    <a:lnTo>
                      <a:pt x="2018" y="1377"/>
                    </a:lnTo>
                    <a:lnTo>
                      <a:pt x="2123" y="1226"/>
                    </a:lnTo>
                    <a:lnTo>
                      <a:pt x="2235" y="1062"/>
                    </a:lnTo>
                    <a:lnTo>
                      <a:pt x="2352" y="895"/>
                    </a:lnTo>
                    <a:lnTo>
                      <a:pt x="2480" y="715"/>
                    </a:lnTo>
                    <a:lnTo>
                      <a:pt x="2402" y="842"/>
                    </a:lnTo>
                    <a:lnTo>
                      <a:pt x="2327" y="966"/>
                    </a:lnTo>
                    <a:lnTo>
                      <a:pt x="2250" y="1095"/>
                    </a:lnTo>
                    <a:lnTo>
                      <a:pt x="2172" y="1223"/>
                    </a:lnTo>
                    <a:lnTo>
                      <a:pt x="2096" y="1352"/>
                    </a:lnTo>
                    <a:lnTo>
                      <a:pt x="2015" y="1483"/>
                    </a:lnTo>
                    <a:lnTo>
                      <a:pt x="1937" y="1613"/>
                    </a:lnTo>
                    <a:lnTo>
                      <a:pt x="1860" y="1742"/>
                    </a:lnTo>
                    <a:lnTo>
                      <a:pt x="1782" y="1876"/>
                    </a:lnTo>
                    <a:lnTo>
                      <a:pt x="1709" y="2009"/>
                    </a:lnTo>
                    <a:lnTo>
                      <a:pt x="1631" y="2142"/>
                    </a:lnTo>
                    <a:lnTo>
                      <a:pt x="1557" y="2275"/>
                    </a:lnTo>
                    <a:lnTo>
                      <a:pt x="1482" y="2408"/>
                    </a:lnTo>
                    <a:lnTo>
                      <a:pt x="1411" y="2540"/>
                    </a:lnTo>
                    <a:lnTo>
                      <a:pt x="1337" y="2677"/>
                    </a:lnTo>
                    <a:lnTo>
                      <a:pt x="1269" y="2813"/>
                    </a:lnTo>
                    <a:lnTo>
                      <a:pt x="1201" y="2950"/>
                    </a:lnTo>
                    <a:lnTo>
                      <a:pt x="1133" y="3083"/>
                    </a:lnTo>
                    <a:lnTo>
                      <a:pt x="1068" y="3219"/>
                    </a:lnTo>
                    <a:lnTo>
                      <a:pt x="1003" y="3355"/>
                    </a:lnTo>
                    <a:lnTo>
                      <a:pt x="944" y="3491"/>
                    </a:lnTo>
                    <a:lnTo>
                      <a:pt x="886" y="3628"/>
                    </a:lnTo>
                    <a:lnTo>
                      <a:pt x="827" y="3767"/>
                    </a:lnTo>
                    <a:lnTo>
                      <a:pt x="774" y="3903"/>
                    </a:lnTo>
                    <a:lnTo>
                      <a:pt x="721" y="4040"/>
                    </a:lnTo>
                    <a:lnTo>
                      <a:pt x="674" y="4175"/>
                    </a:lnTo>
                    <a:lnTo>
                      <a:pt x="629" y="4311"/>
                    </a:lnTo>
                    <a:lnTo>
                      <a:pt x="588" y="4448"/>
                    </a:lnTo>
                    <a:lnTo>
                      <a:pt x="548" y="4583"/>
                    </a:lnTo>
                    <a:lnTo>
                      <a:pt x="511" y="4720"/>
                    </a:lnTo>
                    <a:lnTo>
                      <a:pt x="480" y="4853"/>
                    </a:lnTo>
                    <a:lnTo>
                      <a:pt x="452" y="4989"/>
                    </a:lnTo>
                    <a:lnTo>
                      <a:pt x="490" y="4955"/>
                    </a:lnTo>
                    <a:lnTo>
                      <a:pt x="533" y="4921"/>
                    </a:lnTo>
                    <a:lnTo>
                      <a:pt x="576" y="4893"/>
                    </a:lnTo>
                    <a:lnTo>
                      <a:pt x="625" y="4871"/>
                    </a:lnTo>
                    <a:lnTo>
                      <a:pt x="678" y="4850"/>
                    </a:lnTo>
                    <a:lnTo>
                      <a:pt x="733" y="4834"/>
                    </a:lnTo>
                    <a:lnTo>
                      <a:pt x="790" y="4819"/>
                    </a:lnTo>
                    <a:lnTo>
                      <a:pt x="848" y="4807"/>
                    </a:lnTo>
                    <a:lnTo>
                      <a:pt x="904" y="4797"/>
                    </a:lnTo>
                    <a:lnTo>
                      <a:pt x="962" y="4791"/>
                    </a:lnTo>
                    <a:lnTo>
                      <a:pt x="1019" y="4785"/>
                    </a:lnTo>
                    <a:lnTo>
                      <a:pt x="1074" y="4781"/>
                    </a:lnTo>
                    <a:lnTo>
                      <a:pt x="1127" y="4779"/>
                    </a:lnTo>
                    <a:lnTo>
                      <a:pt x="1176" y="4775"/>
                    </a:lnTo>
                    <a:lnTo>
                      <a:pt x="1225" y="4775"/>
                    </a:lnTo>
                    <a:lnTo>
                      <a:pt x="1269" y="4775"/>
                    </a:lnTo>
                    <a:lnTo>
                      <a:pt x="1368" y="4630"/>
                    </a:lnTo>
                    <a:lnTo>
                      <a:pt x="1461" y="4487"/>
                    </a:lnTo>
                    <a:lnTo>
                      <a:pt x="1547" y="4342"/>
                    </a:lnTo>
                    <a:lnTo>
                      <a:pt x="1625" y="4200"/>
                    </a:lnTo>
                    <a:lnTo>
                      <a:pt x="1699" y="4061"/>
                    </a:lnTo>
                    <a:lnTo>
                      <a:pt x="1768" y="3922"/>
                    </a:lnTo>
                    <a:lnTo>
                      <a:pt x="1829" y="3782"/>
                    </a:lnTo>
                    <a:lnTo>
                      <a:pt x="1888" y="3650"/>
                    </a:lnTo>
                    <a:lnTo>
                      <a:pt x="1944" y="3516"/>
                    </a:lnTo>
                    <a:lnTo>
                      <a:pt x="2000" y="3385"/>
                    </a:lnTo>
                    <a:lnTo>
                      <a:pt x="2052" y="3262"/>
                    </a:lnTo>
                    <a:lnTo>
                      <a:pt x="2102" y="3138"/>
                    </a:lnTo>
                    <a:lnTo>
                      <a:pt x="2154" y="3018"/>
                    </a:lnTo>
                    <a:lnTo>
                      <a:pt x="2204" y="2903"/>
                    </a:lnTo>
                    <a:lnTo>
                      <a:pt x="2256" y="2791"/>
                    </a:lnTo>
                    <a:lnTo>
                      <a:pt x="2309" y="2687"/>
                    </a:lnTo>
                    <a:lnTo>
                      <a:pt x="2343" y="2622"/>
                    </a:lnTo>
                    <a:lnTo>
                      <a:pt x="2378" y="2554"/>
                    </a:lnTo>
                    <a:lnTo>
                      <a:pt x="2408" y="2476"/>
                    </a:lnTo>
                    <a:lnTo>
                      <a:pt x="2439" y="2399"/>
                    </a:lnTo>
                    <a:lnTo>
                      <a:pt x="2470" y="2321"/>
                    </a:lnTo>
                    <a:lnTo>
                      <a:pt x="2504" y="2244"/>
                    </a:lnTo>
                    <a:lnTo>
                      <a:pt x="2538" y="2176"/>
                    </a:lnTo>
                    <a:lnTo>
                      <a:pt x="2572" y="2111"/>
                    </a:lnTo>
                    <a:lnTo>
                      <a:pt x="2544" y="2107"/>
                    </a:lnTo>
                    <a:lnTo>
                      <a:pt x="2510" y="2101"/>
                    </a:lnTo>
                    <a:lnTo>
                      <a:pt x="2476" y="2093"/>
                    </a:lnTo>
                    <a:lnTo>
                      <a:pt x="2439" y="2080"/>
                    </a:lnTo>
                    <a:lnTo>
                      <a:pt x="2396" y="2068"/>
                    </a:lnTo>
                    <a:lnTo>
                      <a:pt x="2355" y="2052"/>
                    </a:lnTo>
                    <a:lnTo>
                      <a:pt x="2309" y="2036"/>
                    </a:lnTo>
                    <a:lnTo>
                      <a:pt x="2266" y="2021"/>
                    </a:lnTo>
                    <a:lnTo>
                      <a:pt x="2223" y="2005"/>
                    </a:lnTo>
                    <a:lnTo>
                      <a:pt x="2176" y="1993"/>
                    </a:lnTo>
                    <a:lnTo>
                      <a:pt x="2133" y="1984"/>
                    </a:lnTo>
                    <a:lnTo>
                      <a:pt x="2092" y="1978"/>
                    </a:lnTo>
                    <a:lnTo>
                      <a:pt x="2052" y="1972"/>
                    </a:lnTo>
                    <a:lnTo>
                      <a:pt x="2015" y="1972"/>
                    </a:lnTo>
                    <a:lnTo>
                      <a:pt x="1980" y="1978"/>
                    </a:lnTo>
                    <a:lnTo>
                      <a:pt x="1950" y="1990"/>
                    </a:lnTo>
                    <a:lnTo>
                      <a:pt x="1968" y="1962"/>
                    </a:lnTo>
                    <a:lnTo>
                      <a:pt x="1996" y="1940"/>
                    </a:lnTo>
                    <a:lnTo>
                      <a:pt x="2027" y="1922"/>
                    </a:lnTo>
                    <a:lnTo>
                      <a:pt x="2068" y="1909"/>
                    </a:lnTo>
                    <a:lnTo>
                      <a:pt x="2111" y="1901"/>
                    </a:lnTo>
                    <a:lnTo>
                      <a:pt x="2157" y="1895"/>
                    </a:lnTo>
                    <a:lnTo>
                      <a:pt x="2207" y="1891"/>
                    </a:lnTo>
                    <a:lnTo>
                      <a:pt x="2260" y="1888"/>
                    </a:lnTo>
                    <a:lnTo>
                      <a:pt x="2315" y="1885"/>
                    </a:lnTo>
                    <a:lnTo>
                      <a:pt x="2370" y="1885"/>
                    </a:lnTo>
                    <a:lnTo>
                      <a:pt x="2429" y="1882"/>
                    </a:lnTo>
                    <a:lnTo>
                      <a:pt x="2488" y="1879"/>
                    </a:lnTo>
                    <a:lnTo>
                      <a:pt x="2544" y="1872"/>
                    </a:lnTo>
                    <a:lnTo>
                      <a:pt x="2600" y="1864"/>
                    </a:lnTo>
                    <a:lnTo>
                      <a:pt x="2656" y="1850"/>
                    </a:lnTo>
                    <a:lnTo>
                      <a:pt x="2708" y="1836"/>
                    </a:lnTo>
                    <a:lnTo>
                      <a:pt x="2739" y="1770"/>
                    </a:lnTo>
                    <a:lnTo>
                      <a:pt x="2764" y="1703"/>
                    </a:lnTo>
                    <a:lnTo>
                      <a:pt x="2786" y="1631"/>
                    </a:lnTo>
                    <a:lnTo>
                      <a:pt x="2807" y="1556"/>
                    </a:lnTo>
                    <a:lnTo>
                      <a:pt x="2829" y="1479"/>
                    </a:lnTo>
                    <a:lnTo>
                      <a:pt x="2851" y="1393"/>
                    </a:lnTo>
                    <a:lnTo>
                      <a:pt x="2878" y="1299"/>
                    </a:lnTo>
                    <a:lnTo>
                      <a:pt x="2909" y="1201"/>
                    </a:lnTo>
                    <a:lnTo>
                      <a:pt x="2876" y="1201"/>
                    </a:lnTo>
                    <a:lnTo>
                      <a:pt x="2841" y="1201"/>
                    </a:lnTo>
                    <a:lnTo>
                      <a:pt x="2804" y="1201"/>
                    </a:lnTo>
                    <a:lnTo>
                      <a:pt x="2767" y="1201"/>
                    </a:lnTo>
                    <a:lnTo>
                      <a:pt x="2729" y="1201"/>
                    </a:lnTo>
                    <a:lnTo>
                      <a:pt x="2690" y="1201"/>
                    </a:lnTo>
                    <a:lnTo>
                      <a:pt x="2649" y="1201"/>
                    </a:lnTo>
                    <a:lnTo>
                      <a:pt x="2612" y="1201"/>
                    </a:lnTo>
                    <a:lnTo>
                      <a:pt x="2572" y="1205"/>
                    </a:lnTo>
                    <a:lnTo>
                      <a:pt x="2531" y="1205"/>
                    </a:lnTo>
                    <a:lnTo>
                      <a:pt x="2494" y="1207"/>
                    </a:lnTo>
                    <a:lnTo>
                      <a:pt x="2454" y="1207"/>
                    </a:lnTo>
                    <a:lnTo>
                      <a:pt x="2421" y="1211"/>
                    </a:lnTo>
                    <a:lnTo>
                      <a:pt x="2386" y="1213"/>
                    </a:lnTo>
                    <a:lnTo>
                      <a:pt x="2352" y="1217"/>
                    </a:lnTo>
                    <a:lnTo>
                      <a:pt x="2321" y="1219"/>
                    </a:lnTo>
                    <a:lnTo>
                      <a:pt x="2355" y="1195"/>
                    </a:lnTo>
                    <a:lnTo>
                      <a:pt x="2392" y="1173"/>
                    </a:lnTo>
                    <a:lnTo>
                      <a:pt x="2429" y="1154"/>
                    </a:lnTo>
                    <a:lnTo>
                      <a:pt x="2470" y="1136"/>
                    </a:lnTo>
                    <a:lnTo>
                      <a:pt x="2510" y="1121"/>
                    </a:lnTo>
                    <a:lnTo>
                      <a:pt x="2550" y="1109"/>
                    </a:lnTo>
                    <a:lnTo>
                      <a:pt x="2594" y="1095"/>
                    </a:lnTo>
                    <a:lnTo>
                      <a:pt x="2637" y="1083"/>
                    </a:lnTo>
                    <a:lnTo>
                      <a:pt x="2680" y="1074"/>
                    </a:lnTo>
                    <a:lnTo>
                      <a:pt x="2723" y="1064"/>
                    </a:lnTo>
                    <a:lnTo>
                      <a:pt x="2764" y="1056"/>
                    </a:lnTo>
                    <a:lnTo>
                      <a:pt x="2807" y="1046"/>
                    </a:lnTo>
                    <a:lnTo>
                      <a:pt x="2847" y="1037"/>
                    </a:lnTo>
                    <a:lnTo>
                      <a:pt x="2888" y="1028"/>
                    </a:lnTo>
                    <a:lnTo>
                      <a:pt x="2925" y="1015"/>
                    </a:lnTo>
                    <a:lnTo>
                      <a:pt x="2962" y="1005"/>
                    </a:lnTo>
                    <a:lnTo>
                      <a:pt x="2984" y="842"/>
                    </a:lnTo>
                    <a:lnTo>
                      <a:pt x="2999" y="603"/>
                    </a:lnTo>
                    <a:lnTo>
                      <a:pt x="3002" y="313"/>
                    </a:lnTo>
                    <a:lnTo>
                      <a:pt x="2978" y="0"/>
                    </a:lnTo>
                    <a:close/>
                  </a:path>
                </a:pathLst>
              </a:custGeom>
              <a:solidFill>
                <a:srgbClr val="FFFFFF">
                  <a:alpha val="50195"/>
                </a:srgbClr>
              </a:solidFill>
              <a:ln w="11113">
                <a:solidFill>
                  <a:srgbClr val="000000"/>
                </a:solidFill>
                <a:prstDash val="solid"/>
                <a:round/>
                <a:headEnd/>
                <a:tailEnd/>
              </a:ln>
            </p:spPr>
            <p:txBody>
              <a:bodyPr lIns="16" tIns="8" rIns="16" bIns="8">
                <a:spAutoFit/>
              </a:bodyPr>
              <a:lstStyle/>
              <a:p>
                <a:endParaRPr lang="ar-SA"/>
              </a:p>
            </p:txBody>
          </p:sp>
          <p:sp>
            <p:nvSpPr>
              <p:cNvPr id="5134" name="Freeform 16"/>
              <p:cNvSpPr>
                <a:spLocks/>
              </p:cNvSpPr>
              <p:nvPr/>
            </p:nvSpPr>
            <p:spPr bwMode="auto">
              <a:xfrm>
                <a:off x="4028" y="3883"/>
                <a:ext cx="207" cy="429"/>
              </a:xfrm>
              <a:custGeom>
                <a:avLst/>
                <a:gdLst>
                  <a:gd name="T0" fmla="*/ 375 w 623"/>
                  <a:gd name="T1" fmla="*/ 33 h 1288"/>
                  <a:gd name="T2" fmla="*/ 396 w 623"/>
                  <a:gd name="T3" fmla="*/ 55 h 1288"/>
                  <a:gd name="T4" fmla="*/ 418 w 623"/>
                  <a:gd name="T5" fmla="*/ 71 h 1288"/>
                  <a:gd name="T6" fmla="*/ 439 w 623"/>
                  <a:gd name="T7" fmla="*/ 86 h 1288"/>
                  <a:gd name="T8" fmla="*/ 465 w 623"/>
                  <a:gd name="T9" fmla="*/ 92 h 1288"/>
                  <a:gd name="T10" fmla="*/ 496 w 623"/>
                  <a:gd name="T11" fmla="*/ 90 h 1288"/>
                  <a:gd name="T12" fmla="*/ 530 w 623"/>
                  <a:gd name="T13" fmla="*/ 74 h 1288"/>
                  <a:gd name="T14" fmla="*/ 570 w 623"/>
                  <a:gd name="T15" fmla="*/ 47 h 1288"/>
                  <a:gd name="T16" fmla="*/ 616 w 623"/>
                  <a:gd name="T17" fmla="*/ 0 h 1288"/>
                  <a:gd name="T18" fmla="*/ 623 w 623"/>
                  <a:gd name="T19" fmla="*/ 9 h 1288"/>
                  <a:gd name="T20" fmla="*/ 623 w 623"/>
                  <a:gd name="T21" fmla="*/ 27 h 1288"/>
                  <a:gd name="T22" fmla="*/ 620 w 623"/>
                  <a:gd name="T23" fmla="*/ 59 h 1288"/>
                  <a:gd name="T24" fmla="*/ 610 w 623"/>
                  <a:gd name="T25" fmla="*/ 96 h 1288"/>
                  <a:gd name="T26" fmla="*/ 598 w 623"/>
                  <a:gd name="T27" fmla="*/ 145 h 1288"/>
                  <a:gd name="T28" fmla="*/ 582 w 623"/>
                  <a:gd name="T29" fmla="*/ 198 h 1288"/>
                  <a:gd name="T30" fmla="*/ 564 w 623"/>
                  <a:gd name="T31" fmla="*/ 257 h 1288"/>
                  <a:gd name="T32" fmla="*/ 545 w 623"/>
                  <a:gd name="T33" fmla="*/ 321 h 1288"/>
                  <a:gd name="T34" fmla="*/ 527 w 623"/>
                  <a:gd name="T35" fmla="*/ 362 h 1288"/>
                  <a:gd name="T36" fmla="*/ 486 w 623"/>
                  <a:gd name="T37" fmla="*/ 417 h 1288"/>
                  <a:gd name="T38" fmla="*/ 433 w 623"/>
                  <a:gd name="T39" fmla="*/ 486 h 1288"/>
                  <a:gd name="T40" fmla="*/ 372 w 623"/>
                  <a:gd name="T41" fmla="*/ 560 h 1288"/>
                  <a:gd name="T42" fmla="*/ 307 w 623"/>
                  <a:gd name="T43" fmla="*/ 637 h 1288"/>
                  <a:gd name="T44" fmla="*/ 241 w 623"/>
                  <a:gd name="T45" fmla="*/ 715 h 1288"/>
                  <a:gd name="T46" fmla="*/ 183 w 623"/>
                  <a:gd name="T47" fmla="*/ 790 h 1288"/>
                  <a:gd name="T48" fmla="*/ 133 w 623"/>
                  <a:gd name="T49" fmla="*/ 851 h 1288"/>
                  <a:gd name="T50" fmla="*/ 87 w 623"/>
                  <a:gd name="T51" fmla="*/ 947 h 1288"/>
                  <a:gd name="T52" fmla="*/ 78 w 623"/>
                  <a:gd name="T53" fmla="*/ 1024 h 1288"/>
                  <a:gd name="T54" fmla="*/ 94 w 623"/>
                  <a:gd name="T55" fmla="*/ 1080 h 1288"/>
                  <a:gd name="T56" fmla="*/ 118 w 623"/>
                  <a:gd name="T57" fmla="*/ 1127 h 1288"/>
                  <a:gd name="T58" fmla="*/ 143 w 623"/>
                  <a:gd name="T59" fmla="*/ 1164 h 1288"/>
                  <a:gd name="T60" fmla="*/ 159 w 623"/>
                  <a:gd name="T61" fmla="*/ 1200 h 1288"/>
                  <a:gd name="T62" fmla="*/ 149 w 623"/>
                  <a:gd name="T63" fmla="*/ 1237 h 1288"/>
                  <a:gd name="T64" fmla="*/ 102 w 623"/>
                  <a:gd name="T65" fmla="*/ 1284 h 1288"/>
                  <a:gd name="T66" fmla="*/ 72 w 623"/>
                  <a:gd name="T67" fmla="*/ 1288 h 1288"/>
                  <a:gd name="T68" fmla="*/ 47 w 623"/>
                  <a:gd name="T69" fmla="*/ 1288 h 1288"/>
                  <a:gd name="T70" fmla="*/ 28 w 623"/>
                  <a:gd name="T71" fmla="*/ 1278 h 1288"/>
                  <a:gd name="T72" fmla="*/ 16 w 623"/>
                  <a:gd name="T73" fmla="*/ 1268 h 1288"/>
                  <a:gd name="T74" fmla="*/ 6 w 623"/>
                  <a:gd name="T75" fmla="*/ 1253 h 1288"/>
                  <a:gd name="T76" fmla="*/ 0 w 623"/>
                  <a:gd name="T77" fmla="*/ 1237 h 1288"/>
                  <a:gd name="T78" fmla="*/ 0 w 623"/>
                  <a:gd name="T79" fmla="*/ 1223 h 1288"/>
                  <a:gd name="T80" fmla="*/ 0 w 623"/>
                  <a:gd name="T81" fmla="*/ 1204 h 1288"/>
                  <a:gd name="T82" fmla="*/ 10 w 623"/>
                  <a:gd name="T83" fmla="*/ 1135 h 1288"/>
                  <a:gd name="T84" fmla="*/ 22 w 623"/>
                  <a:gd name="T85" fmla="*/ 1076 h 1288"/>
                  <a:gd name="T86" fmla="*/ 43 w 623"/>
                  <a:gd name="T87" fmla="*/ 994 h 1288"/>
                  <a:gd name="T88" fmla="*/ 81 w 623"/>
                  <a:gd name="T89" fmla="*/ 847 h 1288"/>
                  <a:gd name="T90" fmla="*/ 115 w 623"/>
                  <a:gd name="T91" fmla="*/ 737 h 1288"/>
                  <a:gd name="T92" fmla="*/ 159 w 623"/>
                  <a:gd name="T93" fmla="*/ 606 h 1288"/>
                  <a:gd name="T94" fmla="*/ 202 w 623"/>
                  <a:gd name="T95" fmla="*/ 470 h 1288"/>
                  <a:gd name="T96" fmla="*/ 249 w 623"/>
                  <a:gd name="T97" fmla="*/ 333 h 1288"/>
                  <a:gd name="T98" fmla="*/ 292 w 623"/>
                  <a:gd name="T99" fmla="*/ 210 h 1288"/>
                  <a:gd name="T100" fmla="*/ 329 w 623"/>
                  <a:gd name="T101" fmla="*/ 111 h 1288"/>
                  <a:gd name="T102" fmla="*/ 357 w 623"/>
                  <a:gd name="T103" fmla="*/ 49 h 1288"/>
                  <a:gd name="T104" fmla="*/ 375 w 623"/>
                  <a:gd name="T105" fmla="*/ 33 h 12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3"/>
                  <a:gd name="T160" fmla="*/ 0 h 1288"/>
                  <a:gd name="T161" fmla="*/ 623 w 623"/>
                  <a:gd name="T162" fmla="*/ 1288 h 12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3" h="1288">
                    <a:moveTo>
                      <a:pt x="375" y="33"/>
                    </a:moveTo>
                    <a:lnTo>
                      <a:pt x="396" y="55"/>
                    </a:lnTo>
                    <a:lnTo>
                      <a:pt x="418" y="71"/>
                    </a:lnTo>
                    <a:lnTo>
                      <a:pt x="439" y="86"/>
                    </a:lnTo>
                    <a:lnTo>
                      <a:pt x="465" y="92"/>
                    </a:lnTo>
                    <a:lnTo>
                      <a:pt x="496" y="90"/>
                    </a:lnTo>
                    <a:lnTo>
                      <a:pt x="530" y="74"/>
                    </a:lnTo>
                    <a:lnTo>
                      <a:pt x="570" y="47"/>
                    </a:lnTo>
                    <a:lnTo>
                      <a:pt x="616" y="0"/>
                    </a:lnTo>
                    <a:lnTo>
                      <a:pt x="623" y="9"/>
                    </a:lnTo>
                    <a:lnTo>
                      <a:pt x="623" y="27"/>
                    </a:lnTo>
                    <a:lnTo>
                      <a:pt x="620" y="59"/>
                    </a:lnTo>
                    <a:lnTo>
                      <a:pt x="610" y="96"/>
                    </a:lnTo>
                    <a:lnTo>
                      <a:pt x="598" y="145"/>
                    </a:lnTo>
                    <a:lnTo>
                      <a:pt x="582" y="198"/>
                    </a:lnTo>
                    <a:lnTo>
                      <a:pt x="564" y="257"/>
                    </a:lnTo>
                    <a:lnTo>
                      <a:pt x="545" y="321"/>
                    </a:lnTo>
                    <a:lnTo>
                      <a:pt x="527" y="362"/>
                    </a:lnTo>
                    <a:lnTo>
                      <a:pt x="486" y="417"/>
                    </a:lnTo>
                    <a:lnTo>
                      <a:pt x="433" y="486"/>
                    </a:lnTo>
                    <a:lnTo>
                      <a:pt x="372" y="560"/>
                    </a:lnTo>
                    <a:lnTo>
                      <a:pt x="307" y="637"/>
                    </a:lnTo>
                    <a:lnTo>
                      <a:pt x="241" y="715"/>
                    </a:lnTo>
                    <a:lnTo>
                      <a:pt x="183" y="790"/>
                    </a:lnTo>
                    <a:lnTo>
                      <a:pt x="133" y="851"/>
                    </a:lnTo>
                    <a:lnTo>
                      <a:pt x="87" y="947"/>
                    </a:lnTo>
                    <a:lnTo>
                      <a:pt x="78" y="1024"/>
                    </a:lnTo>
                    <a:lnTo>
                      <a:pt x="94" y="1080"/>
                    </a:lnTo>
                    <a:lnTo>
                      <a:pt x="118" y="1127"/>
                    </a:lnTo>
                    <a:lnTo>
                      <a:pt x="143" y="1164"/>
                    </a:lnTo>
                    <a:lnTo>
                      <a:pt x="159" y="1200"/>
                    </a:lnTo>
                    <a:lnTo>
                      <a:pt x="149" y="1237"/>
                    </a:lnTo>
                    <a:lnTo>
                      <a:pt x="102" y="1284"/>
                    </a:lnTo>
                    <a:lnTo>
                      <a:pt x="72" y="1288"/>
                    </a:lnTo>
                    <a:lnTo>
                      <a:pt x="47" y="1288"/>
                    </a:lnTo>
                    <a:lnTo>
                      <a:pt x="28" y="1278"/>
                    </a:lnTo>
                    <a:lnTo>
                      <a:pt x="16" y="1268"/>
                    </a:lnTo>
                    <a:lnTo>
                      <a:pt x="6" y="1253"/>
                    </a:lnTo>
                    <a:lnTo>
                      <a:pt x="0" y="1237"/>
                    </a:lnTo>
                    <a:lnTo>
                      <a:pt x="0" y="1223"/>
                    </a:lnTo>
                    <a:lnTo>
                      <a:pt x="0" y="1204"/>
                    </a:lnTo>
                    <a:lnTo>
                      <a:pt x="10" y="1135"/>
                    </a:lnTo>
                    <a:lnTo>
                      <a:pt x="22" y="1076"/>
                    </a:lnTo>
                    <a:lnTo>
                      <a:pt x="43" y="994"/>
                    </a:lnTo>
                    <a:lnTo>
                      <a:pt x="81" y="847"/>
                    </a:lnTo>
                    <a:lnTo>
                      <a:pt x="115" y="737"/>
                    </a:lnTo>
                    <a:lnTo>
                      <a:pt x="159" y="606"/>
                    </a:lnTo>
                    <a:lnTo>
                      <a:pt x="202" y="470"/>
                    </a:lnTo>
                    <a:lnTo>
                      <a:pt x="249" y="333"/>
                    </a:lnTo>
                    <a:lnTo>
                      <a:pt x="292" y="210"/>
                    </a:lnTo>
                    <a:lnTo>
                      <a:pt x="329" y="111"/>
                    </a:lnTo>
                    <a:lnTo>
                      <a:pt x="357" y="49"/>
                    </a:lnTo>
                    <a:lnTo>
                      <a:pt x="375" y="33"/>
                    </a:lnTo>
                    <a:close/>
                  </a:path>
                </a:pathLst>
              </a:custGeom>
              <a:solidFill>
                <a:srgbClr val="000000">
                  <a:alpha val="50195"/>
                </a:srgbClr>
              </a:solidFill>
              <a:ln w="11113">
                <a:solidFill>
                  <a:srgbClr val="000000"/>
                </a:solidFill>
                <a:prstDash val="solid"/>
                <a:round/>
                <a:headEnd/>
                <a:tailEnd/>
              </a:ln>
            </p:spPr>
            <p:txBody>
              <a:bodyPr lIns="16" tIns="8" rIns="16" bIns="8">
                <a:spAutoFit/>
              </a:bodyPr>
              <a:lstStyle/>
              <a:p>
                <a:endParaRPr lang="ar-SA"/>
              </a:p>
            </p:txBody>
          </p:sp>
          <p:sp>
            <p:nvSpPr>
              <p:cNvPr id="5135" name="Freeform 17"/>
              <p:cNvSpPr>
                <a:spLocks/>
              </p:cNvSpPr>
              <p:nvPr/>
            </p:nvSpPr>
            <p:spPr bwMode="auto">
              <a:xfrm>
                <a:off x="4041" y="4259"/>
                <a:ext cx="8" cy="35"/>
              </a:xfrm>
              <a:custGeom>
                <a:avLst/>
                <a:gdLst>
                  <a:gd name="T0" fmla="*/ 10 w 24"/>
                  <a:gd name="T1" fmla="*/ 0 h 106"/>
                  <a:gd name="T2" fmla="*/ 2 w 24"/>
                  <a:gd name="T3" fmla="*/ 31 h 106"/>
                  <a:gd name="T4" fmla="*/ 0 w 24"/>
                  <a:gd name="T5" fmla="*/ 65 h 106"/>
                  <a:gd name="T6" fmla="*/ 0 w 24"/>
                  <a:gd name="T7" fmla="*/ 96 h 106"/>
                  <a:gd name="T8" fmla="*/ 12 w 24"/>
                  <a:gd name="T9" fmla="*/ 106 h 106"/>
                  <a:gd name="T10" fmla="*/ 24 w 24"/>
                  <a:gd name="T11" fmla="*/ 94 h 106"/>
                  <a:gd name="T12" fmla="*/ 24 w 24"/>
                  <a:gd name="T13" fmla="*/ 65 h 106"/>
                  <a:gd name="T14" fmla="*/ 18 w 24"/>
                  <a:gd name="T15" fmla="*/ 31 h 106"/>
                  <a:gd name="T16" fmla="*/ 10 w 24"/>
                  <a:gd name="T17" fmla="*/ 0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06"/>
                  <a:gd name="T29" fmla="*/ 24 w 24"/>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06">
                    <a:moveTo>
                      <a:pt x="10" y="0"/>
                    </a:moveTo>
                    <a:lnTo>
                      <a:pt x="2" y="31"/>
                    </a:lnTo>
                    <a:lnTo>
                      <a:pt x="0" y="65"/>
                    </a:lnTo>
                    <a:lnTo>
                      <a:pt x="0" y="96"/>
                    </a:lnTo>
                    <a:lnTo>
                      <a:pt x="12" y="106"/>
                    </a:lnTo>
                    <a:lnTo>
                      <a:pt x="24" y="94"/>
                    </a:lnTo>
                    <a:lnTo>
                      <a:pt x="24" y="65"/>
                    </a:lnTo>
                    <a:lnTo>
                      <a:pt x="18" y="31"/>
                    </a:lnTo>
                    <a:lnTo>
                      <a:pt x="10" y="0"/>
                    </a:lnTo>
                    <a:close/>
                  </a:path>
                </a:pathLst>
              </a:custGeom>
              <a:solidFill>
                <a:srgbClr val="FFFFFF">
                  <a:alpha val="50195"/>
                </a:srgbClr>
              </a:solidFill>
              <a:ln w="9525">
                <a:noFill/>
                <a:round/>
                <a:headEnd/>
                <a:tailEnd/>
              </a:ln>
            </p:spPr>
            <p:txBody>
              <a:bodyPr lIns="16" tIns="8" rIns="16" bIns="8">
                <a:spAutoFit/>
              </a:bodyPr>
              <a:lstStyle/>
              <a:p>
                <a:endParaRPr lang="ar-SA"/>
              </a:p>
            </p:txBody>
          </p:sp>
        </p:grpSp>
      </p:grpSp>
      <p:sp>
        <p:nvSpPr>
          <p:cNvPr id="19" name="مربع نص 18"/>
          <p:cNvSpPr txBox="1"/>
          <p:nvPr/>
        </p:nvSpPr>
        <p:spPr>
          <a:xfrm>
            <a:off x="2786050" y="1071546"/>
            <a:ext cx="5572164" cy="3539430"/>
          </a:xfrm>
          <a:prstGeom prst="rect">
            <a:avLst/>
          </a:prstGeom>
          <a:noFill/>
        </p:spPr>
        <p:txBody>
          <a:bodyPr wrap="square" rtlCol="1">
            <a:spAutoFit/>
          </a:bodyPr>
          <a:lstStyle/>
          <a:p>
            <a:pPr marL="609600" indent="-609600"/>
            <a:r>
              <a:rPr lang="ar-SA" sz="2800" dirty="0" smtClean="0">
                <a:solidFill>
                  <a:schemeClr val="tx2"/>
                </a:solidFill>
                <a:latin typeface="Arial" pitchFamily="34" charset="0"/>
                <a:cs typeface="Arial" pitchFamily="34" charset="0"/>
              </a:rPr>
              <a:t>اعتماداً على ما سبق يمكننا تحديد تعريف للجودة التعليمية على أنها:"مجموعة من المعايير والخصائص الواجب توافرها في جميع عناصر العملية التعليمية في المؤسسة التربوية وذلك فيما يتعلق منها </a:t>
            </a:r>
            <a:r>
              <a:rPr lang="ar-SA" sz="2800" dirty="0" err="1" smtClean="0">
                <a:solidFill>
                  <a:schemeClr val="tx2"/>
                </a:solidFill>
                <a:latin typeface="Arial" pitchFamily="34" charset="0"/>
                <a:cs typeface="Arial" pitchFamily="34" charset="0"/>
              </a:rPr>
              <a:t>بالمدخلات</a:t>
            </a:r>
            <a:r>
              <a:rPr lang="ar-SA" sz="2800" dirty="0" smtClean="0">
                <a:solidFill>
                  <a:schemeClr val="tx2"/>
                </a:solidFill>
                <a:latin typeface="Arial" pitchFamily="34" charset="0"/>
                <a:cs typeface="Arial" pitchFamily="34" charset="0"/>
              </a:rPr>
              <a:t> والعمليات والمخرجات التي من شأنها تحقيق الأهداف المطلوبة للفرد والمؤسسة والمجتمع وفقاً للإمكانات المادية والبشرية. </a:t>
            </a:r>
            <a:endParaRPr lang="en-US" sz="2800" dirty="0">
              <a:solidFill>
                <a:schemeClr val="tx2"/>
              </a:solidFill>
              <a:latin typeface="Arial" pitchFamily="34" charset="0"/>
              <a:cs typeface="Arial" pitchFamily="34" charset="0"/>
            </a:endParaRPr>
          </a:p>
        </p:txBody>
      </p:sp>
      <p:sp>
        <p:nvSpPr>
          <p:cNvPr id="21" name="مستطيل 20"/>
          <p:cNvSpPr/>
          <p:nvPr/>
        </p:nvSpPr>
        <p:spPr>
          <a:xfrm>
            <a:off x="3929058" y="1142984"/>
            <a:ext cx="4357718" cy="369332"/>
          </a:xfrm>
          <a:prstGeom prst="rect">
            <a:avLst/>
          </a:prstGeom>
        </p:spPr>
        <p:txBody>
          <a:bodyPr wrap="square">
            <a:spAutoFit/>
          </a:bodyPr>
          <a:lstStyle/>
          <a:p>
            <a:pPr algn="ctr"/>
            <a:endParaRPr lang="ar-SA" dirty="0"/>
          </a:p>
        </p:txBody>
      </p:sp>
      <p:sp>
        <p:nvSpPr>
          <p:cNvPr id="22" name="مستطيل 21"/>
          <p:cNvSpPr/>
          <p:nvPr/>
        </p:nvSpPr>
        <p:spPr>
          <a:xfrm>
            <a:off x="2286000" y="571481"/>
            <a:ext cx="5072082" cy="400110"/>
          </a:xfrm>
          <a:prstGeom prst="rect">
            <a:avLst/>
          </a:prstGeom>
        </p:spPr>
        <p:txBody>
          <a:bodyPr wrap="square">
            <a:spAutoFit/>
          </a:bodyPr>
          <a:lstStyle/>
          <a:p>
            <a:pPr algn="ctr"/>
            <a:endParaRPr lang="ar-SA" sz="2000" dirty="0"/>
          </a:p>
        </p:txBody>
      </p:sp>
      <p:sp>
        <p:nvSpPr>
          <p:cNvPr id="23" name="مستطيل 22"/>
          <p:cNvSpPr/>
          <p:nvPr/>
        </p:nvSpPr>
        <p:spPr>
          <a:xfrm>
            <a:off x="3571868" y="1214422"/>
            <a:ext cx="4071966" cy="400110"/>
          </a:xfrm>
          <a:prstGeom prst="rect">
            <a:avLst/>
          </a:prstGeom>
        </p:spPr>
        <p:txBody>
          <a:bodyPr wrap="square">
            <a:spAutoFit/>
          </a:bodyPr>
          <a:lstStyle/>
          <a:p>
            <a:pPr algn="ctr">
              <a:buFontTx/>
              <a:buNone/>
            </a:pPr>
            <a:endParaRPr lang="en-US" sz="2000" dirty="0">
              <a:solidFill>
                <a:srgbClr val="09121B"/>
              </a:solidFill>
            </a:endParaRPr>
          </a:p>
        </p:txBody>
      </p:sp>
      <p:sp>
        <p:nvSpPr>
          <p:cNvPr id="25" name="مستطيل 24"/>
          <p:cNvSpPr/>
          <p:nvPr/>
        </p:nvSpPr>
        <p:spPr>
          <a:xfrm>
            <a:off x="3606832" y="1142984"/>
            <a:ext cx="4394192" cy="369332"/>
          </a:xfrm>
          <a:prstGeom prst="rect">
            <a:avLst/>
          </a:prstGeom>
        </p:spPr>
        <p:txBody>
          <a:bodyPr wrap="square">
            <a:spAutoFit/>
          </a:bodyPr>
          <a:lstStyle/>
          <a:p>
            <a:pPr>
              <a:defRPr/>
            </a:pPr>
            <a:endParaRPr lang="ar-SA"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6" name="مستطيل 25"/>
          <p:cNvSpPr/>
          <p:nvPr/>
        </p:nvSpPr>
        <p:spPr>
          <a:xfrm>
            <a:off x="1938105" y="428604"/>
            <a:ext cx="5267789" cy="523220"/>
          </a:xfrm>
          <a:prstGeom prst="rect">
            <a:avLst/>
          </a:prstGeom>
          <a:noFill/>
        </p:spPr>
        <p:txBody>
          <a:bodyPr wrap="square" lIns="91440" tIns="45720" rIns="91440" bIns="45720">
            <a:spAutoFit/>
          </a:bodyPr>
          <a:lstStyle/>
          <a:p>
            <a:r>
              <a:rPr lang="ar-SA"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تعريف الجودة التعليمية </a:t>
            </a:r>
            <a:endParaRPr lang="ar-SA"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8" name="شريط إلى الأعلى 27"/>
          <p:cNvSpPr/>
          <p:nvPr/>
        </p:nvSpPr>
        <p:spPr>
          <a:xfrm>
            <a:off x="3500430" y="6286520"/>
            <a:ext cx="1857388" cy="428628"/>
          </a:xfrm>
          <a:prstGeom prst="ribbon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4" name="مربع نص 23"/>
          <p:cNvSpPr txBox="1"/>
          <p:nvPr/>
        </p:nvSpPr>
        <p:spPr>
          <a:xfrm>
            <a:off x="6516216" y="6500834"/>
            <a:ext cx="2556948" cy="338554"/>
          </a:xfrm>
          <a:prstGeom prst="rect">
            <a:avLst/>
          </a:prstGeom>
          <a:noFill/>
        </p:spPr>
        <p:txBody>
          <a:bodyPr wrap="square" rtlCol="1">
            <a:spAutoFit/>
          </a:bodyPr>
          <a:lstStyle/>
          <a:p>
            <a:r>
              <a:rPr lang="ar-SA" sz="1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د/ عبير عبد الصادق محمد بدوي</a:t>
            </a:r>
            <a:endParaRPr lang="ar-SA" sz="16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071538" y="500042"/>
            <a:ext cx="7704137" cy="5472112"/>
            <a:chOff x="384" y="672"/>
            <a:chExt cx="4956" cy="2928"/>
          </a:xfrm>
        </p:grpSpPr>
        <p:grpSp>
          <p:nvGrpSpPr>
            <p:cNvPr id="3" name="Group 4"/>
            <p:cNvGrpSpPr>
              <a:grpSpLocks/>
            </p:cNvGrpSpPr>
            <p:nvPr/>
          </p:nvGrpSpPr>
          <p:grpSpPr bwMode="auto">
            <a:xfrm>
              <a:off x="384" y="672"/>
              <a:ext cx="4956" cy="2928"/>
              <a:chOff x="3888" y="1296"/>
              <a:chExt cx="1960" cy="1488"/>
            </a:xfrm>
          </p:grpSpPr>
          <p:sp>
            <p:nvSpPr>
              <p:cNvPr id="5136" name="Freeform 5"/>
              <p:cNvSpPr>
                <a:spLocks/>
              </p:cNvSpPr>
              <p:nvPr/>
            </p:nvSpPr>
            <p:spPr bwMode="auto">
              <a:xfrm flipH="1">
                <a:off x="3996" y="1296"/>
                <a:ext cx="1852" cy="1488"/>
              </a:xfrm>
              <a:custGeom>
                <a:avLst/>
                <a:gdLst>
                  <a:gd name="T0" fmla="*/ 1070 w 9260"/>
                  <a:gd name="T1" fmla="*/ 13065 h 13198"/>
                  <a:gd name="T2" fmla="*/ 828 w 9260"/>
                  <a:gd name="T3" fmla="*/ 12749 h 13198"/>
                  <a:gd name="T4" fmla="*/ 719 w 9260"/>
                  <a:gd name="T5" fmla="*/ 12380 h 13198"/>
                  <a:gd name="T6" fmla="*/ 675 w 9260"/>
                  <a:gd name="T7" fmla="*/ 11969 h 13198"/>
                  <a:gd name="T8" fmla="*/ 636 w 9260"/>
                  <a:gd name="T9" fmla="*/ 11716 h 13198"/>
                  <a:gd name="T10" fmla="*/ 571 w 9260"/>
                  <a:gd name="T11" fmla="*/ 11691 h 13198"/>
                  <a:gd name="T12" fmla="*/ 488 w 9260"/>
                  <a:gd name="T13" fmla="*/ 11443 h 13198"/>
                  <a:gd name="T14" fmla="*/ 366 w 9260"/>
                  <a:gd name="T15" fmla="*/ 10502 h 13198"/>
                  <a:gd name="T16" fmla="*/ 231 w 9260"/>
                  <a:gd name="T17" fmla="*/ 9316 h 13198"/>
                  <a:gd name="T18" fmla="*/ 124 w 9260"/>
                  <a:gd name="T19" fmla="*/ 8300 h 13198"/>
                  <a:gd name="T20" fmla="*/ 109 w 9260"/>
                  <a:gd name="T21" fmla="*/ 7233 h 13198"/>
                  <a:gd name="T22" fmla="*/ 191 w 9260"/>
                  <a:gd name="T23" fmla="*/ 5960 h 13198"/>
                  <a:gd name="T24" fmla="*/ 59 w 9260"/>
                  <a:gd name="T25" fmla="*/ 5052 h 13198"/>
                  <a:gd name="T26" fmla="*/ 75 w 9260"/>
                  <a:gd name="T27" fmla="*/ 4394 h 13198"/>
                  <a:gd name="T28" fmla="*/ 142 w 9260"/>
                  <a:gd name="T29" fmla="*/ 4015 h 13198"/>
                  <a:gd name="T30" fmla="*/ 246 w 9260"/>
                  <a:gd name="T31" fmla="*/ 3914 h 13198"/>
                  <a:gd name="T32" fmla="*/ 343 w 9260"/>
                  <a:gd name="T33" fmla="*/ 3859 h 13198"/>
                  <a:gd name="T34" fmla="*/ 483 w 9260"/>
                  <a:gd name="T35" fmla="*/ 3823 h 13198"/>
                  <a:gd name="T36" fmla="*/ 560 w 9260"/>
                  <a:gd name="T37" fmla="*/ 3735 h 13198"/>
                  <a:gd name="T38" fmla="*/ 433 w 9260"/>
                  <a:gd name="T39" fmla="*/ 3688 h 13198"/>
                  <a:gd name="T40" fmla="*/ 265 w 9260"/>
                  <a:gd name="T41" fmla="*/ 3665 h 13198"/>
                  <a:gd name="T42" fmla="*/ 98 w 9260"/>
                  <a:gd name="T43" fmla="*/ 3655 h 13198"/>
                  <a:gd name="T44" fmla="*/ 88 w 9260"/>
                  <a:gd name="T45" fmla="*/ 3408 h 13198"/>
                  <a:gd name="T46" fmla="*/ 254 w 9260"/>
                  <a:gd name="T47" fmla="*/ 2587 h 13198"/>
                  <a:gd name="T48" fmla="*/ 246 w 9260"/>
                  <a:gd name="T49" fmla="*/ 1911 h 13198"/>
                  <a:gd name="T50" fmla="*/ 223 w 9260"/>
                  <a:gd name="T51" fmla="*/ 1242 h 13198"/>
                  <a:gd name="T52" fmla="*/ 272 w 9260"/>
                  <a:gd name="T53" fmla="*/ 585 h 13198"/>
                  <a:gd name="T54" fmla="*/ 270 w 9260"/>
                  <a:gd name="T55" fmla="*/ 237 h 13198"/>
                  <a:gd name="T56" fmla="*/ 8294 w 9260"/>
                  <a:gd name="T57" fmla="*/ 0 h 13198"/>
                  <a:gd name="T58" fmla="*/ 8029 w 9260"/>
                  <a:gd name="T59" fmla="*/ 712 h 13198"/>
                  <a:gd name="T60" fmla="*/ 7886 w 9260"/>
                  <a:gd name="T61" fmla="*/ 1880 h 13198"/>
                  <a:gd name="T62" fmla="*/ 7827 w 9260"/>
                  <a:gd name="T63" fmla="*/ 3083 h 13198"/>
                  <a:gd name="T64" fmla="*/ 7809 w 9260"/>
                  <a:gd name="T65" fmla="*/ 3898 h 13198"/>
                  <a:gd name="T66" fmla="*/ 7705 w 9260"/>
                  <a:gd name="T67" fmla="*/ 3945 h 13198"/>
                  <a:gd name="T68" fmla="*/ 7564 w 9260"/>
                  <a:gd name="T69" fmla="*/ 3994 h 13198"/>
                  <a:gd name="T70" fmla="*/ 7491 w 9260"/>
                  <a:gd name="T71" fmla="*/ 4093 h 13198"/>
                  <a:gd name="T72" fmla="*/ 7419 w 9260"/>
                  <a:gd name="T73" fmla="*/ 4190 h 13198"/>
                  <a:gd name="T74" fmla="*/ 7544 w 9260"/>
                  <a:gd name="T75" fmla="*/ 4221 h 13198"/>
                  <a:gd name="T76" fmla="*/ 7681 w 9260"/>
                  <a:gd name="T77" fmla="*/ 4285 h 13198"/>
                  <a:gd name="T78" fmla="*/ 7809 w 9260"/>
                  <a:gd name="T79" fmla="*/ 4353 h 13198"/>
                  <a:gd name="T80" fmla="*/ 7904 w 9260"/>
                  <a:gd name="T81" fmla="*/ 4384 h 13198"/>
                  <a:gd name="T82" fmla="*/ 7904 w 9260"/>
                  <a:gd name="T83" fmla="*/ 4968 h 13198"/>
                  <a:gd name="T84" fmla="*/ 8011 w 9260"/>
                  <a:gd name="T85" fmla="*/ 6007 h 13198"/>
                  <a:gd name="T86" fmla="*/ 8082 w 9260"/>
                  <a:gd name="T87" fmla="*/ 7636 h 13198"/>
                  <a:gd name="T88" fmla="*/ 8172 w 9260"/>
                  <a:gd name="T89" fmla="*/ 9269 h 13198"/>
                  <a:gd name="T90" fmla="*/ 8340 w 9260"/>
                  <a:gd name="T91" fmla="*/ 10326 h 13198"/>
                  <a:gd name="T92" fmla="*/ 8507 w 9260"/>
                  <a:gd name="T93" fmla="*/ 10864 h 13198"/>
                  <a:gd name="T94" fmla="*/ 8611 w 9260"/>
                  <a:gd name="T95" fmla="*/ 11390 h 13198"/>
                  <a:gd name="T96" fmla="*/ 8728 w 9260"/>
                  <a:gd name="T97" fmla="*/ 11923 h 13198"/>
                  <a:gd name="T98" fmla="*/ 8923 w 9260"/>
                  <a:gd name="T99" fmla="*/ 12468 h 131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260"/>
                  <a:gd name="T151" fmla="*/ 0 h 13198"/>
                  <a:gd name="T152" fmla="*/ 9260 w 9260"/>
                  <a:gd name="T153" fmla="*/ 13198 h 131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260" h="13198">
                    <a:moveTo>
                      <a:pt x="9260" y="13198"/>
                    </a:moveTo>
                    <a:lnTo>
                      <a:pt x="1259" y="13198"/>
                    </a:lnTo>
                    <a:lnTo>
                      <a:pt x="1159" y="13133"/>
                    </a:lnTo>
                    <a:lnTo>
                      <a:pt x="1070" y="13065"/>
                    </a:lnTo>
                    <a:lnTo>
                      <a:pt x="994" y="12993"/>
                    </a:lnTo>
                    <a:lnTo>
                      <a:pt x="930" y="12915"/>
                    </a:lnTo>
                    <a:lnTo>
                      <a:pt x="872" y="12834"/>
                    </a:lnTo>
                    <a:lnTo>
                      <a:pt x="828" y="12749"/>
                    </a:lnTo>
                    <a:lnTo>
                      <a:pt x="792" y="12663"/>
                    </a:lnTo>
                    <a:lnTo>
                      <a:pt x="761" y="12572"/>
                    </a:lnTo>
                    <a:lnTo>
                      <a:pt x="737" y="12476"/>
                    </a:lnTo>
                    <a:lnTo>
                      <a:pt x="719" y="12380"/>
                    </a:lnTo>
                    <a:lnTo>
                      <a:pt x="703" y="12282"/>
                    </a:lnTo>
                    <a:lnTo>
                      <a:pt x="693" y="12180"/>
                    </a:lnTo>
                    <a:lnTo>
                      <a:pt x="683" y="12076"/>
                    </a:lnTo>
                    <a:lnTo>
                      <a:pt x="675" y="11969"/>
                    </a:lnTo>
                    <a:lnTo>
                      <a:pt x="667" y="11861"/>
                    </a:lnTo>
                    <a:lnTo>
                      <a:pt x="659" y="11752"/>
                    </a:lnTo>
                    <a:lnTo>
                      <a:pt x="649" y="11731"/>
                    </a:lnTo>
                    <a:lnTo>
                      <a:pt x="636" y="11716"/>
                    </a:lnTo>
                    <a:lnTo>
                      <a:pt x="623" y="11704"/>
                    </a:lnTo>
                    <a:lnTo>
                      <a:pt x="607" y="11696"/>
                    </a:lnTo>
                    <a:lnTo>
                      <a:pt x="589" y="11694"/>
                    </a:lnTo>
                    <a:lnTo>
                      <a:pt x="571" y="11691"/>
                    </a:lnTo>
                    <a:lnTo>
                      <a:pt x="550" y="11691"/>
                    </a:lnTo>
                    <a:lnTo>
                      <a:pt x="532" y="11689"/>
                    </a:lnTo>
                    <a:lnTo>
                      <a:pt x="511" y="11591"/>
                    </a:lnTo>
                    <a:lnTo>
                      <a:pt x="488" y="11443"/>
                    </a:lnTo>
                    <a:lnTo>
                      <a:pt x="459" y="11253"/>
                    </a:lnTo>
                    <a:lnTo>
                      <a:pt x="431" y="11030"/>
                    </a:lnTo>
                    <a:lnTo>
                      <a:pt x="397" y="10778"/>
                    </a:lnTo>
                    <a:lnTo>
                      <a:pt x="366" y="10502"/>
                    </a:lnTo>
                    <a:lnTo>
                      <a:pt x="329" y="10212"/>
                    </a:lnTo>
                    <a:lnTo>
                      <a:pt x="295" y="9913"/>
                    </a:lnTo>
                    <a:lnTo>
                      <a:pt x="262" y="9612"/>
                    </a:lnTo>
                    <a:lnTo>
                      <a:pt x="231" y="9316"/>
                    </a:lnTo>
                    <a:lnTo>
                      <a:pt x="199" y="9028"/>
                    </a:lnTo>
                    <a:lnTo>
                      <a:pt x="171" y="8760"/>
                    </a:lnTo>
                    <a:lnTo>
                      <a:pt x="145" y="8516"/>
                    </a:lnTo>
                    <a:lnTo>
                      <a:pt x="124" y="8300"/>
                    </a:lnTo>
                    <a:lnTo>
                      <a:pt x="109" y="8123"/>
                    </a:lnTo>
                    <a:lnTo>
                      <a:pt x="96" y="7988"/>
                    </a:lnTo>
                    <a:lnTo>
                      <a:pt x="91" y="7591"/>
                    </a:lnTo>
                    <a:lnTo>
                      <a:pt x="109" y="7233"/>
                    </a:lnTo>
                    <a:lnTo>
                      <a:pt x="137" y="6903"/>
                    </a:lnTo>
                    <a:lnTo>
                      <a:pt x="168" y="6588"/>
                    </a:lnTo>
                    <a:lnTo>
                      <a:pt x="189" y="6277"/>
                    </a:lnTo>
                    <a:lnTo>
                      <a:pt x="191" y="5960"/>
                    </a:lnTo>
                    <a:lnTo>
                      <a:pt x="163" y="5626"/>
                    </a:lnTo>
                    <a:lnTo>
                      <a:pt x="96" y="5262"/>
                    </a:lnTo>
                    <a:lnTo>
                      <a:pt x="73" y="5173"/>
                    </a:lnTo>
                    <a:lnTo>
                      <a:pt x="59" y="5052"/>
                    </a:lnTo>
                    <a:lnTo>
                      <a:pt x="56" y="4904"/>
                    </a:lnTo>
                    <a:lnTo>
                      <a:pt x="61" y="4737"/>
                    </a:lnTo>
                    <a:lnTo>
                      <a:pt x="67" y="4566"/>
                    </a:lnTo>
                    <a:lnTo>
                      <a:pt x="75" y="4394"/>
                    </a:lnTo>
                    <a:lnTo>
                      <a:pt x="78" y="4234"/>
                    </a:lnTo>
                    <a:lnTo>
                      <a:pt x="73" y="4093"/>
                    </a:lnTo>
                    <a:lnTo>
                      <a:pt x="109" y="4052"/>
                    </a:lnTo>
                    <a:lnTo>
                      <a:pt x="142" y="4015"/>
                    </a:lnTo>
                    <a:lnTo>
                      <a:pt x="171" y="3984"/>
                    </a:lnTo>
                    <a:lnTo>
                      <a:pt x="196" y="3958"/>
                    </a:lnTo>
                    <a:lnTo>
                      <a:pt x="223" y="3935"/>
                    </a:lnTo>
                    <a:lnTo>
                      <a:pt x="246" y="3914"/>
                    </a:lnTo>
                    <a:lnTo>
                      <a:pt x="267" y="3895"/>
                    </a:lnTo>
                    <a:lnTo>
                      <a:pt x="293" y="3882"/>
                    </a:lnTo>
                    <a:lnTo>
                      <a:pt x="316" y="3870"/>
                    </a:lnTo>
                    <a:lnTo>
                      <a:pt x="343" y="3859"/>
                    </a:lnTo>
                    <a:lnTo>
                      <a:pt x="371" y="3849"/>
                    </a:lnTo>
                    <a:lnTo>
                      <a:pt x="405" y="3841"/>
                    </a:lnTo>
                    <a:lnTo>
                      <a:pt x="441" y="3831"/>
                    </a:lnTo>
                    <a:lnTo>
                      <a:pt x="483" y="3823"/>
                    </a:lnTo>
                    <a:lnTo>
                      <a:pt x="530" y="3813"/>
                    </a:lnTo>
                    <a:lnTo>
                      <a:pt x="581" y="3803"/>
                    </a:lnTo>
                    <a:lnTo>
                      <a:pt x="581" y="3753"/>
                    </a:lnTo>
                    <a:lnTo>
                      <a:pt x="560" y="3735"/>
                    </a:lnTo>
                    <a:lnTo>
                      <a:pt x="535" y="3722"/>
                    </a:lnTo>
                    <a:lnTo>
                      <a:pt x="504" y="3709"/>
                    </a:lnTo>
                    <a:lnTo>
                      <a:pt x="469" y="3696"/>
                    </a:lnTo>
                    <a:lnTo>
                      <a:pt x="433" y="3688"/>
                    </a:lnTo>
                    <a:lnTo>
                      <a:pt x="394" y="3680"/>
                    </a:lnTo>
                    <a:lnTo>
                      <a:pt x="353" y="3673"/>
                    </a:lnTo>
                    <a:lnTo>
                      <a:pt x="308" y="3667"/>
                    </a:lnTo>
                    <a:lnTo>
                      <a:pt x="265" y="3665"/>
                    </a:lnTo>
                    <a:lnTo>
                      <a:pt x="223" y="3660"/>
                    </a:lnTo>
                    <a:lnTo>
                      <a:pt x="178" y="3657"/>
                    </a:lnTo>
                    <a:lnTo>
                      <a:pt x="137" y="3657"/>
                    </a:lnTo>
                    <a:lnTo>
                      <a:pt x="98" y="3655"/>
                    </a:lnTo>
                    <a:lnTo>
                      <a:pt x="61" y="3655"/>
                    </a:lnTo>
                    <a:lnTo>
                      <a:pt x="28" y="3655"/>
                    </a:lnTo>
                    <a:lnTo>
                      <a:pt x="0" y="3655"/>
                    </a:lnTo>
                    <a:lnTo>
                      <a:pt x="88" y="3408"/>
                    </a:lnTo>
                    <a:lnTo>
                      <a:pt x="155" y="3181"/>
                    </a:lnTo>
                    <a:lnTo>
                      <a:pt x="205" y="2969"/>
                    </a:lnTo>
                    <a:lnTo>
                      <a:pt x="236" y="2772"/>
                    </a:lnTo>
                    <a:lnTo>
                      <a:pt x="254" y="2587"/>
                    </a:lnTo>
                    <a:lnTo>
                      <a:pt x="262" y="2408"/>
                    </a:lnTo>
                    <a:lnTo>
                      <a:pt x="262" y="2239"/>
                    </a:lnTo>
                    <a:lnTo>
                      <a:pt x="254" y="2073"/>
                    </a:lnTo>
                    <a:lnTo>
                      <a:pt x="246" y="1911"/>
                    </a:lnTo>
                    <a:lnTo>
                      <a:pt x="234" y="1750"/>
                    </a:lnTo>
                    <a:lnTo>
                      <a:pt x="226" y="1584"/>
                    </a:lnTo>
                    <a:lnTo>
                      <a:pt x="221" y="1418"/>
                    </a:lnTo>
                    <a:lnTo>
                      <a:pt x="223" y="1242"/>
                    </a:lnTo>
                    <a:lnTo>
                      <a:pt x="236" y="1060"/>
                    </a:lnTo>
                    <a:lnTo>
                      <a:pt x="259" y="865"/>
                    </a:lnTo>
                    <a:lnTo>
                      <a:pt x="298" y="658"/>
                    </a:lnTo>
                    <a:lnTo>
                      <a:pt x="272" y="585"/>
                    </a:lnTo>
                    <a:lnTo>
                      <a:pt x="254" y="502"/>
                    </a:lnTo>
                    <a:lnTo>
                      <a:pt x="246" y="416"/>
                    </a:lnTo>
                    <a:lnTo>
                      <a:pt x="252" y="325"/>
                    </a:lnTo>
                    <a:lnTo>
                      <a:pt x="270" y="237"/>
                    </a:lnTo>
                    <a:lnTo>
                      <a:pt x="298" y="154"/>
                    </a:lnTo>
                    <a:lnTo>
                      <a:pt x="343" y="76"/>
                    </a:lnTo>
                    <a:lnTo>
                      <a:pt x="402" y="11"/>
                    </a:lnTo>
                    <a:lnTo>
                      <a:pt x="8294" y="0"/>
                    </a:lnTo>
                    <a:lnTo>
                      <a:pt x="8213" y="112"/>
                    </a:lnTo>
                    <a:lnTo>
                      <a:pt x="8143" y="273"/>
                    </a:lnTo>
                    <a:lnTo>
                      <a:pt x="8082" y="475"/>
                    </a:lnTo>
                    <a:lnTo>
                      <a:pt x="8029" y="712"/>
                    </a:lnTo>
                    <a:lnTo>
                      <a:pt x="7983" y="977"/>
                    </a:lnTo>
                    <a:lnTo>
                      <a:pt x="7943" y="1265"/>
                    </a:lnTo>
                    <a:lnTo>
                      <a:pt x="7912" y="1569"/>
                    </a:lnTo>
                    <a:lnTo>
                      <a:pt x="7886" y="1880"/>
                    </a:lnTo>
                    <a:lnTo>
                      <a:pt x="7865" y="2194"/>
                    </a:lnTo>
                    <a:lnTo>
                      <a:pt x="7850" y="2504"/>
                    </a:lnTo>
                    <a:lnTo>
                      <a:pt x="7837" y="2803"/>
                    </a:lnTo>
                    <a:lnTo>
                      <a:pt x="7827" y="3083"/>
                    </a:lnTo>
                    <a:lnTo>
                      <a:pt x="7822" y="3341"/>
                    </a:lnTo>
                    <a:lnTo>
                      <a:pt x="7816" y="3566"/>
                    </a:lnTo>
                    <a:lnTo>
                      <a:pt x="7811" y="3753"/>
                    </a:lnTo>
                    <a:lnTo>
                      <a:pt x="7809" y="3898"/>
                    </a:lnTo>
                    <a:lnTo>
                      <a:pt x="7787" y="3904"/>
                    </a:lnTo>
                    <a:lnTo>
                      <a:pt x="7764" y="3914"/>
                    </a:lnTo>
                    <a:lnTo>
                      <a:pt x="7736" y="3930"/>
                    </a:lnTo>
                    <a:lnTo>
                      <a:pt x="7705" y="3945"/>
                    </a:lnTo>
                    <a:lnTo>
                      <a:pt x="7670" y="3963"/>
                    </a:lnTo>
                    <a:lnTo>
                      <a:pt x="7637" y="3979"/>
                    </a:lnTo>
                    <a:lnTo>
                      <a:pt x="7600" y="3989"/>
                    </a:lnTo>
                    <a:lnTo>
                      <a:pt x="7564" y="3994"/>
                    </a:lnTo>
                    <a:lnTo>
                      <a:pt x="7559" y="4028"/>
                    </a:lnTo>
                    <a:lnTo>
                      <a:pt x="7541" y="4055"/>
                    </a:lnTo>
                    <a:lnTo>
                      <a:pt x="7517" y="4075"/>
                    </a:lnTo>
                    <a:lnTo>
                      <a:pt x="7491" y="4093"/>
                    </a:lnTo>
                    <a:lnTo>
                      <a:pt x="7465" y="4111"/>
                    </a:lnTo>
                    <a:lnTo>
                      <a:pt x="7442" y="4132"/>
                    </a:lnTo>
                    <a:lnTo>
                      <a:pt x="7424" y="4158"/>
                    </a:lnTo>
                    <a:lnTo>
                      <a:pt x="7419" y="4190"/>
                    </a:lnTo>
                    <a:lnTo>
                      <a:pt x="7447" y="4192"/>
                    </a:lnTo>
                    <a:lnTo>
                      <a:pt x="7478" y="4198"/>
                    </a:lnTo>
                    <a:lnTo>
                      <a:pt x="7509" y="4208"/>
                    </a:lnTo>
                    <a:lnTo>
                      <a:pt x="7544" y="4221"/>
                    </a:lnTo>
                    <a:lnTo>
                      <a:pt x="7577" y="4234"/>
                    </a:lnTo>
                    <a:lnTo>
                      <a:pt x="7611" y="4252"/>
                    </a:lnTo>
                    <a:lnTo>
                      <a:pt x="7644" y="4270"/>
                    </a:lnTo>
                    <a:lnTo>
                      <a:pt x="7681" y="4285"/>
                    </a:lnTo>
                    <a:lnTo>
                      <a:pt x="7715" y="4303"/>
                    </a:lnTo>
                    <a:lnTo>
                      <a:pt x="7746" y="4321"/>
                    </a:lnTo>
                    <a:lnTo>
                      <a:pt x="7779" y="4340"/>
                    </a:lnTo>
                    <a:lnTo>
                      <a:pt x="7809" y="4353"/>
                    </a:lnTo>
                    <a:lnTo>
                      <a:pt x="7837" y="4366"/>
                    </a:lnTo>
                    <a:lnTo>
                      <a:pt x="7863" y="4376"/>
                    </a:lnTo>
                    <a:lnTo>
                      <a:pt x="7884" y="4382"/>
                    </a:lnTo>
                    <a:lnTo>
                      <a:pt x="7904" y="4384"/>
                    </a:lnTo>
                    <a:lnTo>
                      <a:pt x="7896" y="4530"/>
                    </a:lnTo>
                    <a:lnTo>
                      <a:pt x="7886" y="4675"/>
                    </a:lnTo>
                    <a:lnTo>
                      <a:pt x="7884" y="4823"/>
                    </a:lnTo>
                    <a:lnTo>
                      <a:pt x="7904" y="4968"/>
                    </a:lnTo>
                    <a:lnTo>
                      <a:pt x="7938" y="5140"/>
                    </a:lnTo>
                    <a:lnTo>
                      <a:pt x="7967" y="5379"/>
                    </a:lnTo>
                    <a:lnTo>
                      <a:pt x="7990" y="5670"/>
                    </a:lnTo>
                    <a:lnTo>
                      <a:pt x="8011" y="6007"/>
                    </a:lnTo>
                    <a:lnTo>
                      <a:pt x="8029" y="6381"/>
                    </a:lnTo>
                    <a:lnTo>
                      <a:pt x="8047" y="6784"/>
                    </a:lnTo>
                    <a:lnTo>
                      <a:pt x="8062" y="7205"/>
                    </a:lnTo>
                    <a:lnTo>
                      <a:pt x="8082" y="7636"/>
                    </a:lnTo>
                    <a:lnTo>
                      <a:pt x="8100" y="8064"/>
                    </a:lnTo>
                    <a:lnTo>
                      <a:pt x="8120" y="8487"/>
                    </a:lnTo>
                    <a:lnTo>
                      <a:pt x="8143" y="8893"/>
                    </a:lnTo>
                    <a:lnTo>
                      <a:pt x="8172" y="9269"/>
                    </a:lnTo>
                    <a:lnTo>
                      <a:pt x="8203" y="9609"/>
                    </a:lnTo>
                    <a:lnTo>
                      <a:pt x="8242" y="9905"/>
                    </a:lnTo>
                    <a:lnTo>
                      <a:pt x="8286" y="10146"/>
                    </a:lnTo>
                    <a:lnTo>
                      <a:pt x="8340" y="10326"/>
                    </a:lnTo>
                    <a:lnTo>
                      <a:pt x="8393" y="10461"/>
                    </a:lnTo>
                    <a:lnTo>
                      <a:pt x="8434" y="10596"/>
                    </a:lnTo>
                    <a:lnTo>
                      <a:pt x="8473" y="10731"/>
                    </a:lnTo>
                    <a:lnTo>
                      <a:pt x="8507" y="10864"/>
                    </a:lnTo>
                    <a:lnTo>
                      <a:pt x="8536" y="10995"/>
                    </a:lnTo>
                    <a:lnTo>
                      <a:pt x="8562" y="11128"/>
                    </a:lnTo>
                    <a:lnTo>
                      <a:pt x="8587" y="11260"/>
                    </a:lnTo>
                    <a:lnTo>
                      <a:pt x="8611" y="11390"/>
                    </a:lnTo>
                    <a:lnTo>
                      <a:pt x="8637" y="11523"/>
                    </a:lnTo>
                    <a:lnTo>
                      <a:pt x="8663" y="11655"/>
                    </a:lnTo>
                    <a:lnTo>
                      <a:pt x="8694" y="11788"/>
                    </a:lnTo>
                    <a:lnTo>
                      <a:pt x="8728" y="11923"/>
                    </a:lnTo>
                    <a:lnTo>
                      <a:pt x="8767" y="12055"/>
                    </a:lnTo>
                    <a:lnTo>
                      <a:pt x="8811" y="12193"/>
                    </a:lnTo>
                    <a:lnTo>
                      <a:pt x="8863" y="12331"/>
                    </a:lnTo>
                    <a:lnTo>
                      <a:pt x="8923" y="12468"/>
                    </a:lnTo>
                    <a:lnTo>
                      <a:pt x="9260" y="13198"/>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dirty="0"/>
              </a:p>
            </p:txBody>
          </p:sp>
          <p:sp>
            <p:nvSpPr>
              <p:cNvPr id="5137" name="Freeform 6"/>
              <p:cNvSpPr>
                <a:spLocks/>
              </p:cNvSpPr>
              <p:nvPr/>
            </p:nvSpPr>
            <p:spPr bwMode="auto">
              <a:xfrm flipH="1">
                <a:off x="4122" y="1297"/>
                <a:ext cx="1642" cy="125"/>
              </a:xfrm>
              <a:custGeom>
                <a:avLst/>
                <a:gdLst>
                  <a:gd name="T0" fmla="*/ 7963 w 8212"/>
                  <a:gd name="T1" fmla="*/ 10 h 1119"/>
                  <a:gd name="T2" fmla="*/ 8098 w 8212"/>
                  <a:gd name="T3" fmla="*/ 71 h 1119"/>
                  <a:gd name="T4" fmla="*/ 8162 w 8212"/>
                  <a:gd name="T5" fmla="*/ 182 h 1119"/>
                  <a:gd name="T6" fmla="*/ 8196 w 8212"/>
                  <a:gd name="T7" fmla="*/ 340 h 1119"/>
                  <a:gd name="T8" fmla="*/ 8212 w 8212"/>
                  <a:gd name="T9" fmla="*/ 875 h 1119"/>
                  <a:gd name="T10" fmla="*/ 8167 w 8212"/>
                  <a:gd name="T11" fmla="*/ 891 h 1119"/>
                  <a:gd name="T12" fmla="*/ 8121 w 8212"/>
                  <a:gd name="T13" fmla="*/ 930 h 1119"/>
                  <a:gd name="T14" fmla="*/ 8082 w 8212"/>
                  <a:gd name="T15" fmla="*/ 977 h 1119"/>
                  <a:gd name="T16" fmla="*/ 8066 w 8212"/>
                  <a:gd name="T17" fmla="*/ 1020 h 1119"/>
                  <a:gd name="T18" fmla="*/ 1983 w 8212"/>
                  <a:gd name="T19" fmla="*/ 1112 h 1119"/>
                  <a:gd name="T20" fmla="*/ 2003 w 8212"/>
                  <a:gd name="T21" fmla="*/ 1057 h 1119"/>
                  <a:gd name="T22" fmla="*/ 1985 w 8212"/>
                  <a:gd name="T23" fmla="*/ 1015 h 1119"/>
                  <a:gd name="T24" fmla="*/ 1948 w 8212"/>
                  <a:gd name="T25" fmla="*/ 974 h 1119"/>
                  <a:gd name="T26" fmla="*/ 1912 w 8212"/>
                  <a:gd name="T27" fmla="*/ 922 h 1119"/>
                  <a:gd name="T28" fmla="*/ 1876 w 8212"/>
                  <a:gd name="T29" fmla="*/ 880 h 1119"/>
                  <a:gd name="T30" fmla="*/ 1858 w 8212"/>
                  <a:gd name="T31" fmla="*/ 776 h 1119"/>
                  <a:gd name="T32" fmla="*/ 1665 w 8212"/>
                  <a:gd name="T33" fmla="*/ 1119 h 1119"/>
                  <a:gd name="T34" fmla="*/ 1520 w 8212"/>
                  <a:gd name="T35" fmla="*/ 1114 h 1119"/>
                  <a:gd name="T36" fmla="*/ 1419 w 8212"/>
                  <a:gd name="T37" fmla="*/ 1099 h 1119"/>
                  <a:gd name="T38" fmla="*/ 1336 w 8212"/>
                  <a:gd name="T39" fmla="*/ 1078 h 1119"/>
                  <a:gd name="T40" fmla="*/ 1250 w 8212"/>
                  <a:gd name="T41" fmla="*/ 1057 h 1119"/>
                  <a:gd name="T42" fmla="*/ 1140 w 8212"/>
                  <a:gd name="T43" fmla="*/ 1041 h 1119"/>
                  <a:gd name="T44" fmla="*/ 985 w 8212"/>
                  <a:gd name="T45" fmla="*/ 1036 h 1119"/>
                  <a:gd name="T46" fmla="*/ 764 w 8212"/>
                  <a:gd name="T47" fmla="*/ 1044 h 1119"/>
                  <a:gd name="T48" fmla="*/ 452 w 8212"/>
                  <a:gd name="T49" fmla="*/ 1070 h 1119"/>
                  <a:gd name="T50" fmla="*/ 574 w 8212"/>
                  <a:gd name="T51" fmla="*/ 925 h 1119"/>
                  <a:gd name="T52" fmla="*/ 614 w 8212"/>
                  <a:gd name="T53" fmla="*/ 766 h 1119"/>
                  <a:gd name="T54" fmla="*/ 579 w 8212"/>
                  <a:gd name="T55" fmla="*/ 610 h 1119"/>
                  <a:gd name="T56" fmla="*/ 476 w 8212"/>
                  <a:gd name="T57" fmla="*/ 480 h 1119"/>
                  <a:gd name="T58" fmla="*/ 408 w 8212"/>
                  <a:gd name="T59" fmla="*/ 387 h 1119"/>
                  <a:gd name="T60" fmla="*/ 359 w 8212"/>
                  <a:gd name="T61" fmla="*/ 301 h 1119"/>
                  <a:gd name="T62" fmla="*/ 317 w 8212"/>
                  <a:gd name="T63" fmla="*/ 224 h 1119"/>
                  <a:gd name="T64" fmla="*/ 278 w 8212"/>
                  <a:gd name="T65" fmla="*/ 156 h 1119"/>
                  <a:gd name="T66" fmla="*/ 234 w 8212"/>
                  <a:gd name="T67" fmla="*/ 102 h 1119"/>
                  <a:gd name="T68" fmla="*/ 177 w 8212"/>
                  <a:gd name="T69" fmla="*/ 57 h 1119"/>
                  <a:gd name="T70" fmla="*/ 102 w 8212"/>
                  <a:gd name="T71" fmla="*/ 26 h 1119"/>
                  <a:gd name="T72" fmla="*/ 0 w 8212"/>
                  <a:gd name="T73" fmla="*/ 10 h 11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12"/>
                  <a:gd name="T112" fmla="*/ 0 h 1119"/>
                  <a:gd name="T113" fmla="*/ 8212 w 8212"/>
                  <a:gd name="T114" fmla="*/ 1119 h 11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12" h="1119">
                    <a:moveTo>
                      <a:pt x="7858" y="0"/>
                    </a:moveTo>
                    <a:lnTo>
                      <a:pt x="7963" y="10"/>
                    </a:lnTo>
                    <a:lnTo>
                      <a:pt x="8040" y="34"/>
                    </a:lnTo>
                    <a:lnTo>
                      <a:pt x="8098" y="71"/>
                    </a:lnTo>
                    <a:lnTo>
                      <a:pt x="8136" y="120"/>
                    </a:lnTo>
                    <a:lnTo>
                      <a:pt x="8162" y="182"/>
                    </a:lnTo>
                    <a:lnTo>
                      <a:pt x="8180" y="255"/>
                    </a:lnTo>
                    <a:lnTo>
                      <a:pt x="8196" y="340"/>
                    </a:lnTo>
                    <a:lnTo>
                      <a:pt x="8212" y="436"/>
                    </a:lnTo>
                    <a:lnTo>
                      <a:pt x="8212" y="875"/>
                    </a:lnTo>
                    <a:lnTo>
                      <a:pt x="8191" y="880"/>
                    </a:lnTo>
                    <a:lnTo>
                      <a:pt x="8167" y="891"/>
                    </a:lnTo>
                    <a:lnTo>
                      <a:pt x="8144" y="909"/>
                    </a:lnTo>
                    <a:lnTo>
                      <a:pt x="8121" y="930"/>
                    </a:lnTo>
                    <a:lnTo>
                      <a:pt x="8100" y="953"/>
                    </a:lnTo>
                    <a:lnTo>
                      <a:pt x="8082" y="977"/>
                    </a:lnTo>
                    <a:lnTo>
                      <a:pt x="8072" y="1000"/>
                    </a:lnTo>
                    <a:lnTo>
                      <a:pt x="8066" y="1020"/>
                    </a:lnTo>
                    <a:lnTo>
                      <a:pt x="1957" y="1119"/>
                    </a:lnTo>
                    <a:lnTo>
                      <a:pt x="1983" y="1112"/>
                    </a:lnTo>
                    <a:lnTo>
                      <a:pt x="1998" y="1089"/>
                    </a:lnTo>
                    <a:lnTo>
                      <a:pt x="2003" y="1057"/>
                    </a:lnTo>
                    <a:lnTo>
                      <a:pt x="2003" y="1020"/>
                    </a:lnTo>
                    <a:lnTo>
                      <a:pt x="1985" y="1015"/>
                    </a:lnTo>
                    <a:lnTo>
                      <a:pt x="1967" y="997"/>
                    </a:lnTo>
                    <a:lnTo>
                      <a:pt x="1948" y="974"/>
                    </a:lnTo>
                    <a:lnTo>
                      <a:pt x="1930" y="948"/>
                    </a:lnTo>
                    <a:lnTo>
                      <a:pt x="1912" y="922"/>
                    </a:lnTo>
                    <a:lnTo>
                      <a:pt x="1894" y="898"/>
                    </a:lnTo>
                    <a:lnTo>
                      <a:pt x="1876" y="880"/>
                    </a:lnTo>
                    <a:lnTo>
                      <a:pt x="1858" y="875"/>
                    </a:lnTo>
                    <a:lnTo>
                      <a:pt x="1858" y="776"/>
                    </a:lnTo>
                    <a:lnTo>
                      <a:pt x="1759" y="763"/>
                    </a:lnTo>
                    <a:lnTo>
                      <a:pt x="1665" y="1119"/>
                    </a:lnTo>
                    <a:lnTo>
                      <a:pt x="1588" y="1117"/>
                    </a:lnTo>
                    <a:lnTo>
                      <a:pt x="1520" y="1114"/>
                    </a:lnTo>
                    <a:lnTo>
                      <a:pt x="1466" y="1107"/>
                    </a:lnTo>
                    <a:lnTo>
                      <a:pt x="1419" y="1099"/>
                    </a:lnTo>
                    <a:lnTo>
                      <a:pt x="1374" y="1089"/>
                    </a:lnTo>
                    <a:lnTo>
                      <a:pt x="1336" y="1078"/>
                    </a:lnTo>
                    <a:lnTo>
                      <a:pt x="1294" y="1068"/>
                    </a:lnTo>
                    <a:lnTo>
                      <a:pt x="1250" y="1057"/>
                    </a:lnTo>
                    <a:lnTo>
                      <a:pt x="1201" y="1049"/>
                    </a:lnTo>
                    <a:lnTo>
                      <a:pt x="1140" y="1041"/>
                    </a:lnTo>
                    <a:lnTo>
                      <a:pt x="1071" y="1036"/>
                    </a:lnTo>
                    <a:lnTo>
                      <a:pt x="985" y="1036"/>
                    </a:lnTo>
                    <a:lnTo>
                      <a:pt x="884" y="1036"/>
                    </a:lnTo>
                    <a:lnTo>
                      <a:pt x="764" y="1044"/>
                    </a:lnTo>
                    <a:lnTo>
                      <a:pt x="622" y="1054"/>
                    </a:lnTo>
                    <a:lnTo>
                      <a:pt x="452" y="1070"/>
                    </a:lnTo>
                    <a:lnTo>
                      <a:pt x="525" y="1000"/>
                    </a:lnTo>
                    <a:lnTo>
                      <a:pt x="574" y="925"/>
                    </a:lnTo>
                    <a:lnTo>
                      <a:pt x="603" y="847"/>
                    </a:lnTo>
                    <a:lnTo>
                      <a:pt x="614" y="766"/>
                    </a:lnTo>
                    <a:lnTo>
                      <a:pt x="606" y="686"/>
                    </a:lnTo>
                    <a:lnTo>
                      <a:pt x="579" y="610"/>
                    </a:lnTo>
                    <a:lnTo>
                      <a:pt x="535" y="543"/>
                    </a:lnTo>
                    <a:lnTo>
                      <a:pt x="476" y="480"/>
                    </a:lnTo>
                    <a:lnTo>
                      <a:pt x="439" y="434"/>
                    </a:lnTo>
                    <a:lnTo>
                      <a:pt x="408" y="387"/>
                    </a:lnTo>
                    <a:lnTo>
                      <a:pt x="382" y="342"/>
                    </a:lnTo>
                    <a:lnTo>
                      <a:pt x="359" y="301"/>
                    </a:lnTo>
                    <a:lnTo>
                      <a:pt x="336" y="263"/>
                    </a:lnTo>
                    <a:lnTo>
                      <a:pt x="317" y="224"/>
                    </a:lnTo>
                    <a:lnTo>
                      <a:pt x="296" y="189"/>
                    </a:lnTo>
                    <a:lnTo>
                      <a:pt x="278" y="156"/>
                    </a:lnTo>
                    <a:lnTo>
                      <a:pt x="255" y="127"/>
                    </a:lnTo>
                    <a:lnTo>
                      <a:pt x="234" y="102"/>
                    </a:lnTo>
                    <a:lnTo>
                      <a:pt x="209" y="78"/>
                    </a:lnTo>
                    <a:lnTo>
                      <a:pt x="177" y="57"/>
                    </a:lnTo>
                    <a:lnTo>
                      <a:pt x="143" y="39"/>
                    </a:lnTo>
                    <a:lnTo>
                      <a:pt x="102" y="26"/>
                    </a:lnTo>
                    <a:lnTo>
                      <a:pt x="54" y="16"/>
                    </a:lnTo>
                    <a:lnTo>
                      <a:pt x="0" y="10"/>
                    </a:lnTo>
                    <a:lnTo>
                      <a:pt x="7858" y="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sp>
            <p:nvSpPr>
              <p:cNvPr id="5138" name="Freeform 7"/>
              <p:cNvSpPr>
                <a:spLocks/>
              </p:cNvSpPr>
              <p:nvPr/>
            </p:nvSpPr>
            <p:spPr bwMode="auto">
              <a:xfrm flipH="1">
                <a:off x="3888" y="2663"/>
                <a:ext cx="1701" cy="121"/>
              </a:xfrm>
              <a:custGeom>
                <a:avLst/>
                <a:gdLst>
                  <a:gd name="T0" fmla="*/ 7917 w 8504"/>
                  <a:gd name="T1" fmla="*/ 1068 h 1068"/>
                  <a:gd name="T2" fmla="*/ 8032 w 8504"/>
                  <a:gd name="T3" fmla="*/ 1058 h 1068"/>
                  <a:gd name="T4" fmla="*/ 8137 w 8504"/>
                  <a:gd name="T5" fmla="*/ 1037 h 1068"/>
                  <a:gd name="T6" fmla="*/ 8236 w 8504"/>
                  <a:gd name="T7" fmla="*/ 1009 h 1068"/>
                  <a:gd name="T8" fmla="*/ 8325 w 8504"/>
                  <a:gd name="T9" fmla="*/ 966 h 1068"/>
                  <a:gd name="T10" fmla="*/ 8397 w 8504"/>
                  <a:gd name="T11" fmla="*/ 912 h 1068"/>
                  <a:gd name="T12" fmla="*/ 8455 w 8504"/>
                  <a:gd name="T13" fmla="*/ 844 h 1068"/>
                  <a:gd name="T14" fmla="*/ 8494 w 8504"/>
                  <a:gd name="T15" fmla="*/ 762 h 1068"/>
                  <a:gd name="T16" fmla="*/ 8211 w 8504"/>
                  <a:gd name="T17" fmla="*/ 196 h 1068"/>
                  <a:gd name="T18" fmla="*/ 8167 w 8504"/>
                  <a:gd name="T19" fmla="*/ 180 h 1068"/>
                  <a:gd name="T20" fmla="*/ 8119 w 8504"/>
                  <a:gd name="T21" fmla="*/ 140 h 1068"/>
                  <a:gd name="T22" fmla="*/ 8081 w 8504"/>
                  <a:gd name="T23" fmla="*/ 94 h 1068"/>
                  <a:gd name="T24" fmla="*/ 8065 w 8504"/>
                  <a:gd name="T25" fmla="*/ 50 h 1068"/>
                  <a:gd name="T26" fmla="*/ 5958 w 8504"/>
                  <a:gd name="T27" fmla="*/ 283 h 1068"/>
                  <a:gd name="T28" fmla="*/ 5980 w 8504"/>
                  <a:gd name="T29" fmla="*/ 338 h 1068"/>
                  <a:gd name="T30" fmla="*/ 5961 w 8504"/>
                  <a:gd name="T31" fmla="*/ 380 h 1068"/>
                  <a:gd name="T32" fmla="*/ 5924 w 8504"/>
                  <a:gd name="T33" fmla="*/ 421 h 1068"/>
                  <a:gd name="T34" fmla="*/ 5888 w 8504"/>
                  <a:gd name="T35" fmla="*/ 473 h 1068"/>
                  <a:gd name="T36" fmla="*/ 5852 w 8504"/>
                  <a:gd name="T37" fmla="*/ 515 h 1068"/>
                  <a:gd name="T38" fmla="*/ 5833 w 8504"/>
                  <a:gd name="T39" fmla="*/ 619 h 1068"/>
                  <a:gd name="T40" fmla="*/ 5641 w 8504"/>
                  <a:gd name="T41" fmla="*/ 275 h 1068"/>
                  <a:gd name="T42" fmla="*/ 5517 w 8504"/>
                  <a:gd name="T43" fmla="*/ 273 h 1068"/>
                  <a:gd name="T44" fmla="*/ 5327 w 8504"/>
                  <a:gd name="T45" fmla="*/ 268 h 1068"/>
                  <a:gd name="T46" fmla="*/ 5075 w 8504"/>
                  <a:gd name="T47" fmla="*/ 260 h 1068"/>
                  <a:gd name="T48" fmla="*/ 4774 w 8504"/>
                  <a:gd name="T49" fmla="*/ 247 h 1068"/>
                  <a:gd name="T50" fmla="*/ 4428 w 8504"/>
                  <a:gd name="T51" fmla="*/ 232 h 1068"/>
                  <a:gd name="T52" fmla="*/ 4051 w 8504"/>
                  <a:gd name="T53" fmla="*/ 216 h 1068"/>
                  <a:gd name="T54" fmla="*/ 3651 w 8504"/>
                  <a:gd name="T55" fmla="*/ 196 h 1068"/>
                  <a:gd name="T56" fmla="*/ 3238 w 8504"/>
                  <a:gd name="T57" fmla="*/ 177 h 1068"/>
                  <a:gd name="T58" fmla="*/ 2815 w 8504"/>
                  <a:gd name="T59" fmla="*/ 154 h 1068"/>
                  <a:gd name="T60" fmla="*/ 2397 w 8504"/>
                  <a:gd name="T61" fmla="*/ 133 h 1068"/>
                  <a:gd name="T62" fmla="*/ 1991 w 8504"/>
                  <a:gd name="T63" fmla="*/ 109 h 1068"/>
                  <a:gd name="T64" fmla="*/ 1607 w 8504"/>
                  <a:gd name="T65" fmla="*/ 86 h 1068"/>
                  <a:gd name="T66" fmla="*/ 1252 w 8504"/>
                  <a:gd name="T67" fmla="*/ 63 h 1068"/>
                  <a:gd name="T68" fmla="*/ 934 w 8504"/>
                  <a:gd name="T69" fmla="*/ 42 h 1068"/>
                  <a:gd name="T70" fmla="*/ 664 w 8504"/>
                  <a:gd name="T71" fmla="*/ 22 h 1068"/>
                  <a:gd name="T72" fmla="*/ 451 w 8504"/>
                  <a:gd name="T73" fmla="*/ 0 h 1068"/>
                  <a:gd name="T74" fmla="*/ 586 w 8504"/>
                  <a:gd name="T75" fmla="*/ 162 h 1068"/>
                  <a:gd name="T76" fmla="*/ 656 w 8504"/>
                  <a:gd name="T77" fmla="*/ 354 h 1068"/>
                  <a:gd name="T78" fmla="*/ 651 w 8504"/>
                  <a:gd name="T79" fmla="*/ 543 h 1068"/>
                  <a:gd name="T80" fmla="*/ 561 w 8504"/>
                  <a:gd name="T81" fmla="*/ 688 h 1068"/>
                  <a:gd name="T82" fmla="*/ 449 w 8504"/>
                  <a:gd name="T83" fmla="*/ 738 h 1068"/>
                  <a:gd name="T84" fmla="*/ 370 w 8504"/>
                  <a:gd name="T85" fmla="*/ 793 h 1068"/>
                  <a:gd name="T86" fmla="*/ 311 w 8504"/>
                  <a:gd name="T87" fmla="*/ 852 h 1068"/>
                  <a:gd name="T88" fmla="*/ 266 w 8504"/>
                  <a:gd name="T89" fmla="*/ 910 h 1068"/>
                  <a:gd name="T90" fmla="*/ 222 w 8504"/>
                  <a:gd name="T91" fmla="*/ 964 h 1068"/>
                  <a:gd name="T92" fmla="*/ 171 w 8504"/>
                  <a:gd name="T93" fmla="*/ 1009 h 1068"/>
                  <a:gd name="T94" fmla="*/ 98 w 8504"/>
                  <a:gd name="T95" fmla="*/ 1042 h 1068"/>
                  <a:gd name="T96" fmla="*/ 0 w 8504"/>
                  <a:gd name="T97" fmla="*/ 1060 h 10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504"/>
                  <a:gd name="T148" fmla="*/ 0 h 1068"/>
                  <a:gd name="T149" fmla="*/ 8504 w 8504"/>
                  <a:gd name="T150" fmla="*/ 1068 h 10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504" h="1068">
                    <a:moveTo>
                      <a:pt x="7857" y="1050"/>
                    </a:moveTo>
                    <a:lnTo>
                      <a:pt x="7917" y="1068"/>
                    </a:lnTo>
                    <a:lnTo>
                      <a:pt x="7974" y="1063"/>
                    </a:lnTo>
                    <a:lnTo>
                      <a:pt x="8032" y="1058"/>
                    </a:lnTo>
                    <a:lnTo>
                      <a:pt x="8086" y="1047"/>
                    </a:lnTo>
                    <a:lnTo>
                      <a:pt x="8137" y="1037"/>
                    </a:lnTo>
                    <a:lnTo>
                      <a:pt x="8190" y="1024"/>
                    </a:lnTo>
                    <a:lnTo>
                      <a:pt x="8236" y="1009"/>
                    </a:lnTo>
                    <a:lnTo>
                      <a:pt x="8284" y="987"/>
                    </a:lnTo>
                    <a:lnTo>
                      <a:pt x="8325" y="966"/>
                    </a:lnTo>
                    <a:lnTo>
                      <a:pt x="8361" y="941"/>
                    </a:lnTo>
                    <a:lnTo>
                      <a:pt x="8397" y="912"/>
                    </a:lnTo>
                    <a:lnTo>
                      <a:pt x="8429" y="881"/>
                    </a:lnTo>
                    <a:lnTo>
                      <a:pt x="8455" y="844"/>
                    </a:lnTo>
                    <a:lnTo>
                      <a:pt x="8476" y="805"/>
                    </a:lnTo>
                    <a:lnTo>
                      <a:pt x="8494" y="762"/>
                    </a:lnTo>
                    <a:lnTo>
                      <a:pt x="8504" y="712"/>
                    </a:lnTo>
                    <a:lnTo>
                      <a:pt x="8211" y="196"/>
                    </a:lnTo>
                    <a:lnTo>
                      <a:pt x="8190" y="190"/>
                    </a:lnTo>
                    <a:lnTo>
                      <a:pt x="8167" y="180"/>
                    </a:lnTo>
                    <a:lnTo>
                      <a:pt x="8143" y="162"/>
                    </a:lnTo>
                    <a:lnTo>
                      <a:pt x="8119" y="140"/>
                    </a:lnTo>
                    <a:lnTo>
                      <a:pt x="8099" y="117"/>
                    </a:lnTo>
                    <a:lnTo>
                      <a:pt x="8081" y="94"/>
                    </a:lnTo>
                    <a:lnTo>
                      <a:pt x="8070" y="71"/>
                    </a:lnTo>
                    <a:lnTo>
                      <a:pt x="8065" y="50"/>
                    </a:lnTo>
                    <a:lnTo>
                      <a:pt x="5932" y="275"/>
                    </a:lnTo>
                    <a:lnTo>
                      <a:pt x="5958" y="283"/>
                    </a:lnTo>
                    <a:lnTo>
                      <a:pt x="5974" y="307"/>
                    </a:lnTo>
                    <a:lnTo>
                      <a:pt x="5980" y="338"/>
                    </a:lnTo>
                    <a:lnTo>
                      <a:pt x="5980" y="374"/>
                    </a:lnTo>
                    <a:lnTo>
                      <a:pt x="5961" y="380"/>
                    </a:lnTo>
                    <a:lnTo>
                      <a:pt x="5942" y="398"/>
                    </a:lnTo>
                    <a:lnTo>
                      <a:pt x="5924" y="421"/>
                    </a:lnTo>
                    <a:lnTo>
                      <a:pt x="5906" y="448"/>
                    </a:lnTo>
                    <a:lnTo>
                      <a:pt x="5888" y="473"/>
                    </a:lnTo>
                    <a:lnTo>
                      <a:pt x="5870" y="497"/>
                    </a:lnTo>
                    <a:lnTo>
                      <a:pt x="5852" y="515"/>
                    </a:lnTo>
                    <a:lnTo>
                      <a:pt x="5833" y="520"/>
                    </a:lnTo>
                    <a:lnTo>
                      <a:pt x="5833" y="619"/>
                    </a:lnTo>
                    <a:lnTo>
                      <a:pt x="5735" y="632"/>
                    </a:lnTo>
                    <a:lnTo>
                      <a:pt x="5641" y="275"/>
                    </a:lnTo>
                    <a:lnTo>
                      <a:pt x="5590" y="275"/>
                    </a:lnTo>
                    <a:lnTo>
                      <a:pt x="5517" y="273"/>
                    </a:lnTo>
                    <a:lnTo>
                      <a:pt x="5431" y="270"/>
                    </a:lnTo>
                    <a:lnTo>
                      <a:pt x="5327" y="268"/>
                    </a:lnTo>
                    <a:lnTo>
                      <a:pt x="5208" y="263"/>
                    </a:lnTo>
                    <a:lnTo>
                      <a:pt x="5075" y="260"/>
                    </a:lnTo>
                    <a:lnTo>
                      <a:pt x="4930" y="252"/>
                    </a:lnTo>
                    <a:lnTo>
                      <a:pt x="4774" y="247"/>
                    </a:lnTo>
                    <a:lnTo>
                      <a:pt x="4604" y="239"/>
                    </a:lnTo>
                    <a:lnTo>
                      <a:pt x="4428" y="232"/>
                    </a:lnTo>
                    <a:lnTo>
                      <a:pt x="4244" y="224"/>
                    </a:lnTo>
                    <a:lnTo>
                      <a:pt x="4051" y="216"/>
                    </a:lnTo>
                    <a:lnTo>
                      <a:pt x="3854" y="206"/>
                    </a:lnTo>
                    <a:lnTo>
                      <a:pt x="3651" y="196"/>
                    </a:lnTo>
                    <a:lnTo>
                      <a:pt x="3446" y="188"/>
                    </a:lnTo>
                    <a:lnTo>
                      <a:pt x="3238" y="177"/>
                    </a:lnTo>
                    <a:lnTo>
                      <a:pt x="3028" y="167"/>
                    </a:lnTo>
                    <a:lnTo>
                      <a:pt x="2815" y="154"/>
                    </a:lnTo>
                    <a:lnTo>
                      <a:pt x="2608" y="143"/>
                    </a:lnTo>
                    <a:lnTo>
                      <a:pt x="2397" y="133"/>
                    </a:lnTo>
                    <a:lnTo>
                      <a:pt x="2192" y="120"/>
                    </a:lnTo>
                    <a:lnTo>
                      <a:pt x="1991" y="109"/>
                    </a:lnTo>
                    <a:lnTo>
                      <a:pt x="1797" y="97"/>
                    </a:lnTo>
                    <a:lnTo>
                      <a:pt x="1607" y="86"/>
                    </a:lnTo>
                    <a:lnTo>
                      <a:pt x="1425" y="76"/>
                    </a:lnTo>
                    <a:lnTo>
                      <a:pt x="1252" y="63"/>
                    </a:lnTo>
                    <a:lnTo>
                      <a:pt x="1088" y="53"/>
                    </a:lnTo>
                    <a:lnTo>
                      <a:pt x="934" y="42"/>
                    </a:lnTo>
                    <a:lnTo>
                      <a:pt x="791" y="32"/>
                    </a:lnTo>
                    <a:lnTo>
                      <a:pt x="664" y="22"/>
                    </a:lnTo>
                    <a:lnTo>
                      <a:pt x="550" y="11"/>
                    </a:lnTo>
                    <a:lnTo>
                      <a:pt x="451" y="0"/>
                    </a:lnTo>
                    <a:lnTo>
                      <a:pt x="526" y="76"/>
                    </a:lnTo>
                    <a:lnTo>
                      <a:pt x="586" y="162"/>
                    </a:lnTo>
                    <a:lnTo>
                      <a:pt x="630" y="255"/>
                    </a:lnTo>
                    <a:lnTo>
                      <a:pt x="656" y="354"/>
                    </a:lnTo>
                    <a:lnTo>
                      <a:pt x="661" y="453"/>
                    </a:lnTo>
                    <a:lnTo>
                      <a:pt x="651" y="543"/>
                    </a:lnTo>
                    <a:lnTo>
                      <a:pt x="615" y="624"/>
                    </a:lnTo>
                    <a:lnTo>
                      <a:pt x="561" y="688"/>
                    </a:lnTo>
                    <a:lnTo>
                      <a:pt x="500" y="712"/>
                    </a:lnTo>
                    <a:lnTo>
                      <a:pt x="449" y="738"/>
                    </a:lnTo>
                    <a:lnTo>
                      <a:pt x="407" y="764"/>
                    </a:lnTo>
                    <a:lnTo>
                      <a:pt x="370" y="793"/>
                    </a:lnTo>
                    <a:lnTo>
                      <a:pt x="339" y="821"/>
                    </a:lnTo>
                    <a:lnTo>
                      <a:pt x="311" y="852"/>
                    </a:lnTo>
                    <a:lnTo>
                      <a:pt x="288" y="881"/>
                    </a:lnTo>
                    <a:lnTo>
                      <a:pt x="266" y="910"/>
                    </a:lnTo>
                    <a:lnTo>
                      <a:pt x="243" y="938"/>
                    </a:lnTo>
                    <a:lnTo>
                      <a:pt x="222" y="964"/>
                    </a:lnTo>
                    <a:lnTo>
                      <a:pt x="197" y="987"/>
                    </a:lnTo>
                    <a:lnTo>
                      <a:pt x="171" y="1009"/>
                    </a:lnTo>
                    <a:lnTo>
                      <a:pt x="137" y="1027"/>
                    </a:lnTo>
                    <a:lnTo>
                      <a:pt x="98" y="1042"/>
                    </a:lnTo>
                    <a:lnTo>
                      <a:pt x="54" y="1052"/>
                    </a:lnTo>
                    <a:lnTo>
                      <a:pt x="0" y="1060"/>
                    </a:lnTo>
                    <a:lnTo>
                      <a:pt x="7857" y="105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grpSp>
        <p:grpSp>
          <p:nvGrpSpPr>
            <p:cNvPr id="4" name="Group 8"/>
            <p:cNvGrpSpPr>
              <a:grpSpLocks/>
            </p:cNvGrpSpPr>
            <p:nvPr/>
          </p:nvGrpSpPr>
          <p:grpSpPr bwMode="auto">
            <a:xfrm flipH="1">
              <a:off x="430" y="1824"/>
              <a:ext cx="805" cy="1496"/>
              <a:chOff x="4028" y="2018"/>
              <a:chExt cx="1105" cy="2294"/>
            </a:xfrm>
          </p:grpSpPr>
          <p:sp>
            <p:nvSpPr>
              <p:cNvPr id="5127" name="Freeform 9"/>
              <p:cNvSpPr>
                <a:spLocks/>
              </p:cNvSpPr>
              <p:nvPr/>
            </p:nvSpPr>
            <p:spPr bwMode="auto">
              <a:xfrm>
                <a:off x="4072" y="2266"/>
                <a:ext cx="879" cy="1880"/>
              </a:xfrm>
              <a:custGeom>
                <a:avLst/>
                <a:gdLst>
                  <a:gd name="T0" fmla="*/ 459 w 2637"/>
                  <a:gd name="T1" fmla="*/ 4235 h 5641"/>
                  <a:gd name="T2" fmla="*/ 505 w 2637"/>
                  <a:gd name="T3" fmla="*/ 4086 h 5641"/>
                  <a:gd name="T4" fmla="*/ 549 w 2637"/>
                  <a:gd name="T5" fmla="*/ 3941 h 5641"/>
                  <a:gd name="T6" fmla="*/ 595 w 2637"/>
                  <a:gd name="T7" fmla="*/ 3802 h 5641"/>
                  <a:gd name="T8" fmla="*/ 641 w 2637"/>
                  <a:gd name="T9" fmla="*/ 3663 h 5641"/>
                  <a:gd name="T10" fmla="*/ 688 w 2637"/>
                  <a:gd name="T11" fmla="*/ 3526 h 5641"/>
                  <a:gd name="T12" fmla="*/ 737 w 2637"/>
                  <a:gd name="T13" fmla="*/ 3390 h 5641"/>
                  <a:gd name="T14" fmla="*/ 784 w 2637"/>
                  <a:gd name="T15" fmla="*/ 3260 h 5641"/>
                  <a:gd name="T16" fmla="*/ 836 w 2637"/>
                  <a:gd name="T17" fmla="*/ 3130 h 5641"/>
                  <a:gd name="T18" fmla="*/ 886 w 2637"/>
                  <a:gd name="T19" fmla="*/ 3004 h 5641"/>
                  <a:gd name="T20" fmla="*/ 938 w 2637"/>
                  <a:gd name="T21" fmla="*/ 2876 h 5641"/>
                  <a:gd name="T22" fmla="*/ 991 w 2637"/>
                  <a:gd name="T23" fmla="*/ 2749 h 5641"/>
                  <a:gd name="T24" fmla="*/ 1047 w 2637"/>
                  <a:gd name="T25" fmla="*/ 2625 h 5641"/>
                  <a:gd name="T26" fmla="*/ 1102 w 2637"/>
                  <a:gd name="T27" fmla="*/ 2502 h 5641"/>
                  <a:gd name="T28" fmla="*/ 1161 w 2637"/>
                  <a:gd name="T29" fmla="*/ 2378 h 5641"/>
                  <a:gd name="T30" fmla="*/ 1220 w 2637"/>
                  <a:gd name="T31" fmla="*/ 2257 h 5641"/>
                  <a:gd name="T32" fmla="*/ 1285 w 2637"/>
                  <a:gd name="T33" fmla="*/ 2133 h 5641"/>
                  <a:gd name="T34" fmla="*/ 1347 w 2637"/>
                  <a:gd name="T35" fmla="*/ 2010 h 5641"/>
                  <a:gd name="T36" fmla="*/ 1416 w 2637"/>
                  <a:gd name="T37" fmla="*/ 1886 h 5641"/>
                  <a:gd name="T38" fmla="*/ 1483 w 2637"/>
                  <a:gd name="T39" fmla="*/ 1762 h 5641"/>
                  <a:gd name="T40" fmla="*/ 1555 w 2637"/>
                  <a:gd name="T41" fmla="*/ 1638 h 5641"/>
                  <a:gd name="T42" fmla="*/ 1629 w 2637"/>
                  <a:gd name="T43" fmla="*/ 1514 h 5641"/>
                  <a:gd name="T44" fmla="*/ 1702 w 2637"/>
                  <a:gd name="T45" fmla="*/ 1388 h 5641"/>
                  <a:gd name="T46" fmla="*/ 1783 w 2637"/>
                  <a:gd name="T47" fmla="*/ 1257 h 5641"/>
                  <a:gd name="T48" fmla="*/ 1863 w 2637"/>
                  <a:gd name="T49" fmla="*/ 1128 h 5641"/>
                  <a:gd name="T50" fmla="*/ 1951 w 2637"/>
                  <a:gd name="T51" fmla="*/ 998 h 5641"/>
                  <a:gd name="T52" fmla="*/ 2037 w 2637"/>
                  <a:gd name="T53" fmla="*/ 861 h 5641"/>
                  <a:gd name="T54" fmla="*/ 2130 w 2637"/>
                  <a:gd name="T55" fmla="*/ 725 h 5641"/>
                  <a:gd name="T56" fmla="*/ 2223 w 2637"/>
                  <a:gd name="T57" fmla="*/ 586 h 5641"/>
                  <a:gd name="T58" fmla="*/ 2322 w 2637"/>
                  <a:gd name="T59" fmla="*/ 447 h 5641"/>
                  <a:gd name="T60" fmla="*/ 2424 w 2637"/>
                  <a:gd name="T61" fmla="*/ 301 h 5641"/>
                  <a:gd name="T62" fmla="*/ 2529 w 2637"/>
                  <a:gd name="T63" fmla="*/ 153 h 5641"/>
                  <a:gd name="T64" fmla="*/ 2637 w 2637"/>
                  <a:gd name="T65" fmla="*/ 0 h 5641"/>
                  <a:gd name="T66" fmla="*/ 2492 w 2637"/>
                  <a:gd name="T67" fmla="*/ 242 h 5641"/>
                  <a:gd name="T68" fmla="*/ 2343 w 2637"/>
                  <a:gd name="T69" fmla="*/ 487 h 5641"/>
                  <a:gd name="T70" fmla="*/ 2192 w 2637"/>
                  <a:gd name="T71" fmla="*/ 737 h 5641"/>
                  <a:gd name="T72" fmla="*/ 2040 w 2637"/>
                  <a:gd name="T73" fmla="*/ 994 h 5641"/>
                  <a:gd name="T74" fmla="*/ 1888 w 2637"/>
                  <a:gd name="T75" fmla="*/ 1255 h 5641"/>
                  <a:gd name="T76" fmla="*/ 1740 w 2637"/>
                  <a:gd name="T77" fmla="*/ 1518 h 5641"/>
                  <a:gd name="T78" fmla="*/ 1594 w 2637"/>
                  <a:gd name="T79" fmla="*/ 1784 h 5641"/>
                  <a:gd name="T80" fmla="*/ 1453 w 2637"/>
                  <a:gd name="T81" fmla="*/ 2049 h 5641"/>
                  <a:gd name="T82" fmla="*/ 1316 w 2637"/>
                  <a:gd name="T83" fmla="*/ 2319 h 5641"/>
                  <a:gd name="T84" fmla="*/ 1189 w 2637"/>
                  <a:gd name="T85" fmla="*/ 2588 h 5641"/>
                  <a:gd name="T86" fmla="*/ 1069 w 2637"/>
                  <a:gd name="T87" fmla="*/ 2855 h 5641"/>
                  <a:gd name="T88" fmla="*/ 961 w 2637"/>
                  <a:gd name="T89" fmla="*/ 3124 h 5641"/>
                  <a:gd name="T90" fmla="*/ 861 w 2637"/>
                  <a:gd name="T91" fmla="*/ 3390 h 5641"/>
                  <a:gd name="T92" fmla="*/ 775 w 2637"/>
                  <a:gd name="T93" fmla="*/ 3653 h 5641"/>
                  <a:gd name="T94" fmla="*/ 700 w 2637"/>
                  <a:gd name="T95" fmla="*/ 3916 h 5641"/>
                  <a:gd name="T96" fmla="*/ 641 w 2637"/>
                  <a:gd name="T97" fmla="*/ 4173 h 5641"/>
                  <a:gd name="T98" fmla="*/ 418 w 2637"/>
                  <a:gd name="T99" fmla="*/ 5111 h 5641"/>
                  <a:gd name="T100" fmla="*/ 0 w 2637"/>
                  <a:gd name="T101" fmla="*/ 5641 h 5641"/>
                  <a:gd name="T102" fmla="*/ 459 w 2637"/>
                  <a:gd name="T103" fmla="*/ 4235 h 56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37"/>
                  <a:gd name="T157" fmla="*/ 0 h 5641"/>
                  <a:gd name="T158" fmla="*/ 2637 w 2637"/>
                  <a:gd name="T159" fmla="*/ 5641 h 564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37" h="5641">
                    <a:moveTo>
                      <a:pt x="459" y="4235"/>
                    </a:moveTo>
                    <a:lnTo>
                      <a:pt x="505" y="4086"/>
                    </a:lnTo>
                    <a:lnTo>
                      <a:pt x="549" y="3941"/>
                    </a:lnTo>
                    <a:lnTo>
                      <a:pt x="595" y="3802"/>
                    </a:lnTo>
                    <a:lnTo>
                      <a:pt x="641" y="3663"/>
                    </a:lnTo>
                    <a:lnTo>
                      <a:pt x="688" y="3526"/>
                    </a:lnTo>
                    <a:lnTo>
                      <a:pt x="737" y="3390"/>
                    </a:lnTo>
                    <a:lnTo>
                      <a:pt x="784" y="3260"/>
                    </a:lnTo>
                    <a:lnTo>
                      <a:pt x="836" y="3130"/>
                    </a:lnTo>
                    <a:lnTo>
                      <a:pt x="886" y="3004"/>
                    </a:lnTo>
                    <a:lnTo>
                      <a:pt x="938" y="2876"/>
                    </a:lnTo>
                    <a:lnTo>
                      <a:pt x="991" y="2749"/>
                    </a:lnTo>
                    <a:lnTo>
                      <a:pt x="1047" y="2625"/>
                    </a:lnTo>
                    <a:lnTo>
                      <a:pt x="1102" y="2502"/>
                    </a:lnTo>
                    <a:lnTo>
                      <a:pt x="1161" y="2378"/>
                    </a:lnTo>
                    <a:lnTo>
                      <a:pt x="1220" y="2257"/>
                    </a:lnTo>
                    <a:lnTo>
                      <a:pt x="1285" y="2133"/>
                    </a:lnTo>
                    <a:lnTo>
                      <a:pt x="1347" y="2010"/>
                    </a:lnTo>
                    <a:lnTo>
                      <a:pt x="1416" y="1886"/>
                    </a:lnTo>
                    <a:lnTo>
                      <a:pt x="1483" y="1762"/>
                    </a:lnTo>
                    <a:lnTo>
                      <a:pt x="1555" y="1638"/>
                    </a:lnTo>
                    <a:lnTo>
                      <a:pt x="1629" y="1514"/>
                    </a:lnTo>
                    <a:lnTo>
                      <a:pt x="1702" y="1388"/>
                    </a:lnTo>
                    <a:lnTo>
                      <a:pt x="1783" y="1257"/>
                    </a:lnTo>
                    <a:lnTo>
                      <a:pt x="1863" y="1128"/>
                    </a:lnTo>
                    <a:lnTo>
                      <a:pt x="1951" y="998"/>
                    </a:lnTo>
                    <a:lnTo>
                      <a:pt x="2037" y="861"/>
                    </a:lnTo>
                    <a:lnTo>
                      <a:pt x="2130" y="725"/>
                    </a:lnTo>
                    <a:lnTo>
                      <a:pt x="2223" y="586"/>
                    </a:lnTo>
                    <a:lnTo>
                      <a:pt x="2322" y="447"/>
                    </a:lnTo>
                    <a:lnTo>
                      <a:pt x="2424" y="301"/>
                    </a:lnTo>
                    <a:lnTo>
                      <a:pt x="2529" y="153"/>
                    </a:lnTo>
                    <a:lnTo>
                      <a:pt x="2637" y="0"/>
                    </a:lnTo>
                    <a:lnTo>
                      <a:pt x="2492" y="242"/>
                    </a:lnTo>
                    <a:lnTo>
                      <a:pt x="2343" y="487"/>
                    </a:lnTo>
                    <a:lnTo>
                      <a:pt x="2192" y="737"/>
                    </a:lnTo>
                    <a:lnTo>
                      <a:pt x="2040" y="994"/>
                    </a:lnTo>
                    <a:lnTo>
                      <a:pt x="1888" y="1255"/>
                    </a:lnTo>
                    <a:lnTo>
                      <a:pt x="1740" y="1518"/>
                    </a:lnTo>
                    <a:lnTo>
                      <a:pt x="1594" y="1784"/>
                    </a:lnTo>
                    <a:lnTo>
                      <a:pt x="1453" y="2049"/>
                    </a:lnTo>
                    <a:lnTo>
                      <a:pt x="1316" y="2319"/>
                    </a:lnTo>
                    <a:lnTo>
                      <a:pt x="1189" y="2588"/>
                    </a:lnTo>
                    <a:lnTo>
                      <a:pt x="1069" y="2855"/>
                    </a:lnTo>
                    <a:lnTo>
                      <a:pt x="961" y="3124"/>
                    </a:lnTo>
                    <a:lnTo>
                      <a:pt x="861" y="3390"/>
                    </a:lnTo>
                    <a:lnTo>
                      <a:pt x="775" y="3653"/>
                    </a:lnTo>
                    <a:lnTo>
                      <a:pt x="700" y="3916"/>
                    </a:lnTo>
                    <a:lnTo>
                      <a:pt x="641" y="4173"/>
                    </a:lnTo>
                    <a:lnTo>
                      <a:pt x="418" y="5111"/>
                    </a:lnTo>
                    <a:lnTo>
                      <a:pt x="0" y="5641"/>
                    </a:lnTo>
                    <a:lnTo>
                      <a:pt x="459" y="4235"/>
                    </a:lnTo>
                    <a:close/>
                  </a:path>
                </a:pathLst>
              </a:custGeom>
              <a:solidFill>
                <a:srgbClr val="FFFFFF">
                  <a:alpha val="50195"/>
                </a:srgbClr>
              </a:solidFill>
              <a:ln w="9525">
                <a:noFill/>
                <a:round/>
                <a:headEnd/>
                <a:tailEnd/>
              </a:ln>
            </p:spPr>
            <p:txBody>
              <a:bodyPr lIns="16" tIns="8" rIns="16" bIns="8">
                <a:spAutoFit/>
              </a:bodyPr>
              <a:lstStyle/>
              <a:p>
                <a:endParaRPr lang="ar-SA"/>
              </a:p>
            </p:txBody>
          </p:sp>
          <p:sp>
            <p:nvSpPr>
              <p:cNvPr id="5128" name="Freeform 10"/>
              <p:cNvSpPr>
                <a:spLocks/>
              </p:cNvSpPr>
              <p:nvPr/>
            </p:nvSpPr>
            <p:spPr bwMode="auto">
              <a:xfrm>
                <a:off x="4222" y="2264"/>
                <a:ext cx="732" cy="1414"/>
              </a:xfrm>
              <a:custGeom>
                <a:avLst/>
                <a:gdLst>
                  <a:gd name="T0" fmla="*/ 2179 w 2198"/>
                  <a:gd name="T1" fmla="*/ 0 h 4243"/>
                  <a:gd name="T2" fmla="*/ 1965 w 2198"/>
                  <a:gd name="T3" fmla="*/ 301 h 4243"/>
                  <a:gd name="T4" fmla="*/ 1765 w 2198"/>
                  <a:gd name="T5" fmla="*/ 586 h 4243"/>
                  <a:gd name="T6" fmla="*/ 1579 w 2198"/>
                  <a:gd name="T7" fmla="*/ 861 h 4243"/>
                  <a:gd name="T8" fmla="*/ 1406 w 2198"/>
                  <a:gd name="T9" fmla="*/ 1128 h 4243"/>
                  <a:gd name="T10" fmla="*/ 1245 w 2198"/>
                  <a:gd name="T11" fmla="*/ 1387 h 4243"/>
                  <a:gd name="T12" fmla="*/ 1096 w 2198"/>
                  <a:gd name="T13" fmla="*/ 1638 h 4243"/>
                  <a:gd name="T14" fmla="*/ 957 w 2198"/>
                  <a:gd name="T15" fmla="*/ 1889 h 4243"/>
                  <a:gd name="T16" fmla="*/ 827 w 2198"/>
                  <a:gd name="T17" fmla="*/ 2136 h 4243"/>
                  <a:gd name="T18" fmla="*/ 702 w 2198"/>
                  <a:gd name="T19" fmla="*/ 2381 h 4243"/>
                  <a:gd name="T20" fmla="*/ 588 w 2198"/>
                  <a:gd name="T21" fmla="*/ 2628 h 4243"/>
                  <a:gd name="T22" fmla="*/ 480 w 2198"/>
                  <a:gd name="T23" fmla="*/ 2879 h 4243"/>
                  <a:gd name="T24" fmla="*/ 378 w 2198"/>
                  <a:gd name="T25" fmla="*/ 3133 h 4243"/>
                  <a:gd name="T26" fmla="*/ 279 w 2198"/>
                  <a:gd name="T27" fmla="*/ 3392 h 4243"/>
                  <a:gd name="T28" fmla="*/ 183 w 2198"/>
                  <a:gd name="T29" fmla="*/ 3665 h 4243"/>
                  <a:gd name="T30" fmla="*/ 90 w 2198"/>
                  <a:gd name="T31" fmla="*/ 3943 h 4243"/>
                  <a:gd name="T32" fmla="*/ 0 w 2198"/>
                  <a:gd name="T33" fmla="*/ 4237 h 4243"/>
                  <a:gd name="T34" fmla="*/ 65 w 2198"/>
                  <a:gd name="T35" fmla="*/ 4096 h 4243"/>
                  <a:gd name="T36" fmla="*/ 155 w 2198"/>
                  <a:gd name="T37" fmla="*/ 3810 h 4243"/>
                  <a:gd name="T38" fmla="*/ 248 w 2198"/>
                  <a:gd name="T39" fmla="*/ 3535 h 4243"/>
                  <a:gd name="T40" fmla="*/ 344 w 2198"/>
                  <a:gd name="T41" fmla="*/ 3269 h 4243"/>
                  <a:gd name="T42" fmla="*/ 446 w 2198"/>
                  <a:gd name="T43" fmla="*/ 3012 h 4243"/>
                  <a:gd name="T44" fmla="*/ 551 w 2198"/>
                  <a:gd name="T45" fmla="*/ 2759 h 4243"/>
                  <a:gd name="T46" fmla="*/ 663 w 2198"/>
                  <a:gd name="T47" fmla="*/ 2510 h 4243"/>
                  <a:gd name="T48" fmla="*/ 781 w 2198"/>
                  <a:gd name="T49" fmla="*/ 2267 h 4243"/>
                  <a:gd name="T50" fmla="*/ 908 w 2198"/>
                  <a:gd name="T51" fmla="*/ 2018 h 4243"/>
                  <a:gd name="T52" fmla="*/ 1043 w 2198"/>
                  <a:gd name="T53" fmla="*/ 1771 h 4243"/>
                  <a:gd name="T54" fmla="*/ 1189 w 2198"/>
                  <a:gd name="T55" fmla="*/ 1526 h 4243"/>
                  <a:gd name="T56" fmla="*/ 1343 w 2198"/>
                  <a:gd name="T57" fmla="*/ 1269 h 4243"/>
                  <a:gd name="T58" fmla="*/ 1510 w 2198"/>
                  <a:gd name="T59" fmla="*/ 1010 h 4243"/>
                  <a:gd name="T60" fmla="*/ 1690 w 2198"/>
                  <a:gd name="T61" fmla="*/ 737 h 4243"/>
                  <a:gd name="T62" fmla="*/ 1882 w 2198"/>
                  <a:gd name="T63" fmla="*/ 459 h 4243"/>
                  <a:gd name="T64" fmla="*/ 2090 w 2198"/>
                  <a:gd name="T65" fmla="*/ 165 h 4243"/>
                  <a:gd name="T66" fmla="*/ 2179 w 2198"/>
                  <a:gd name="T67" fmla="*/ 0 h 4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98"/>
                  <a:gd name="T103" fmla="*/ 0 h 4243"/>
                  <a:gd name="T104" fmla="*/ 2198 w 2198"/>
                  <a:gd name="T105" fmla="*/ 4243 h 4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98" h="4243">
                    <a:moveTo>
                      <a:pt x="2198" y="12"/>
                    </a:moveTo>
                    <a:lnTo>
                      <a:pt x="2179" y="0"/>
                    </a:lnTo>
                    <a:lnTo>
                      <a:pt x="2071" y="152"/>
                    </a:lnTo>
                    <a:lnTo>
                      <a:pt x="1965" y="301"/>
                    </a:lnTo>
                    <a:lnTo>
                      <a:pt x="1863" y="446"/>
                    </a:lnTo>
                    <a:lnTo>
                      <a:pt x="1765" y="586"/>
                    </a:lnTo>
                    <a:lnTo>
                      <a:pt x="1672" y="725"/>
                    </a:lnTo>
                    <a:lnTo>
                      <a:pt x="1579" y="861"/>
                    </a:lnTo>
                    <a:lnTo>
                      <a:pt x="1492" y="997"/>
                    </a:lnTo>
                    <a:lnTo>
                      <a:pt x="1406" y="1128"/>
                    </a:lnTo>
                    <a:lnTo>
                      <a:pt x="1325" y="1257"/>
                    </a:lnTo>
                    <a:lnTo>
                      <a:pt x="1245" y="1387"/>
                    </a:lnTo>
                    <a:lnTo>
                      <a:pt x="1171" y="1514"/>
                    </a:lnTo>
                    <a:lnTo>
                      <a:pt x="1096" y="1638"/>
                    </a:lnTo>
                    <a:lnTo>
                      <a:pt x="1025" y="1765"/>
                    </a:lnTo>
                    <a:lnTo>
                      <a:pt x="957" y="1889"/>
                    </a:lnTo>
                    <a:lnTo>
                      <a:pt x="889" y="2012"/>
                    </a:lnTo>
                    <a:lnTo>
                      <a:pt x="827" y="2136"/>
                    </a:lnTo>
                    <a:lnTo>
                      <a:pt x="761" y="2261"/>
                    </a:lnTo>
                    <a:lnTo>
                      <a:pt x="702" y="2381"/>
                    </a:lnTo>
                    <a:lnTo>
                      <a:pt x="644" y="2504"/>
                    </a:lnTo>
                    <a:lnTo>
                      <a:pt x="588" y="2628"/>
                    </a:lnTo>
                    <a:lnTo>
                      <a:pt x="533" y="2753"/>
                    </a:lnTo>
                    <a:lnTo>
                      <a:pt x="480" y="2879"/>
                    </a:lnTo>
                    <a:lnTo>
                      <a:pt x="428" y="3006"/>
                    </a:lnTo>
                    <a:lnTo>
                      <a:pt x="378" y="3133"/>
                    </a:lnTo>
                    <a:lnTo>
                      <a:pt x="326" y="3263"/>
                    </a:lnTo>
                    <a:lnTo>
                      <a:pt x="279" y="3392"/>
                    </a:lnTo>
                    <a:lnTo>
                      <a:pt x="230" y="3529"/>
                    </a:lnTo>
                    <a:lnTo>
                      <a:pt x="183" y="3665"/>
                    </a:lnTo>
                    <a:lnTo>
                      <a:pt x="137" y="3804"/>
                    </a:lnTo>
                    <a:lnTo>
                      <a:pt x="90" y="3943"/>
                    </a:lnTo>
                    <a:lnTo>
                      <a:pt x="47" y="4089"/>
                    </a:lnTo>
                    <a:lnTo>
                      <a:pt x="0" y="4237"/>
                    </a:lnTo>
                    <a:lnTo>
                      <a:pt x="20" y="4243"/>
                    </a:lnTo>
                    <a:lnTo>
                      <a:pt x="65" y="4096"/>
                    </a:lnTo>
                    <a:lnTo>
                      <a:pt x="108" y="3949"/>
                    </a:lnTo>
                    <a:lnTo>
                      <a:pt x="155" y="3810"/>
                    </a:lnTo>
                    <a:lnTo>
                      <a:pt x="202" y="3671"/>
                    </a:lnTo>
                    <a:lnTo>
                      <a:pt x="248" y="3535"/>
                    </a:lnTo>
                    <a:lnTo>
                      <a:pt x="298" y="3398"/>
                    </a:lnTo>
                    <a:lnTo>
                      <a:pt x="344" y="3269"/>
                    </a:lnTo>
                    <a:lnTo>
                      <a:pt x="396" y="3139"/>
                    </a:lnTo>
                    <a:lnTo>
                      <a:pt x="446" y="3012"/>
                    </a:lnTo>
                    <a:lnTo>
                      <a:pt x="498" y="2885"/>
                    </a:lnTo>
                    <a:lnTo>
                      <a:pt x="551" y="2759"/>
                    </a:lnTo>
                    <a:lnTo>
                      <a:pt x="606" y="2635"/>
                    </a:lnTo>
                    <a:lnTo>
                      <a:pt x="663" y="2510"/>
                    </a:lnTo>
                    <a:lnTo>
                      <a:pt x="722" y="2387"/>
                    </a:lnTo>
                    <a:lnTo>
                      <a:pt x="781" y="2267"/>
                    </a:lnTo>
                    <a:lnTo>
                      <a:pt x="845" y="2143"/>
                    </a:lnTo>
                    <a:lnTo>
                      <a:pt x="908" y="2018"/>
                    </a:lnTo>
                    <a:lnTo>
                      <a:pt x="975" y="1895"/>
                    </a:lnTo>
                    <a:lnTo>
                      <a:pt x="1043" y="1771"/>
                    </a:lnTo>
                    <a:lnTo>
                      <a:pt x="1114" y="1651"/>
                    </a:lnTo>
                    <a:lnTo>
                      <a:pt x="1189" y="1526"/>
                    </a:lnTo>
                    <a:lnTo>
                      <a:pt x="1263" y="1400"/>
                    </a:lnTo>
                    <a:lnTo>
                      <a:pt x="1343" y="1269"/>
                    </a:lnTo>
                    <a:lnTo>
                      <a:pt x="1424" y="1140"/>
                    </a:lnTo>
                    <a:lnTo>
                      <a:pt x="1510" y="1010"/>
                    </a:lnTo>
                    <a:lnTo>
                      <a:pt x="1598" y="873"/>
                    </a:lnTo>
                    <a:lnTo>
                      <a:pt x="1690" y="737"/>
                    </a:lnTo>
                    <a:lnTo>
                      <a:pt x="1783" y="598"/>
                    </a:lnTo>
                    <a:lnTo>
                      <a:pt x="1882" y="459"/>
                    </a:lnTo>
                    <a:lnTo>
                      <a:pt x="1984" y="314"/>
                    </a:lnTo>
                    <a:lnTo>
                      <a:pt x="2090" y="165"/>
                    </a:lnTo>
                    <a:lnTo>
                      <a:pt x="2198" y="12"/>
                    </a:lnTo>
                    <a:lnTo>
                      <a:pt x="2179" y="0"/>
                    </a:lnTo>
                    <a:lnTo>
                      <a:pt x="2198" y="12"/>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29" name="Freeform 11"/>
              <p:cNvSpPr>
                <a:spLocks/>
              </p:cNvSpPr>
              <p:nvPr/>
            </p:nvSpPr>
            <p:spPr bwMode="auto">
              <a:xfrm>
                <a:off x="4283" y="2264"/>
                <a:ext cx="671" cy="1393"/>
              </a:xfrm>
              <a:custGeom>
                <a:avLst/>
                <a:gdLst>
                  <a:gd name="T0" fmla="*/ 19 w 2015"/>
                  <a:gd name="T1" fmla="*/ 4179 h 4179"/>
                  <a:gd name="T2" fmla="*/ 78 w 2015"/>
                  <a:gd name="T3" fmla="*/ 3922 h 4179"/>
                  <a:gd name="T4" fmla="*/ 152 w 2015"/>
                  <a:gd name="T5" fmla="*/ 3663 h 4179"/>
                  <a:gd name="T6" fmla="*/ 239 w 2015"/>
                  <a:gd name="T7" fmla="*/ 3398 h 4179"/>
                  <a:gd name="T8" fmla="*/ 337 w 2015"/>
                  <a:gd name="T9" fmla="*/ 3133 h 4179"/>
                  <a:gd name="T10" fmla="*/ 446 w 2015"/>
                  <a:gd name="T11" fmla="*/ 2863 h 4179"/>
                  <a:gd name="T12" fmla="*/ 566 w 2015"/>
                  <a:gd name="T13" fmla="*/ 2598 h 4179"/>
                  <a:gd name="T14" fmla="*/ 694 w 2015"/>
                  <a:gd name="T15" fmla="*/ 2328 h 4179"/>
                  <a:gd name="T16" fmla="*/ 829 w 2015"/>
                  <a:gd name="T17" fmla="*/ 2059 h 4179"/>
                  <a:gd name="T18" fmla="*/ 972 w 2015"/>
                  <a:gd name="T19" fmla="*/ 1792 h 4179"/>
                  <a:gd name="T20" fmla="*/ 1117 w 2015"/>
                  <a:gd name="T21" fmla="*/ 1526 h 4179"/>
                  <a:gd name="T22" fmla="*/ 1266 w 2015"/>
                  <a:gd name="T23" fmla="*/ 1263 h 4179"/>
                  <a:gd name="T24" fmla="*/ 1417 w 2015"/>
                  <a:gd name="T25" fmla="*/ 1006 h 4179"/>
                  <a:gd name="T26" fmla="*/ 1570 w 2015"/>
                  <a:gd name="T27" fmla="*/ 749 h 4179"/>
                  <a:gd name="T28" fmla="*/ 1721 w 2015"/>
                  <a:gd name="T29" fmla="*/ 499 h 4179"/>
                  <a:gd name="T30" fmla="*/ 1870 w 2015"/>
                  <a:gd name="T31" fmla="*/ 255 h 4179"/>
                  <a:gd name="T32" fmla="*/ 2015 w 2015"/>
                  <a:gd name="T33" fmla="*/ 12 h 4179"/>
                  <a:gd name="T34" fmla="*/ 1996 w 2015"/>
                  <a:gd name="T35" fmla="*/ 0 h 4179"/>
                  <a:gd name="T36" fmla="*/ 1851 w 2015"/>
                  <a:gd name="T37" fmla="*/ 242 h 4179"/>
                  <a:gd name="T38" fmla="*/ 1702 w 2015"/>
                  <a:gd name="T39" fmla="*/ 487 h 4179"/>
                  <a:gd name="T40" fmla="*/ 1551 w 2015"/>
                  <a:gd name="T41" fmla="*/ 737 h 4179"/>
                  <a:gd name="T42" fmla="*/ 1399 w 2015"/>
                  <a:gd name="T43" fmla="*/ 994 h 4179"/>
                  <a:gd name="T44" fmla="*/ 1247 w 2015"/>
                  <a:gd name="T45" fmla="*/ 1257 h 4179"/>
                  <a:gd name="T46" fmla="*/ 1099 w 2015"/>
                  <a:gd name="T47" fmla="*/ 1520 h 4179"/>
                  <a:gd name="T48" fmla="*/ 953 w 2015"/>
                  <a:gd name="T49" fmla="*/ 1786 h 4179"/>
                  <a:gd name="T50" fmla="*/ 811 w 2015"/>
                  <a:gd name="T51" fmla="*/ 2053 h 4179"/>
                  <a:gd name="T52" fmla="*/ 674 w 2015"/>
                  <a:gd name="T53" fmla="*/ 2322 h 4179"/>
                  <a:gd name="T54" fmla="*/ 548 w 2015"/>
                  <a:gd name="T55" fmla="*/ 2591 h 4179"/>
                  <a:gd name="T56" fmla="*/ 427 w 2015"/>
                  <a:gd name="T57" fmla="*/ 2857 h 4179"/>
                  <a:gd name="T58" fmla="*/ 319 w 2015"/>
                  <a:gd name="T59" fmla="*/ 3127 h 4179"/>
                  <a:gd name="T60" fmla="*/ 219 w 2015"/>
                  <a:gd name="T61" fmla="*/ 3392 h 4179"/>
                  <a:gd name="T62" fmla="*/ 133 w 2015"/>
                  <a:gd name="T63" fmla="*/ 3655 h 4179"/>
                  <a:gd name="T64" fmla="*/ 59 w 2015"/>
                  <a:gd name="T65" fmla="*/ 3922 h 4179"/>
                  <a:gd name="T66" fmla="*/ 0 w 2015"/>
                  <a:gd name="T67" fmla="*/ 4179 h 4179"/>
                  <a:gd name="T68" fmla="*/ 19 w 2015"/>
                  <a:gd name="T69" fmla="*/ 4179 h 41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15"/>
                  <a:gd name="T106" fmla="*/ 0 h 4179"/>
                  <a:gd name="T107" fmla="*/ 2015 w 2015"/>
                  <a:gd name="T108" fmla="*/ 4179 h 41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15" h="4179">
                    <a:moveTo>
                      <a:pt x="19" y="4179"/>
                    </a:moveTo>
                    <a:lnTo>
                      <a:pt x="78" y="3922"/>
                    </a:lnTo>
                    <a:lnTo>
                      <a:pt x="152" y="3663"/>
                    </a:lnTo>
                    <a:lnTo>
                      <a:pt x="239" y="3398"/>
                    </a:lnTo>
                    <a:lnTo>
                      <a:pt x="337" y="3133"/>
                    </a:lnTo>
                    <a:lnTo>
                      <a:pt x="446" y="2863"/>
                    </a:lnTo>
                    <a:lnTo>
                      <a:pt x="566" y="2598"/>
                    </a:lnTo>
                    <a:lnTo>
                      <a:pt x="694" y="2328"/>
                    </a:lnTo>
                    <a:lnTo>
                      <a:pt x="829" y="2059"/>
                    </a:lnTo>
                    <a:lnTo>
                      <a:pt x="972" y="1792"/>
                    </a:lnTo>
                    <a:lnTo>
                      <a:pt x="1117" y="1526"/>
                    </a:lnTo>
                    <a:lnTo>
                      <a:pt x="1266" y="1263"/>
                    </a:lnTo>
                    <a:lnTo>
                      <a:pt x="1417" y="1006"/>
                    </a:lnTo>
                    <a:lnTo>
                      <a:pt x="1570" y="749"/>
                    </a:lnTo>
                    <a:lnTo>
                      <a:pt x="1721" y="499"/>
                    </a:lnTo>
                    <a:lnTo>
                      <a:pt x="1870" y="255"/>
                    </a:lnTo>
                    <a:lnTo>
                      <a:pt x="2015" y="12"/>
                    </a:lnTo>
                    <a:lnTo>
                      <a:pt x="1996" y="0"/>
                    </a:lnTo>
                    <a:lnTo>
                      <a:pt x="1851" y="242"/>
                    </a:lnTo>
                    <a:lnTo>
                      <a:pt x="1702" y="487"/>
                    </a:lnTo>
                    <a:lnTo>
                      <a:pt x="1551" y="737"/>
                    </a:lnTo>
                    <a:lnTo>
                      <a:pt x="1399" y="994"/>
                    </a:lnTo>
                    <a:lnTo>
                      <a:pt x="1247" y="1257"/>
                    </a:lnTo>
                    <a:lnTo>
                      <a:pt x="1099" y="1520"/>
                    </a:lnTo>
                    <a:lnTo>
                      <a:pt x="953" y="1786"/>
                    </a:lnTo>
                    <a:lnTo>
                      <a:pt x="811" y="2053"/>
                    </a:lnTo>
                    <a:lnTo>
                      <a:pt x="674" y="2322"/>
                    </a:lnTo>
                    <a:lnTo>
                      <a:pt x="548" y="2591"/>
                    </a:lnTo>
                    <a:lnTo>
                      <a:pt x="427" y="2857"/>
                    </a:lnTo>
                    <a:lnTo>
                      <a:pt x="319" y="3127"/>
                    </a:lnTo>
                    <a:lnTo>
                      <a:pt x="219" y="3392"/>
                    </a:lnTo>
                    <a:lnTo>
                      <a:pt x="133" y="3655"/>
                    </a:lnTo>
                    <a:lnTo>
                      <a:pt x="59" y="3922"/>
                    </a:lnTo>
                    <a:lnTo>
                      <a:pt x="0" y="4179"/>
                    </a:lnTo>
                    <a:lnTo>
                      <a:pt x="19" y="4179"/>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0" name="Freeform 12"/>
              <p:cNvSpPr>
                <a:spLocks/>
              </p:cNvSpPr>
              <p:nvPr/>
            </p:nvSpPr>
            <p:spPr bwMode="auto">
              <a:xfrm>
                <a:off x="4209" y="3657"/>
                <a:ext cx="80" cy="314"/>
              </a:xfrm>
              <a:custGeom>
                <a:avLst/>
                <a:gdLst>
                  <a:gd name="T0" fmla="*/ 18 w 241"/>
                  <a:gd name="T1" fmla="*/ 944 h 944"/>
                  <a:gd name="T2" fmla="*/ 18 w 241"/>
                  <a:gd name="T3" fmla="*/ 938 h 944"/>
                  <a:gd name="T4" fmla="*/ 241 w 241"/>
                  <a:gd name="T5" fmla="*/ 0 h 944"/>
                  <a:gd name="T6" fmla="*/ 222 w 241"/>
                  <a:gd name="T7" fmla="*/ 0 h 944"/>
                  <a:gd name="T8" fmla="*/ 0 w 241"/>
                  <a:gd name="T9" fmla="*/ 938 h 944"/>
                  <a:gd name="T10" fmla="*/ 0 w 241"/>
                  <a:gd name="T11" fmla="*/ 931 h 944"/>
                  <a:gd name="T12" fmla="*/ 18 w 241"/>
                  <a:gd name="T13" fmla="*/ 944 h 944"/>
                  <a:gd name="T14" fmla="*/ 18 w 241"/>
                  <a:gd name="T15" fmla="*/ 941 h 944"/>
                  <a:gd name="T16" fmla="*/ 18 w 241"/>
                  <a:gd name="T17" fmla="*/ 938 h 944"/>
                  <a:gd name="T18" fmla="*/ 18 w 241"/>
                  <a:gd name="T19" fmla="*/ 944 h 9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1"/>
                  <a:gd name="T31" fmla="*/ 0 h 944"/>
                  <a:gd name="T32" fmla="*/ 241 w 241"/>
                  <a:gd name="T33" fmla="*/ 944 h 9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1" h="944">
                    <a:moveTo>
                      <a:pt x="18" y="944"/>
                    </a:moveTo>
                    <a:lnTo>
                      <a:pt x="18" y="938"/>
                    </a:lnTo>
                    <a:lnTo>
                      <a:pt x="241" y="0"/>
                    </a:lnTo>
                    <a:lnTo>
                      <a:pt x="222" y="0"/>
                    </a:lnTo>
                    <a:lnTo>
                      <a:pt x="0" y="938"/>
                    </a:lnTo>
                    <a:lnTo>
                      <a:pt x="0" y="931"/>
                    </a:lnTo>
                    <a:lnTo>
                      <a:pt x="18" y="944"/>
                    </a:lnTo>
                    <a:lnTo>
                      <a:pt x="18" y="941"/>
                    </a:lnTo>
                    <a:lnTo>
                      <a:pt x="18" y="938"/>
                    </a:lnTo>
                    <a:lnTo>
                      <a:pt x="18" y="944"/>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1" name="Freeform 13"/>
              <p:cNvSpPr>
                <a:spLocks/>
              </p:cNvSpPr>
              <p:nvPr/>
            </p:nvSpPr>
            <p:spPr bwMode="auto">
              <a:xfrm>
                <a:off x="4063" y="3967"/>
                <a:ext cx="152" cy="197"/>
              </a:xfrm>
              <a:custGeom>
                <a:avLst/>
                <a:gdLst>
                  <a:gd name="T0" fmla="*/ 18 w 455"/>
                  <a:gd name="T1" fmla="*/ 533 h 592"/>
                  <a:gd name="T2" fmla="*/ 37 w 455"/>
                  <a:gd name="T3" fmla="*/ 543 h 592"/>
                  <a:gd name="T4" fmla="*/ 455 w 455"/>
                  <a:gd name="T5" fmla="*/ 13 h 592"/>
                  <a:gd name="T6" fmla="*/ 437 w 455"/>
                  <a:gd name="T7" fmla="*/ 0 h 592"/>
                  <a:gd name="T8" fmla="*/ 18 w 455"/>
                  <a:gd name="T9" fmla="*/ 529 h 592"/>
                  <a:gd name="T10" fmla="*/ 37 w 455"/>
                  <a:gd name="T11" fmla="*/ 539 h 592"/>
                  <a:gd name="T12" fmla="*/ 18 w 455"/>
                  <a:gd name="T13" fmla="*/ 533 h 592"/>
                  <a:gd name="T14" fmla="*/ 0 w 455"/>
                  <a:gd name="T15" fmla="*/ 592 h 592"/>
                  <a:gd name="T16" fmla="*/ 37 w 455"/>
                  <a:gd name="T17" fmla="*/ 543 h 592"/>
                  <a:gd name="T18" fmla="*/ 18 w 455"/>
                  <a:gd name="T19" fmla="*/ 533 h 5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5"/>
                  <a:gd name="T31" fmla="*/ 0 h 592"/>
                  <a:gd name="T32" fmla="*/ 455 w 455"/>
                  <a:gd name="T33" fmla="*/ 592 h 5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5" h="592">
                    <a:moveTo>
                      <a:pt x="18" y="533"/>
                    </a:moveTo>
                    <a:lnTo>
                      <a:pt x="37" y="543"/>
                    </a:lnTo>
                    <a:lnTo>
                      <a:pt x="455" y="13"/>
                    </a:lnTo>
                    <a:lnTo>
                      <a:pt x="437" y="0"/>
                    </a:lnTo>
                    <a:lnTo>
                      <a:pt x="18" y="529"/>
                    </a:lnTo>
                    <a:lnTo>
                      <a:pt x="37" y="539"/>
                    </a:lnTo>
                    <a:lnTo>
                      <a:pt x="18" y="533"/>
                    </a:lnTo>
                    <a:lnTo>
                      <a:pt x="0" y="592"/>
                    </a:lnTo>
                    <a:lnTo>
                      <a:pt x="37" y="543"/>
                    </a:lnTo>
                    <a:lnTo>
                      <a:pt x="18" y="533"/>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2" name="Freeform 14"/>
              <p:cNvSpPr>
                <a:spLocks/>
              </p:cNvSpPr>
              <p:nvPr/>
            </p:nvSpPr>
            <p:spPr bwMode="auto">
              <a:xfrm>
                <a:off x="4069" y="3676"/>
                <a:ext cx="159" cy="471"/>
              </a:xfrm>
              <a:custGeom>
                <a:avLst/>
                <a:gdLst>
                  <a:gd name="T0" fmla="*/ 458 w 478"/>
                  <a:gd name="T1" fmla="*/ 0 h 1412"/>
                  <a:gd name="T2" fmla="*/ 0 w 478"/>
                  <a:gd name="T3" fmla="*/ 1406 h 1412"/>
                  <a:gd name="T4" fmla="*/ 19 w 478"/>
                  <a:gd name="T5" fmla="*/ 1412 h 1412"/>
                  <a:gd name="T6" fmla="*/ 478 w 478"/>
                  <a:gd name="T7" fmla="*/ 6 h 1412"/>
                  <a:gd name="T8" fmla="*/ 458 w 478"/>
                  <a:gd name="T9" fmla="*/ 0 h 1412"/>
                  <a:gd name="T10" fmla="*/ 0 60000 65536"/>
                  <a:gd name="T11" fmla="*/ 0 60000 65536"/>
                  <a:gd name="T12" fmla="*/ 0 60000 65536"/>
                  <a:gd name="T13" fmla="*/ 0 60000 65536"/>
                  <a:gd name="T14" fmla="*/ 0 60000 65536"/>
                  <a:gd name="T15" fmla="*/ 0 w 478"/>
                  <a:gd name="T16" fmla="*/ 0 h 1412"/>
                  <a:gd name="T17" fmla="*/ 478 w 478"/>
                  <a:gd name="T18" fmla="*/ 1412 h 1412"/>
                </a:gdLst>
                <a:ahLst/>
                <a:cxnLst>
                  <a:cxn ang="T10">
                    <a:pos x="T0" y="T1"/>
                  </a:cxn>
                  <a:cxn ang="T11">
                    <a:pos x="T2" y="T3"/>
                  </a:cxn>
                  <a:cxn ang="T12">
                    <a:pos x="T4" y="T5"/>
                  </a:cxn>
                  <a:cxn ang="T13">
                    <a:pos x="T6" y="T7"/>
                  </a:cxn>
                  <a:cxn ang="T14">
                    <a:pos x="T8" y="T9"/>
                  </a:cxn>
                </a:cxnLst>
                <a:rect l="T15" t="T16" r="T17" b="T18"/>
                <a:pathLst>
                  <a:path w="478" h="1412">
                    <a:moveTo>
                      <a:pt x="458" y="0"/>
                    </a:moveTo>
                    <a:lnTo>
                      <a:pt x="0" y="1406"/>
                    </a:lnTo>
                    <a:lnTo>
                      <a:pt x="19" y="1412"/>
                    </a:lnTo>
                    <a:lnTo>
                      <a:pt x="478" y="6"/>
                    </a:lnTo>
                    <a:lnTo>
                      <a:pt x="458" y="0"/>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3" name="Freeform 15"/>
              <p:cNvSpPr>
                <a:spLocks/>
              </p:cNvSpPr>
              <p:nvPr/>
            </p:nvSpPr>
            <p:spPr bwMode="auto">
              <a:xfrm>
                <a:off x="4132" y="2018"/>
                <a:ext cx="1001" cy="1663"/>
              </a:xfrm>
              <a:custGeom>
                <a:avLst/>
                <a:gdLst>
                  <a:gd name="T0" fmla="*/ 2445 w 3002"/>
                  <a:gd name="T1" fmla="*/ 217 h 4989"/>
                  <a:gd name="T2" fmla="*/ 1823 w 3002"/>
                  <a:gd name="T3" fmla="*/ 684 h 4989"/>
                  <a:gd name="T4" fmla="*/ 1297 w 3002"/>
                  <a:gd name="T5" fmla="*/ 1299 h 4989"/>
                  <a:gd name="T6" fmla="*/ 866 w 3002"/>
                  <a:gd name="T7" fmla="*/ 1990 h 4989"/>
                  <a:gd name="T8" fmla="*/ 527 w 3002"/>
                  <a:gd name="T9" fmla="*/ 2693 h 4989"/>
                  <a:gd name="T10" fmla="*/ 272 w 3002"/>
                  <a:gd name="T11" fmla="*/ 3340 h 4989"/>
                  <a:gd name="T12" fmla="*/ 102 w 3002"/>
                  <a:gd name="T13" fmla="*/ 3860 h 4989"/>
                  <a:gd name="T14" fmla="*/ 12 w 3002"/>
                  <a:gd name="T15" fmla="*/ 4191 h 4989"/>
                  <a:gd name="T16" fmla="*/ 155 w 3002"/>
                  <a:gd name="T17" fmla="*/ 4528 h 4989"/>
                  <a:gd name="T18" fmla="*/ 245 w 3002"/>
                  <a:gd name="T19" fmla="*/ 4891 h 4989"/>
                  <a:gd name="T20" fmla="*/ 455 w 3002"/>
                  <a:gd name="T21" fmla="*/ 4469 h 4989"/>
                  <a:gd name="T22" fmla="*/ 672 w 3002"/>
                  <a:gd name="T23" fmla="*/ 3885 h 4989"/>
                  <a:gd name="T24" fmla="*/ 870 w 3002"/>
                  <a:gd name="T25" fmla="*/ 3389 h 4989"/>
                  <a:gd name="T26" fmla="*/ 1074 w 3002"/>
                  <a:gd name="T27" fmla="*/ 2946 h 4989"/>
                  <a:gd name="T28" fmla="*/ 1300 w 3002"/>
                  <a:gd name="T29" fmla="*/ 2510 h 4989"/>
                  <a:gd name="T30" fmla="*/ 1576 w 3002"/>
                  <a:gd name="T31" fmla="*/ 2048 h 4989"/>
                  <a:gd name="T32" fmla="*/ 1919 w 3002"/>
                  <a:gd name="T33" fmla="*/ 1523 h 4989"/>
                  <a:gd name="T34" fmla="*/ 2352 w 3002"/>
                  <a:gd name="T35" fmla="*/ 895 h 4989"/>
                  <a:gd name="T36" fmla="*/ 2250 w 3002"/>
                  <a:gd name="T37" fmla="*/ 1095 h 4989"/>
                  <a:gd name="T38" fmla="*/ 1937 w 3002"/>
                  <a:gd name="T39" fmla="*/ 1613 h 4989"/>
                  <a:gd name="T40" fmla="*/ 1631 w 3002"/>
                  <a:gd name="T41" fmla="*/ 2142 h 4989"/>
                  <a:gd name="T42" fmla="*/ 1337 w 3002"/>
                  <a:gd name="T43" fmla="*/ 2677 h 4989"/>
                  <a:gd name="T44" fmla="*/ 1068 w 3002"/>
                  <a:gd name="T45" fmla="*/ 3219 h 4989"/>
                  <a:gd name="T46" fmla="*/ 827 w 3002"/>
                  <a:gd name="T47" fmla="*/ 3767 h 4989"/>
                  <a:gd name="T48" fmla="*/ 629 w 3002"/>
                  <a:gd name="T49" fmla="*/ 4311 h 4989"/>
                  <a:gd name="T50" fmla="*/ 480 w 3002"/>
                  <a:gd name="T51" fmla="*/ 4853 h 4989"/>
                  <a:gd name="T52" fmla="*/ 576 w 3002"/>
                  <a:gd name="T53" fmla="*/ 4893 h 4989"/>
                  <a:gd name="T54" fmla="*/ 790 w 3002"/>
                  <a:gd name="T55" fmla="*/ 4819 h 4989"/>
                  <a:gd name="T56" fmla="*/ 1019 w 3002"/>
                  <a:gd name="T57" fmla="*/ 4785 h 4989"/>
                  <a:gd name="T58" fmla="*/ 1225 w 3002"/>
                  <a:gd name="T59" fmla="*/ 4775 h 4989"/>
                  <a:gd name="T60" fmla="*/ 1547 w 3002"/>
                  <a:gd name="T61" fmla="*/ 4342 h 4989"/>
                  <a:gd name="T62" fmla="*/ 1829 w 3002"/>
                  <a:gd name="T63" fmla="*/ 3782 h 4989"/>
                  <a:gd name="T64" fmla="*/ 2052 w 3002"/>
                  <a:gd name="T65" fmla="*/ 3262 h 4989"/>
                  <a:gd name="T66" fmla="*/ 2256 w 3002"/>
                  <a:gd name="T67" fmla="*/ 2791 h 4989"/>
                  <a:gd name="T68" fmla="*/ 2408 w 3002"/>
                  <a:gd name="T69" fmla="*/ 2476 h 4989"/>
                  <a:gd name="T70" fmla="*/ 2538 w 3002"/>
                  <a:gd name="T71" fmla="*/ 2176 h 4989"/>
                  <a:gd name="T72" fmla="*/ 2476 w 3002"/>
                  <a:gd name="T73" fmla="*/ 2093 h 4989"/>
                  <a:gd name="T74" fmla="*/ 2309 w 3002"/>
                  <a:gd name="T75" fmla="*/ 2036 h 4989"/>
                  <a:gd name="T76" fmla="*/ 2133 w 3002"/>
                  <a:gd name="T77" fmla="*/ 1984 h 4989"/>
                  <a:gd name="T78" fmla="*/ 1980 w 3002"/>
                  <a:gd name="T79" fmla="*/ 1978 h 4989"/>
                  <a:gd name="T80" fmla="*/ 2027 w 3002"/>
                  <a:gd name="T81" fmla="*/ 1922 h 4989"/>
                  <a:gd name="T82" fmla="*/ 2207 w 3002"/>
                  <a:gd name="T83" fmla="*/ 1891 h 4989"/>
                  <a:gd name="T84" fmla="*/ 2429 w 3002"/>
                  <a:gd name="T85" fmla="*/ 1882 h 4989"/>
                  <a:gd name="T86" fmla="*/ 2656 w 3002"/>
                  <a:gd name="T87" fmla="*/ 1850 h 4989"/>
                  <a:gd name="T88" fmla="*/ 2786 w 3002"/>
                  <a:gd name="T89" fmla="*/ 1631 h 4989"/>
                  <a:gd name="T90" fmla="*/ 2878 w 3002"/>
                  <a:gd name="T91" fmla="*/ 1299 h 4989"/>
                  <a:gd name="T92" fmla="*/ 2804 w 3002"/>
                  <a:gd name="T93" fmla="*/ 1201 h 4989"/>
                  <a:gd name="T94" fmla="*/ 2649 w 3002"/>
                  <a:gd name="T95" fmla="*/ 1201 h 4989"/>
                  <a:gd name="T96" fmla="*/ 2494 w 3002"/>
                  <a:gd name="T97" fmla="*/ 1207 h 4989"/>
                  <a:gd name="T98" fmla="*/ 2352 w 3002"/>
                  <a:gd name="T99" fmla="*/ 1217 h 4989"/>
                  <a:gd name="T100" fmla="*/ 2429 w 3002"/>
                  <a:gd name="T101" fmla="*/ 1154 h 4989"/>
                  <a:gd name="T102" fmla="*/ 2594 w 3002"/>
                  <a:gd name="T103" fmla="*/ 1095 h 4989"/>
                  <a:gd name="T104" fmla="*/ 2764 w 3002"/>
                  <a:gd name="T105" fmla="*/ 1056 h 4989"/>
                  <a:gd name="T106" fmla="*/ 2925 w 3002"/>
                  <a:gd name="T107" fmla="*/ 1015 h 4989"/>
                  <a:gd name="T108" fmla="*/ 3002 w 3002"/>
                  <a:gd name="T109" fmla="*/ 313 h 49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02"/>
                  <a:gd name="T166" fmla="*/ 0 h 4989"/>
                  <a:gd name="T167" fmla="*/ 3002 w 3002"/>
                  <a:gd name="T168" fmla="*/ 4989 h 49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02" h="4989">
                    <a:moveTo>
                      <a:pt x="2978" y="0"/>
                    </a:moveTo>
                    <a:lnTo>
                      <a:pt x="2792" y="56"/>
                    </a:lnTo>
                    <a:lnTo>
                      <a:pt x="2615" y="130"/>
                    </a:lnTo>
                    <a:lnTo>
                      <a:pt x="2445" y="217"/>
                    </a:lnTo>
                    <a:lnTo>
                      <a:pt x="2278" y="315"/>
                    </a:lnTo>
                    <a:lnTo>
                      <a:pt x="2120" y="427"/>
                    </a:lnTo>
                    <a:lnTo>
                      <a:pt x="1968" y="550"/>
                    </a:lnTo>
                    <a:lnTo>
                      <a:pt x="1823" y="684"/>
                    </a:lnTo>
                    <a:lnTo>
                      <a:pt x="1680" y="826"/>
                    </a:lnTo>
                    <a:lnTo>
                      <a:pt x="1547" y="978"/>
                    </a:lnTo>
                    <a:lnTo>
                      <a:pt x="1421" y="1136"/>
                    </a:lnTo>
                    <a:lnTo>
                      <a:pt x="1297" y="1299"/>
                    </a:lnTo>
                    <a:lnTo>
                      <a:pt x="1182" y="1467"/>
                    </a:lnTo>
                    <a:lnTo>
                      <a:pt x="1071" y="1640"/>
                    </a:lnTo>
                    <a:lnTo>
                      <a:pt x="966" y="1813"/>
                    </a:lnTo>
                    <a:lnTo>
                      <a:pt x="866" y="1990"/>
                    </a:lnTo>
                    <a:lnTo>
                      <a:pt x="774" y="2166"/>
                    </a:lnTo>
                    <a:lnTo>
                      <a:pt x="688" y="2346"/>
                    </a:lnTo>
                    <a:lnTo>
                      <a:pt x="604" y="2519"/>
                    </a:lnTo>
                    <a:lnTo>
                      <a:pt x="527" y="2693"/>
                    </a:lnTo>
                    <a:lnTo>
                      <a:pt x="455" y="2863"/>
                    </a:lnTo>
                    <a:lnTo>
                      <a:pt x="390" y="3027"/>
                    </a:lnTo>
                    <a:lnTo>
                      <a:pt x="328" y="3185"/>
                    </a:lnTo>
                    <a:lnTo>
                      <a:pt x="272" y="3340"/>
                    </a:lnTo>
                    <a:lnTo>
                      <a:pt x="223" y="3481"/>
                    </a:lnTo>
                    <a:lnTo>
                      <a:pt x="180" y="3618"/>
                    </a:lnTo>
                    <a:lnTo>
                      <a:pt x="139" y="3746"/>
                    </a:lnTo>
                    <a:lnTo>
                      <a:pt x="102" y="3860"/>
                    </a:lnTo>
                    <a:lnTo>
                      <a:pt x="71" y="3962"/>
                    </a:lnTo>
                    <a:lnTo>
                      <a:pt x="47" y="4052"/>
                    </a:lnTo>
                    <a:lnTo>
                      <a:pt x="27" y="4128"/>
                    </a:lnTo>
                    <a:lnTo>
                      <a:pt x="12" y="4191"/>
                    </a:lnTo>
                    <a:lnTo>
                      <a:pt x="0" y="4234"/>
                    </a:lnTo>
                    <a:lnTo>
                      <a:pt x="65" y="4340"/>
                    </a:lnTo>
                    <a:lnTo>
                      <a:pt x="115" y="4436"/>
                    </a:lnTo>
                    <a:lnTo>
                      <a:pt x="155" y="4528"/>
                    </a:lnTo>
                    <a:lnTo>
                      <a:pt x="182" y="4618"/>
                    </a:lnTo>
                    <a:lnTo>
                      <a:pt x="204" y="4705"/>
                    </a:lnTo>
                    <a:lnTo>
                      <a:pt x="226" y="4797"/>
                    </a:lnTo>
                    <a:lnTo>
                      <a:pt x="245" y="4891"/>
                    </a:lnTo>
                    <a:lnTo>
                      <a:pt x="266" y="4989"/>
                    </a:lnTo>
                    <a:lnTo>
                      <a:pt x="331" y="4807"/>
                    </a:lnTo>
                    <a:lnTo>
                      <a:pt x="396" y="4634"/>
                    </a:lnTo>
                    <a:lnTo>
                      <a:pt x="455" y="4469"/>
                    </a:lnTo>
                    <a:lnTo>
                      <a:pt x="511" y="4314"/>
                    </a:lnTo>
                    <a:lnTo>
                      <a:pt x="566" y="4163"/>
                    </a:lnTo>
                    <a:lnTo>
                      <a:pt x="619" y="4020"/>
                    </a:lnTo>
                    <a:lnTo>
                      <a:pt x="672" y="3885"/>
                    </a:lnTo>
                    <a:lnTo>
                      <a:pt x="721" y="3754"/>
                    </a:lnTo>
                    <a:lnTo>
                      <a:pt x="774" y="3630"/>
                    </a:lnTo>
                    <a:lnTo>
                      <a:pt x="820" y="3507"/>
                    </a:lnTo>
                    <a:lnTo>
                      <a:pt x="870" y="3389"/>
                    </a:lnTo>
                    <a:lnTo>
                      <a:pt x="919" y="3275"/>
                    </a:lnTo>
                    <a:lnTo>
                      <a:pt x="968" y="3163"/>
                    </a:lnTo>
                    <a:lnTo>
                      <a:pt x="1021" y="3055"/>
                    </a:lnTo>
                    <a:lnTo>
                      <a:pt x="1074" y="2946"/>
                    </a:lnTo>
                    <a:lnTo>
                      <a:pt x="1127" y="2838"/>
                    </a:lnTo>
                    <a:lnTo>
                      <a:pt x="1182" y="2730"/>
                    </a:lnTo>
                    <a:lnTo>
                      <a:pt x="1241" y="2622"/>
                    </a:lnTo>
                    <a:lnTo>
                      <a:pt x="1300" y="2510"/>
                    </a:lnTo>
                    <a:lnTo>
                      <a:pt x="1365" y="2399"/>
                    </a:lnTo>
                    <a:lnTo>
                      <a:pt x="1429" y="2287"/>
                    </a:lnTo>
                    <a:lnTo>
                      <a:pt x="1501" y="2170"/>
                    </a:lnTo>
                    <a:lnTo>
                      <a:pt x="1576" y="2048"/>
                    </a:lnTo>
                    <a:lnTo>
                      <a:pt x="1653" y="1925"/>
                    </a:lnTo>
                    <a:lnTo>
                      <a:pt x="1737" y="1799"/>
                    </a:lnTo>
                    <a:lnTo>
                      <a:pt x="1827" y="1665"/>
                    </a:lnTo>
                    <a:lnTo>
                      <a:pt x="1919" y="1523"/>
                    </a:lnTo>
                    <a:lnTo>
                      <a:pt x="2018" y="1377"/>
                    </a:lnTo>
                    <a:lnTo>
                      <a:pt x="2123" y="1226"/>
                    </a:lnTo>
                    <a:lnTo>
                      <a:pt x="2235" y="1062"/>
                    </a:lnTo>
                    <a:lnTo>
                      <a:pt x="2352" y="895"/>
                    </a:lnTo>
                    <a:lnTo>
                      <a:pt x="2480" y="715"/>
                    </a:lnTo>
                    <a:lnTo>
                      <a:pt x="2402" y="842"/>
                    </a:lnTo>
                    <a:lnTo>
                      <a:pt x="2327" y="966"/>
                    </a:lnTo>
                    <a:lnTo>
                      <a:pt x="2250" y="1095"/>
                    </a:lnTo>
                    <a:lnTo>
                      <a:pt x="2172" y="1223"/>
                    </a:lnTo>
                    <a:lnTo>
                      <a:pt x="2096" y="1352"/>
                    </a:lnTo>
                    <a:lnTo>
                      <a:pt x="2015" y="1483"/>
                    </a:lnTo>
                    <a:lnTo>
                      <a:pt x="1937" y="1613"/>
                    </a:lnTo>
                    <a:lnTo>
                      <a:pt x="1860" y="1742"/>
                    </a:lnTo>
                    <a:lnTo>
                      <a:pt x="1782" y="1876"/>
                    </a:lnTo>
                    <a:lnTo>
                      <a:pt x="1709" y="2009"/>
                    </a:lnTo>
                    <a:lnTo>
                      <a:pt x="1631" y="2142"/>
                    </a:lnTo>
                    <a:lnTo>
                      <a:pt x="1557" y="2275"/>
                    </a:lnTo>
                    <a:lnTo>
                      <a:pt x="1482" y="2408"/>
                    </a:lnTo>
                    <a:lnTo>
                      <a:pt x="1411" y="2540"/>
                    </a:lnTo>
                    <a:lnTo>
                      <a:pt x="1337" y="2677"/>
                    </a:lnTo>
                    <a:lnTo>
                      <a:pt x="1269" y="2813"/>
                    </a:lnTo>
                    <a:lnTo>
                      <a:pt x="1201" y="2950"/>
                    </a:lnTo>
                    <a:lnTo>
                      <a:pt x="1133" y="3083"/>
                    </a:lnTo>
                    <a:lnTo>
                      <a:pt x="1068" y="3219"/>
                    </a:lnTo>
                    <a:lnTo>
                      <a:pt x="1003" y="3355"/>
                    </a:lnTo>
                    <a:lnTo>
                      <a:pt x="944" y="3491"/>
                    </a:lnTo>
                    <a:lnTo>
                      <a:pt x="886" y="3628"/>
                    </a:lnTo>
                    <a:lnTo>
                      <a:pt x="827" y="3767"/>
                    </a:lnTo>
                    <a:lnTo>
                      <a:pt x="774" y="3903"/>
                    </a:lnTo>
                    <a:lnTo>
                      <a:pt x="721" y="4040"/>
                    </a:lnTo>
                    <a:lnTo>
                      <a:pt x="674" y="4175"/>
                    </a:lnTo>
                    <a:lnTo>
                      <a:pt x="629" y="4311"/>
                    </a:lnTo>
                    <a:lnTo>
                      <a:pt x="588" y="4448"/>
                    </a:lnTo>
                    <a:lnTo>
                      <a:pt x="548" y="4583"/>
                    </a:lnTo>
                    <a:lnTo>
                      <a:pt x="511" y="4720"/>
                    </a:lnTo>
                    <a:lnTo>
                      <a:pt x="480" y="4853"/>
                    </a:lnTo>
                    <a:lnTo>
                      <a:pt x="452" y="4989"/>
                    </a:lnTo>
                    <a:lnTo>
                      <a:pt x="490" y="4955"/>
                    </a:lnTo>
                    <a:lnTo>
                      <a:pt x="533" y="4921"/>
                    </a:lnTo>
                    <a:lnTo>
                      <a:pt x="576" y="4893"/>
                    </a:lnTo>
                    <a:lnTo>
                      <a:pt x="625" y="4871"/>
                    </a:lnTo>
                    <a:lnTo>
                      <a:pt x="678" y="4850"/>
                    </a:lnTo>
                    <a:lnTo>
                      <a:pt x="733" y="4834"/>
                    </a:lnTo>
                    <a:lnTo>
                      <a:pt x="790" y="4819"/>
                    </a:lnTo>
                    <a:lnTo>
                      <a:pt x="848" y="4807"/>
                    </a:lnTo>
                    <a:lnTo>
                      <a:pt x="904" y="4797"/>
                    </a:lnTo>
                    <a:lnTo>
                      <a:pt x="962" y="4791"/>
                    </a:lnTo>
                    <a:lnTo>
                      <a:pt x="1019" y="4785"/>
                    </a:lnTo>
                    <a:lnTo>
                      <a:pt x="1074" y="4781"/>
                    </a:lnTo>
                    <a:lnTo>
                      <a:pt x="1127" y="4779"/>
                    </a:lnTo>
                    <a:lnTo>
                      <a:pt x="1176" y="4775"/>
                    </a:lnTo>
                    <a:lnTo>
                      <a:pt x="1225" y="4775"/>
                    </a:lnTo>
                    <a:lnTo>
                      <a:pt x="1269" y="4775"/>
                    </a:lnTo>
                    <a:lnTo>
                      <a:pt x="1368" y="4630"/>
                    </a:lnTo>
                    <a:lnTo>
                      <a:pt x="1461" y="4487"/>
                    </a:lnTo>
                    <a:lnTo>
                      <a:pt x="1547" y="4342"/>
                    </a:lnTo>
                    <a:lnTo>
                      <a:pt x="1625" y="4200"/>
                    </a:lnTo>
                    <a:lnTo>
                      <a:pt x="1699" y="4061"/>
                    </a:lnTo>
                    <a:lnTo>
                      <a:pt x="1768" y="3922"/>
                    </a:lnTo>
                    <a:lnTo>
                      <a:pt x="1829" y="3782"/>
                    </a:lnTo>
                    <a:lnTo>
                      <a:pt x="1888" y="3650"/>
                    </a:lnTo>
                    <a:lnTo>
                      <a:pt x="1944" y="3516"/>
                    </a:lnTo>
                    <a:lnTo>
                      <a:pt x="2000" y="3385"/>
                    </a:lnTo>
                    <a:lnTo>
                      <a:pt x="2052" y="3262"/>
                    </a:lnTo>
                    <a:lnTo>
                      <a:pt x="2102" y="3138"/>
                    </a:lnTo>
                    <a:lnTo>
                      <a:pt x="2154" y="3018"/>
                    </a:lnTo>
                    <a:lnTo>
                      <a:pt x="2204" y="2903"/>
                    </a:lnTo>
                    <a:lnTo>
                      <a:pt x="2256" y="2791"/>
                    </a:lnTo>
                    <a:lnTo>
                      <a:pt x="2309" y="2687"/>
                    </a:lnTo>
                    <a:lnTo>
                      <a:pt x="2343" y="2622"/>
                    </a:lnTo>
                    <a:lnTo>
                      <a:pt x="2378" y="2554"/>
                    </a:lnTo>
                    <a:lnTo>
                      <a:pt x="2408" y="2476"/>
                    </a:lnTo>
                    <a:lnTo>
                      <a:pt x="2439" y="2399"/>
                    </a:lnTo>
                    <a:lnTo>
                      <a:pt x="2470" y="2321"/>
                    </a:lnTo>
                    <a:lnTo>
                      <a:pt x="2504" y="2244"/>
                    </a:lnTo>
                    <a:lnTo>
                      <a:pt x="2538" y="2176"/>
                    </a:lnTo>
                    <a:lnTo>
                      <a:pt x="2572" y="2111"/>
                    </a:lnTo>
                    <a:lnTo>
                      <a:pt x="2544" y="2107"/>
                    </a:lnTo>
                    <a:lnTo>
                      <a:pt x="2510" y="2101"/>
                    </a:lnTo>
                    <a:lnTo>
                      <a:pt x="2476" y="2093"/>
                    </a:lnTo>
                    <a:lnTo>
                      <a:pt x="2439" y="2080"/>
                    </a:lnTo>
                    <a:lnTo>
                      <a:pt x="2396" y="2068"/>
                    </a:lnTo>
                    <a:lnTo>
                      <a:pt x="2355" y="2052"/>
                    </a:lnTo>
                    <a:lnTo>
                      <a:pt x="2309" y="2036"/>
                    </a:lnTo>
                    <a:lnTo>
                      <a:pt x="2266" y="2021"/>
                    </a:lnTo>
                    <a:lnTo>
                      <a:pt x="2223" y="2005"/>
                    </a:lnTo>
                    <a:lnTo>
                      <a:pt x="2176" y="1993"/>
                    </a:lnTo>
                    <a:lnTo>
                      <a:pt x="2133" y="1984"/>
                    </a:lnTo>
                    <a:lnTo>
                      <a:pt x="2092" y="1978"/>
                    </a:lnTo>
                    <a:lnTo>
                      <a:pt x="2052" y="1972"/>
                    </a:lnTo>
                    <a:lnTo>
                      <a:pt x="2015" y="1972"/>
                    </a:lnTo>
                    <a:lnTo>
                      <a:pt x="1980" y="1978"/>
                    </a:lnTo>
                    <a:lnTo>
                      <a:pt x="1950" y="1990"/>
                    </a:lnTo>
                    <a:lnTo>
                      <a:pt x="1968" y="1962"/>
                    </a:lnTo>
                    <a:lnTo>
                      <a:pt x="1996" y="1940"/>
                    </a:lnTo>
                    <a:lnTo>
                      <a:pt x="2027" y="1922"/>
                    </a:lnTo>
                    <a:lnTo>
                      <a:pt x="2068" y="1909"/>
                    </a:lnTo>
                    <a:lnTo>
                      <a:pt x="2111" y="1901"/>
                    </a:lnTo>
                    <a:lnTo>
                      <a:pt x="2157" y="1895"/>
                    </a:lnTo>
                    <a:lnTo>
                      <a:pt x="2207" y="1891"/>
                    </a:lnTo>
                    <a:lnTo>
                      <a:pt x="2260" y="1888"/>
                    </a:lnTo>
                    <a:lnTo>
                      <a:pt x="2315" y="1885"/>
                    </a:lnTo>
                    <a:lnTo>
                      <a:pt x="2370" y="1885"/>
                    </a:lnTo>
                    <a:lnTo>
                      <a:pt x="2429" y="1882"/>
                    </a:lnTo>
                    <a:lnTo>
                      <a:pt x="2488" y="1879"/>
                    </a:lnTo>
                    <a:lnTo>
                      <a:pt x="2544" y="1872"/>
                    </a:lnTo>
                    <a:lnTo>
                      <a:pt x="2600" y="1864"/>
                    </a:lnTo>
                    <a:lnTo>
                      <a:pt x="2656" y="1850"/>
                    </a:lnTo>
                    <a:lnTo>
                      <a:pt x="2708" y="1836"/>
                    </a:lnTo>
                    <a:lnTo>
                      <a:pt x="2739" y="1770"/>
                    </a:lnTo>
                    <a:lnTo>
                      <a:pt x="2764" y="1703"/>
                    </a:lnTo>
                    <a:lnTo>
                      <a:pt x="2786" y="1631"/>
                    </a:lnTo>
                    <a:lnTo>
                      <a:pt x="2807" y="1556"/>
                    </a:lnTo>
                    <a:lnTo>
                      <a:pt x="2829" y="1479"/>
                    </a:lnTo>
                    <a:lnTo>
                      <a:pt x="2851" y="1393"/>
                    </a:lnTo>
                    <a:lnTo>
                      <a:pt x="2878" y="1299"/>
                    </a:lnTo>
                    <a:lnTo>
                      <a:pt x="2909" y="1201"/>
                    </a:lnTo>
                    <a:lnTo>
                      <a:pt x="2876" y="1201"/>
                    </a:lnTo>
                    <a:lnTo>
                      <a:pt x="2841" y="1201"/>
                    </a:lnTo>
                    <a:lnTo>
                      <a:pt x="2804" y="1201"/>
                    </a:lnTo>
                    <a:lnTo>
                      <a:pt x="2767" y="1201"/>
                    </a:lnTo>
                    <a:lnTo>
                      <a:pt x="2729" y="1201"/>
                    </a:lnTo>
                    <a:lnTo>
                      <a:pt x="2690" y="1201"/>
                    </a:lnTo>
                    <a:lnTo>
                      <a:pt x="2649" y="1201"/>
                    </a:lnTo>
                    <a:lnTo>
                      <a:pt x="2612" y="1201"/>
                    </a:lnTo>
                    <a:lnTo>
                      <a:pt x="2572" y="1205"/>
                    </a:lnTo>
                    <a:lnTo>
                      <a:pt x="2531" y="1205"/>
                    </a:lnTo>
                    <a:lnTo>
                      <a:pt x="2494" y="1207"/>
                    </a:lnTo>
                    <a:lnTo>
                      <a:pt x="2454" y="1207"/>
                    </a:lnTo>
                    <a:lnTo>
                      <a:pt x="2421" y="1211"/>
                    </a:lnTo>
                    <a:lnTo>
                      <a:pt x="2386" y="1213"/>
                    </a:lnTo>
                    <a:lnTo>
                      <a:pt x="2352" y="1217"/>
                    </a:lnTo>
                    <a:lnTo>
                      <a:pt x="2321" y="1219"/>
                    </a:lnTo>
                    <a:lnTo>
                      <a:pt x="2355" y="1195"/>
                    </a:lnTo>
                    <a:lnTo>
                      <a:pt x="2392" y="1173"/>
                    </a:lnTo>
                    <a:lnTo>
                      <a:pt x="2429" y="1154"/>
                    </a:lnTo>
                    <a:lnTo>
                      <a:pt x="2470" y="1136"/>
                    </a:lnTo>
                    <a:lnTo>
                      <a:pt x="2510" y="1121"/>
                    </a:lnTo>
                    <a:lnTo>
                      <a:pt x="2550" y="1109"/>
                    </a:lnTo>
                    <a:lnTo>
                      <a:pt x="2594" y="1095"/>
                    </a:lnTo>
                    <a:lnTo>
                      <a:pt x="2637" y="1083"/>
                    </a:lnTo>
                    <a:lnTo>
                      <a:pt x="2680" y="1074"/>
                    </a:lnTo>
                    <a:lnTo>
                      <a:pt x="2723" y="1064"/>
                    </a:lnTo>
                    <a:lnTo>
                      <a:pt x="2764" y="1056"/>
                    </a:lnTo>
                    <a:lnTo>
                      <a:pt x="2807" y="1046"/>
                    </a:lnTo>
                    <a:lnTo>
                      <a:pt x="2847" y="1037"/>
                    </a:lnTo>
                    <a:lnTo>
                      <a:pt x="2888" y="1028"/>
                    </a:lnTo>
                    <a:lnTo>
                      <a:pt x="2925" y="1015"/>
                    </a:lnTo>
                    <a:lnTo>
                      <a:pt x="2962" y="1005"/>
                    </a:lnTo>
                    <a:lnTo>
                      <a:pt x="2984" y="842"/>
                    </a:lnTo>
                    <a:lnTo>
                      <a:pt x="2999" y="603"/>
                    </a:lnTo>
                    <a:lnTo>
                      <a:pt x="3002" y="313"/>
                    </a:lnTo>
                    <a:lnTo>
                      <a:pt x="2978" y="0"/>
                    </a:lnTo>
                    <a:close/>
                  </a:path>
                </a:pathLst>
              </a:custGeom>
              <a:solidFill>
                <a:srgbClr val="FFFFFF">
                  <a:alpha val="50195"/>
                </a:srgbClr>
              </a:solidFill>
              <a:ln w="11113">
                <a:solidFill>
                  <a:srgbClr val="000000"/>
                </a:solidFill>
                <a:prstDash val="solid"/>
                <a:round/>
                <a:headEnd/>
                <a:tailEnd/>
              </a:ln>
            </p:spPr>
            <p:txBody>
              <a:bodyPr lIns="16" tIns="8" rIns="16" bIns="8">
                <a:spAutoFit/>
              </a:bodyPr>
              <a:lstStyle/>
              <a:p>
                <a:endParaRPr lang="ar-SA"/>
              </a:p>
            </p:txBody>
          </p:sp>
          <p:sp>
            <p:nvSpPr>
              <p:cNvPr id="5134" name="Freeform 16"/>
              <p:cNvSpPr>
                <a:spLocks/>
              </p:cNvSpPr>
              <p:nvPr/>
            </p:nvSpPr>
            <p:spPr bwMode="auto">
              <a:xfrm>
                <a:off x="4028" y="3883"/>
                <a:ext cx="207" cy="429"/>
              </a:xfrm>
              <a:custGeom>
                <a:avLst/>
                <a:gdLst>
                  <a:gd name="T0" fmla="*/ 375 w 623"/>
                  <a:gd name="T1" fmla="*/ 33 h 1288"/>
                  <a:gd name="T2" fmla="*/ 396 w 623"/>
                  <a:gd name="T3" fmla="*/ 55 h 1288"/>
                  <a:gd name="T4" fmla="*/ 418 w 623"/>
                  <a:gd name="T5" fmla="*/ 71 h 1288"/>
                  <a:gd name="T6" fmla="*/ 439 w 623"/>
                  <a:gd name="T7" fmla="*/ 86 h 1288"/>
                  <a:gd name="T8" fmla="*/ 465 w 623"/>
                  <a:gd name="T9" fmla="*/ 92 h 1288"/>
                  <a:gd name="T10" fmla="*/ 496 w 623"/>
                  <a:gd name="T11" fmla="*/ 90 h 1288"/>
                  <a:gd name="T12" fmla="*/ 530 w 623"/>
                  <a:gd name="T13" fmla="*/ 74 h 1288"/>
                  <a:gd name="T14" fmla="*/ 570 w 623"/>
                  <a:gd name="T15" fmla="*/ 47 h 1288"/>
                  <a:gd name="T16" fmla="*/ 616 w 623"/>
                  <a:gd name="T17" fmla="*/ 0 h 1288"/>
                  <a:gd name="T18" fmla="*/ 623 w 623"/>
                  <a:gd name="T19" fmla="*/ 9 h 1288"/>
                  <a:gd name="T20" fmla="*/ 623 w 623"/>
                  <a:gd name="T21" fmla="*/ 27 h 1288"/>
                  <a:gd name="T22" fmla="*/ 620 w 623"/>
                  <a:gd name="T23" fmla="*/ 59 h 1288"/>
                  <a:gd name="T24" fmla="*/ 610 w 623"/>
                  <a:gd name="T25" fmla="*/ 96 h 1288"/>
                  <a:gd name="T26" fmla="*/ 598 w 623"/>
                  <a:gd name="T27" fmla="*/ 145 h 1288"/>
                  <a:gd name="T28" fmla="*/ 582 w 623"/>
                  <a:gd name="T29" fmla="*/ 198 h 1288"/>
                  <a:gd name="T30" fmla="*/ 564 w 623"/>
                  <a:gd name="T31" fmla="*/ 257 h 1288"/>
                  <a:gd name="T32" fmla="*/ 545 w 623"/>
                  <a:gd name="T33" fmla="*/ 321 h 1288"/>
                  <a:gd name="T34" fmla="*/ 527 w 623"/>
                  <a:gd name="T35" fmla="*/ 362 h 1288"/>
                  <a:gd name="T36" fmla="*/ 486 w 623"/>
                  <a:gd name="T37" fmla="*/ 417 h 1288"/>
                  <a:gd name="T38" fmla="*/ 433 w 623"/>
                  <a:gd name="T39" fmla="*/ 486 h 1288"/>
                  <a:gd name="T40" fmla="*/ 372 w 623"/>
                  <a:gd name="T41" fmla="*/ 560 h 1288"/>
                  <a:gd name="T42" fmla="*/ 307 w 623"/>
                  <a:gd name="T43" fmla="*/ 637 h 1288"/>
                  <a:gd name="T44" fmla="*/ 241 w 623"/>
                  <a:gd name="T45" fmla="*/ 715 h 1288"/>
                  <a:gd name="T46" fmla="*/ 183 w 623"/>
                  <a:gd name="T47" fmla="*/ 790 h 1288"/>
                  <a:gd name="T48" fmla="*/ 133 w 623"/>
                  <a:gd name="T49" fmla="*/ 851 h 1288"/>
                  <a:gd name="T50" fmla="*/ 87 w 623"/>
                  <a:gd name="T51" fmla="*/ 947 h 1288"/>
                  <a:gd name="T52" fmla="*/ 78 w 623"/>
                  <a:gd name="T53" fmla="*/ 1024 h 1288"/>
                  <a:gd name="T54" fmla="*/ 94 w 623"/>
                  <a:gd name="T55" fmla="*/ 1080 h 1288"/>
                  <a:gd name="T56" fmla="*/ 118 w 623"/>
                  <a:gd name="T57" fmla="*/ 1127 h 1288"/>
                  <a:gd name="T58" fmla="*/ 143 w 623"/>
                  <a:gd name="T59" fmla="*/ 1164 h 1288"/>
                  <a:gd name="T60" fmla="*/ 159 w 623"/>
                  <a:gd name="T61" fmla="*/ 1200 h 1288"/>
                  <a:gd name="T62" fmla="*/ 149 w 623"/>
                  <a:gd name="T63" fmla="*/ 1237 h 1288"/>
                  <a:gd name="T64" fmla="*/ 102 w 623"/>
                  <a:gd name="T65" fmla="*/ 1284 h 1288"/>
                  <a:gd name="T66" fmla="*/ 72 w 623"/>
                  <a:gd name="T67" fmla="*/ 1288 h 1288"/>
                  <a:gd name="T68" fmla="*/ 47 w 623"/>
                  <a:gd name="T69" fmla="*/ 1288 h 1288"/>
                  <a:gd name="T70" fmla="*/ 28 w 623"/>
                  <a:gd name="T71" fmla="*/ 1278 h 1288"/>
                  <a:gd name="T72" fmla="*/ 16 w 623"/>
                  <a:gd name="T73" fmla="*/ 1268 h 1288"/>
                  <a:gd name="T74" fmla="*/ 6 w 623"/>
                  <a:gd name="T75" fmla="*/ 1253 h 1288"/>
                  <a:gd name="T76" fmla="*/ 0 w 623"/>
                  <a:gd name="T77" fmla="*/ 1237 h 1288"/>
                  <a:gd name="T78" fmla="*/ 0 w 623"/>
                  <a:gd name="T79" fmla="*/ 1223 h 1288"/>
                  <a:gd name="T80" fmla="*/ 0 w 623"/>
                  <a:gd name="T81" fmla="*/ 1204 h 1288"/>
                  <a:gd name="T82" fmla="*/ 10 w 623"/>
                  <a:gd name="T83" fmla="*/ 1135 h 1288"/>
                  <a:gd name="T84" fmla="*/ 22 w 623"/>
                  <a:gd name="T85" fmla="*/ 1076 h 1288"/>
                  <a:gd name="T86" fmla="*/ 43 w 623"/>
                  <a:gd name="T87" fmla="*/ 994 h 1288"/>
                  <a:gd name="T88" fmla="*/ 81 w 623"/>
                  <a:gd name="T89" fmla="*/ 847 h 1288"/>
                  <a:gd name="T90" fmla="*/ 115 w 623"/>
                  <a:gd name="T91" fmla="*/ 737 h 1288"/>
                  <a:gd name="T92" fmla="*/ 159 w 623"/>
                  <a:gd name="T93" fmla="*/ 606 h 1288"/>
                  <a:gd name="T94" fmla="*/ 202 w 623"/>
                  <a:gd name="T95" fmla="*/ 470 h 1288"/>
                  <a:gd name="T96" fmla="*/ 249 w 623"/>
                  <a:gd name="T97" fmla="*/ 333 h 1288"/>
                  <a:gd name="T98" fmla="*/ 292 w 623"/>
                  <a:gd name="T99" fmla="*/ 210 h 1288"/>
                  <a:gd name="T100" fmla="*/ 329 w 623"/>
                  <a:gd name="T101" fmla="*/ 111 h 1288"/>
                  <a:gd name="T102" fmla="*/ 357 w 623"/>
                  <a:gd name="T103" fmla="*/ 49 h 1288"/>
                  <a:gd name="T104" fmla="*/ 375 w 623"/>
                  <a:gd name="T105" fmla="*/ 33 h 12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3"/>
                  <a:gd name="T160" fmla="*/ 0 h 1288"/>
                  <a:gd name="T161" fmla="*/ 623 w 623"/>
                  <a:gd name="T162" fmla="*/ 1288 h 12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3" h="1288">
                    <a:moveTo>
                      <a:pt x="375" y="33"/>
                    </a:moveTo>
                    <a:lnTo>
                      <a:pt x="396" y="55"/>
                    </a:lnTo>
                    <a:lnTo>
                      <a:pt x="418" y="71"/>
                    </a:lnTo>
                    <a:lnTo>
                      <a:pt x="439" y="86"/>
                    </a:lnTo>
                    <a:lnTo>
                      <a:pt x="465" y="92"/>
                    </a:lnTo>
                    <a:lnTo>
                      <a:pt x="496" y="90"/>
                    </a:lnTo>
                    <a:lnTo>
                      <a:pt x="530" y="74"/>
                    </a:lnTo>
                    <a:lnTo>
                      <a:pt x="570" y="47"/>
                    </a:lnTo>
                    <a:lnTo>
                      <a:pt x="616" y="0"/>
                    </a:lnTo>
                    <a:lnTo>
                      <a:pt x="623" y="9"/>
                    </a:lnTo>
                    <a:lnTo>
                      <a:pt x="623" y="27"/>
                    </a:lnTo>
                    <a:lnTo>
                      <a:pt x="620" y="59"/>
                    </a:lnTo>
                    <a:lnTo>
                      <a:pt x="610" y="96"/>
                    </a:lnTo>
                    <a:lnTo>
                      <a:pt x="598" y="145"/>
                    </a:lnTo>
                    <a:lnTo>
                      <a:pt x="582" y="198"/>
                    </a:lnTo>
                    <a:lnTo>
                      <a:pt x="564" y="257"/>
                    </a:lnTo>
                    <a:lnTo>
                      <a:pt x="545" y="321"/>
                    </a:lnTo>
                    <a:lnTo>
                      <a:pt x="527" y="362"/>
                    </a:lnTo>
                    <a:lnTo>
                      <a:pt x="486" y="417"/>
                    </a:lnTo>
                    <a:lnTo>
                      <a:pt x="433" y="486"/>
                    </a:lnTo>
                    <a:lnTo>
                      <a:pt x="372" y="560"/>
                    </a:lnTo>
                    <a:lnTo>
                      <a:pt x="307" y="637"/>
                    </a:lnTo>
                    <a:lnTo>
                      <a:pt x="241" y="715"/>
                    </a:lnTo>
                    <a:lnTo>
                      <a:pt x="183" y="790"/>
                    </a:lnTo>
                    <a:lnTo>
                      <a:pt x="133" y="851"/>
                    </a:lnTo>
                    <a:lnTo>
                      <a:pt x="87" y="947"/>
                    </a:lnTo>
                    <a:lnTo>
                      <a:pt x="78" y="1024"/>
                    </a:lnTo>
                    <a:lnTo>
                      <a:pt x="94" y="1080"/>
                    </a:lnTo>
                    <a:lnTo>
                      <a:pt x="118" y="1127"/>
                    </a:lnTo>
                    <a:lnTo>
                      <a:pt x="143" y="1164"/>
                    </a:lnTo>
                    <a:lnTo>
                      <a:pt x="159" y="1200"/>
                    </a:lnTo>
                    <a:lnTo>
                      <a:pt x="149" y="1237"/>
                    </a:lnTo>
                    <a:lnTo>
                      <a:pt x="102" y="1284"/>
                    </a:lnTo>
                    <a:lnTo>
                      <a:pt x="72" y="1288"/>
                    </a:lnTo>
                    <a:lnTo>
                      <a:pt x="47" y="1288"/>
                    </a:lnTo>
                    <a:lnTo>
                      <a:pt x="28" y="1278"/>
                    </a:lnTo>
                    <a:lnTo>
                      <a:pt x="16" y="1268"/>
                    </a:lnTo>
                    <a:lnTo>
                      <a:pt x="6" y="1253"/>
                    </a:lnTo>
                    <a:lnTo>
                      <a:pt x="0" y="1237"/>
                    </a:lnTo>
                    <a:lnTo>
                      <a:pt x="0" y="1223"/>
                    </a:lnTo>
                    <a:lnTo>
                      <a:pt x="0" y="1204"/>
                    </a:lnTo>
                    <a:lnTo>
                      <a:pt x="10" y="1135"/>
                    </a:lnTo>
                    <a:lnTo>
                      <a:pt x="22" y="1076"/>
                    </a:lnTo>
                    <a:lnTo>
                      <a:pt x="43" y="994"/>
                    </a:lnTo>
                    <a:lnTo>
                      <a:pt x="81" y="847"/>
                    </a:lnTo>
                    <a:lnTo>
                      <a:pt x="115" y="737"/>
                    </a:lnTo>
                    <a:lnTo>
                      <a:pt x="159" y="606"/>
                    </a:lnTo>
                    <a:lnTo>
                      <a:pt x="202" y="470"/>
                    </a:lnTo>
                    <a:lnTo>
                      <a:pt x="249" y="333"/>
                    </a:lnTo>
                    <a:lnTo>
                      <a:pt x="292" y="210"/>
                    </a:lnTo>
                    <a:lnTo>
                      <a:pt x="329" y="111"/>
                    </a:lnTo>
                    <a:lnTo>
                      <a:pt x="357" y="49"/>
                    </a:lnTo>
                    <a:lnTo>
                      <a:pt x="375" y="33"/>
                    </a:lnTo>
                    <a:close/>
                  </a:path>
                </a:pathLst>
              </a:custGeom>
              <a:solidFill>
                <a:srgbClr val="000000">
                  <a:alpha val="50195"/>
                </a:srgbClr>
              </a:solidFill>
              <a:ln w="11113">
                <a:solidFill>
                  <a:srgbClr val="000000"/>
                </a:solidFill>
                <a:prstDash val="solid"/>
                <a:round/>
                <a:headEnd/>
                <a:tailEnd/>
              </a:ln>
            </p:spPr>
            <p:txBody>
              <a:bodyPr lIns="16" tIns="8" rIns="16" bIns="8">
                <a:spAutoFit/>
              </a:bodyPr>
              <a:lstStyle/>
              <a:p>
                <a:endParaRPr lang="ar-SA"/>
              </a:p>
            </p:txBody>
          </p:sp>
          <p:sp>
            <p:nvSpPr>
              <p:cNvPr id="5135" name="Freeform 17"/>
              <p:cNvSpPr>
                <a:spLocks/>
              </p:cNvSpPr>
              <p:nvPr/>
            </p:nvSpPr>
            <p:spPr bwMode="auto">
              <a:xfrm>
                <a:off x="4041" y="4259"/>
                <a:ext cx="8" cy="35"/>
              </a:xfrm>
              <a:custGeom>
                <a:avLst/>
                <a:gdLst>
                  <a:gd name="T0" fmla="*/ 10 w 24"/>
                  <a:gd name="T1" fmla="*/ 0 h 106"/>
                  <a:gd name="T2" fmla="*/ 2 w 24"/>
                  <a:gd name="T3" fmla="*/ 31 h 106"/>
                  <a:gd name="T4" fmla="*/ 0 w 24"/>
                  <a:gd name="T5" fmla="*/ 65 h 106"/>
                  <a:gd name="T6" fmla="*/ 0 w 24"/>
                  <a:gd name="T7" fmla="*/ 96 h 106"/>
                  <a:gd name="T8" fmla="*/ 12 w 24"/>
                  <a:gd name="T9" fmla="*/ 106 h 106"/>
                  <a:gd name="T10" fmla="*/ 24 w 24"/>
                  <a:gd name="T11" fmla="*/ 94 h 106"/>
                  <a:gd name="T12" fmla="*/ 24 w 24"/>
                  <a:gd name="T13" fmla="*/ 65 h 106"/>
                  <a:gd name="T14" fmla="*/ 18 w 24"/>
                  <a:gd name="T15" fmla="*/ 31 h 106"/>
                  <a:gd name="T16" fmla="*/ 10 w 24"/>
                  <a:gd name="T17" fmla="*/ 0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06"/>
                  <a:gd name="T29" fmla="*/ 24 w 24"/>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06">
                    <a:moveTo>
                      <a:pt x="10" y="0"/>
                    </a:moveTo>
                    <a:lnTo>
                      <a:pt x="2" y="31"/>
                    </a:lnTo>
                    <a:lnTo>
                      <a:pt x="0" y="65"/>
                    </a:lnTo>
                    <a:lnTo>
                      <a:pt x="0" y="96"/>
                    </a:lnTo>
                    <a:lnTo>
                      <a:pt x="12" y="106"/>
                    </a:lnTo>
                    <a:lnTo>
                      <a:pt x="24" y="94"/>
                    </a:lnTo>
                    <a:lnTo>
                      <a:pt x="24" y="65"/>
                    </a:lnTo>
                    <a:lnTo>
                      <a:pt x="18" y="31"/>
                    </a:lnTo>
                    <a:lnTo>
                      <a:pt x="10" y="0"/>
                    </a:lnTo>
                    <a:close/>
                  </a:path>
                </a:pathLst>
              </a:custGeom>
              <a:solidFill>
                <a:srgbClr val="FFFFFF">
                  <a:alpha val="50195"/>
                </a:srgbClr>
              </a:solidFill>
              <a:ln w="9525">
                <a:noFill/>
                <a:round/>
                <a:headEnd/>
                <a:tailEnd/>
              </a:ln>
            </p:spPr>
            <p:txBody>
              <a:bodyPr lIns="16" tIns="8" rIns="16" bIns="8">
                <a:spAutoFit/>
              </a:bodyPr>
              <a:lstStyle/>
              <a:p>
                <a:endParaRPr lang="ar-SA"/>
              </a:p>
            </p:txBody>
          </p:sp>
        </p:grpSp>
      </p:grpSp>
      <p:sp>
        <p:nvSpPr>
          <p:cNvPr id="21" name="مستطيل 20"/>
          <p:cNvSpPr/>
          <p:nvPr/>
        </p:nvSpPr>
        <p:spPr>
          <a:xfrm>
            <a:off x="3929058" y="1142984"/>
            <a:ext cx="4357718" cy="369332"/>
          </a:xfrm>
          <a:prstGeom prst="rect">
            <a:avLst/>
          </a:prstGeom>
        </p:spPr>
        <p:txBody>
          <a:bodyPr wrap="square">
            <a:spAutoFit/>
          </a:bodyPr>
          <a:lstStyle/>
          <a:p>
            <a:pPr algn="ctr"/>
            <a:endParaRPr lang="ar-SA" dirty="0"/>
          </a:p>
        </p:txBody>
      </p:sp>
      <p:sp>
        <p:nvSpPr>
          <p:cNvPr id="22" name="مستطيل 21"/>
          <p:cNvSpPr/>
          <p:nvPr/>
        </p:nvSpPr>
        <p:spPr>
          <a:xfrm>
            <a:off x="2286000" y="571481"/>
            <a:ext cx="5072082" cy="400110"/>
          </a:xfrm>
          <a:prstGeom prst="rect">
            <a:avLst/>
          </a:prstGeom>
        </p:spPr>
        <p:txBody>
          <a:bodyPr wrap="square">
            <a:spAutoFit/>
          </a:bodyPr>
          <a:lstStyle/>
          <a:p>
            <a:pPr algn="ctr"/>
            <a:endParaRPr lang="ar-SA" sz="2000" dirty="0"/>
          </a:p>
        </p:txBody>
      </p:sp>
      <p:sp>
        <p:nvSpPr>
          <p:cNvPr id="23" name="مستطيل 22"/>
          <p:cNvSpPr/>
          <p:nvPr/>
        </p:nvSpPr>
        <p:spPr>
          <a:xfrm>
            <a:off x="3571868" y="1214422"/>
            <a:ext cx="4071966" cy="400110"/>
          </a:xfrm>
          <a:prstGeom prst="rect">
            <a:avLst/>
          </a:prstGeom>
        </p:spPr>
        <p:txBody>
          <a:bodyPr wrap="square">
            <a:spAutoFit/>
          </a:bodyPr>
          <a:lstStyle/>
          <a:p>
            <a:pPr algn="ctr">
              <a:buFontTx/>
              <a:buNone/>
            </a:pPr>
            <a:endParaRPr lang="en-US" sz="2000" dirty="0">
              <a:solidFill>
                <a:srgbClr val="09121B"/>
              </a:solidFill>
            </a:endParaRPr>
          </a:p>
        </p:txBody>
      </p:sp>
      <p:sp>
        <p:nvSpPr>
          <p:cNvPr id="25" name="مستطيل 24"/>
          <p:cNvSpPr/>
          <p:nvPr/>
        </p:nvSpPr>
        <p:spPr>
          <a:xfrm>
            <a:off x="3606832" y="1142984"/>
            <a:ext cx="4394192" cy="369332"/>
          </a:xfrm>
          <a:prstGeom prst="rect">
            <a:avLst/>
          </a:prstGeom>
        </p:spPr>
        <p:txBody>
          <a:bodyPr wrap="square">
            <a:spAutoFit/>
          </a:bodyPr>
          <a:lstStyle/>
          <a:p>
            <a:pPr>
              <a:defRPr/>
            </a:pPr>
            <a:endParaRPr lang="ar-SA"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6" name="مستطيل 25"/>
          <p:cNvSpPr/>
          <p:nvPr/>
        </p:nvSpPr>
        <p:spPr>
          <a:xfrm>
            <a:off x="1938105" y="428604"/>
            <a:ext cx="5267789" cy="523220"/>
          </a:xfrm>
          <a:prstGeom prst="rect">
            <a:avLst/>
          </a:prstGeom>
          <a:noFill/>
        </p:spPr>
        <p:txBody>
          <a:bodyPr wrap="square" lIns="91440" tIns="45720" rIns="91440" bIns="45720">
            <a:spAutoFit/>
          </a:bodyPr>
          <a:lstStyle/>
          <a:p>
            <a:r>
              <a:rPr lang="ar-SA"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تعريف الجودة التعليمية </a:t>
            </a:r>
            <a:endParaRPr lang="ar-SA"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4" name="مستطيل 23"/>
          <p:cNvSpPr/>
          <p:nvPr/>
        </p:nvSpPr>
        <p:spPr>
          <a:xfrm>
            <a:off x="2857488" y="1720840"/>
            <a:ext cx="5214974" cy="3754874"/>
          </a:xfrm>
          <a:prstGeom prst="rect">
            <a:avLst/>
          </a:prstGeom>
        </p:spPr>
        <p:txBody>
          <a:bodyPr wrap="square">
            <a:spAutoFit/>
          </a:bodyPr>
          <a:lstStyle/>
          <a:p>
            <a:pPr marL="609600" indent="-609600"/>
            <a:r>
              <a:rPr lang="ar-SA" sz="2000" b="1" dirty="0" smtClean="0"/>
              <a:t>إن تحديات ثورة المعلومات التكنولوجية التي يواجهها العالم المعاصر جعلت من نظام الجودة الشاملة الحل الأمثل لمواجهة مشكلاته الإنتاجية ولقد أثبت هذا الأسلوب جدارته، لذلك أصبحت كافة مؤسسات العالم اليوم بما فيها المؤسسات التعليمية أحوج ما تكون إلى الارتقاء بالإنتاجية وتحسين الجودة لمواجهة صور التحديات والتغيرات التي تسير في سياق البقاء للأفضل، ولكي تستطيع الدول إيجاد موقعها على الخريطة في عالم الثورة التكنولوجية وثورة المعلومات ويمكننا أن نوجز مجموعة من الفوائد التي يمكن أن تتحقق في حالة تطبيق الجودة الشاملة في التعليم ومنها: </a:t>
            </a:r>
            <a:r>
              <a:rPr lang="ar-SA" dirty="0" smtClean="0"/>
              <a:t/>
            </a:r>
            <a:br>
              <a:rPr lang="ar-SA" dirty="0" smtClean="0"/>
            </a:br>
            <a:r>
              <a:rPr lang="ar-SA" b="1" dirty="0" smtClean="0">
                <a:solidFill>
                  <a:srgbClr val="002060"/>
                </a:solidFill>
              </a:rPr>
              <a:t>.</a:t>
            </a:r>
            <a:endParaRPr lang="en-US" dirty="0">
              <a:solidFill>
                <a:srgbClr val="002060"/>
              </a:solidFill>
            </a:endParaRPr>
          </a:p>
        </p:txBody>
      </p:sp>
      <p:sp>
        <p:nvSpPr>
          <p:cNvPr id="27" name="مربع نص 26"/>
          <p:cNvSpPr txBox="1"/>
          <p:nvPr/>
        </p:nvSpPr>
        <p:spPr>
          <a:xfrm>
            <a:off x="6516216" y="6500834"/>
            <a:ext cx="2556948" cy="338554"/>
          </a:xfrm>
          <a:prstGeom prst="rect">
            <a:avLst/>
          </a:prstGeom>
          <a:noFill/>
        </p:spPr>
        <p:txBody>
          <a:bodyPr wrap="square" rtlCol="1">
            <a:spAutoFit/>
          </a:bodyPr>
          <a:lstStyle/>
          <a:p>
            <a:r>
              <a:rPr lang="ar-SA" sz="1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د/ عبير عبد الصادق محمد بدوي</a:t>
            </a:r>
            <a:endParaRPr lang="ar-SA" sz="16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071538" y="500042"/>
            <a:ext cx="7704137" cy="5472112"/>
            <a:chOff x="384" y="672"/>
            <a:chExt cx="4956" cy="2928"/>
          </a:xfrm>
        </p:grpSpPr>
        <p:grpSp>
          <p:nvGrpSpPr>
            <p:cNvPr id="3" name="Group 4"/>
            <p:cNvGrpSpPr>
              <a:grpSpLocks/>
            </p:cNvGrpSpPr>
            <p:nvPr/>
          </p:nvGrpSpPr>
          <p:grpSpPr bwMode="auto">
            <a:xfrm>
              <a:off x="384" y="672"/>
              <a:ext cx="4956" cy="2928"/>
              <a:chOff x="3888" y="1296"/>
              <a:chExt cx="1960" cy="1488"/>
            </a:xfrm>
          </p:grpSpPr>
          <p:sp>
            <p:nvSpPr>
              <p:cNvPr id="5136" name="Freeform 5"/>
              <p:cNvSpPr>
                <a:spLocks/>
              </p:cNvSpPr>
              <p:nvPr/>
            </p:nvSpPr>
            <p:spPr bwMode="auto">
              <a:xfrm flipH="1">
                <a:off x="3996" y="1296"/>
                <a:ext cx="1852" cy="1488"/>
              </a:xfrm>
              <a:custGeom>
                <a:avLst/>
                <a:gdLst>
                  <a:gd name="T0" fmla="*/ 1070 w 9260"/>
                  <a:gd name="T1" fmla="*/ 13065 h 13198"/>
                  <a:gd name="T2" fmla="*/ 828 w 9260"/>
                  <a:gd name="T3" fmla="*/ 12749 h 13198"/>
                  <a:gd name="T4" fmla="*/ 719 w 9260"/>
                  <a:gd name="T5" fmla="*/ 12380 h 13198"/>
                  <a:gd name="T6" fmla="*/ 675 w 9260"/>
                  <a:gd name="T7" fmla="*/ 11969 h 13198"/>
                  <a:gd name="T8" fmla="*/ 636 w 9260"/>
                  <a:gd name="T9" fmla="*/ 11716 h 13198"/>
                  <a:gd name="T10" fmla="*/ 571 w 9260"/>
                  <a:gd name="T11" fmla="*/ 11691 h 13198"/>
                  <a:gd name="T12" fmla="*/ 488 w 9260"/>
                  <a:gd name="T13" fmla="*/ 11443 h 13198"/>
                  <a:gd name="T14" fmla="*/ 366 w 9260"/>
                  <a:gd name="T15" fmla="*/ 10502 h 13198"/>
                  <a:gd name="T16" fmla="*/ 231 w 9260"/>
                  <a:gd name="T17" fmla="*/ 9316 h 13198"/>
                  <a:gd name="T18" fmla="*/ 124 w 9260"/>
                  <a:gd name="T19" fmla="*/ 8300 h 13198"/>
                  <a:gd name="T20" fmla="*/ 109 w 9260"/>
                  <a:gd name="T21" fmla="*/ 7233 h 13198"/>
                  <a:gd name="T22" fmla="*/ 191 w 9260"/>
                  <a:gd name="T23" fmla="*/ 5960 h 13198"/>
                  <a:gd name="T24" fmla="*/ 59 w 9260"/>
                  <a:gd name="T25" fmla="*/ 5052 h 13198"/>
                  <a:gd name="T26" fmla="*/ 75 w 9260"/>
                  <a:gd name="T27" fmla="*/ 4394 h 13198"/>
                  <a:gd name="T28" fmla="*/ 142 w 9260"/>
                  <a:gd name="T29" fmla="*/ 4015 h 13198"/>
                  <a:gd name="T30" fmla="*/ 246 w 9260"/>
                  <a:gd name="T31" fmla="*/ 3914 h 13198"/>
                  <a:gd name="T32" fmla="*/ 343 w 9260"/>
                  <a:gd name="T33" fmla="*/ 3859 h 13198"/>
                  <a:gd name="T34" fmla="*/ 483 w 9260"/>
                  <a:gd name="T35" fmla="*/ 3823 h 13198"/>
                  <a:gd name="T36" fmla="*/ 560 w 9260"/>
                  <a:gd name="T37" fmla="*/ 3735 h 13198"/>
                  <a:gd name="T38" fmla="*/ 433 w 9260"/>
                  <a:gd name="T39" fmla="*/ 3688 h 13198"/>
                  <a:gd name="T40" fmla="*/ 265 w 9260"/>
                  <a:gd name="T41" fmla="*/ 3665 h 13198"/>
                  <a:gd name="T42" fmla="*/ 98 w 9260"/>
                  <a:gd name="T43" fmla="*/ 3655 h 13198"/>
                  <a:gd name="T44" fmla="*/ 88 w 9260"/>
                  <a:gd name="T45" fmla="*/ 3408 h 13198"/>
                  <a:gd name="T46" fmla="*/ 254 w 9260"/>
                  <a:gd name="T47" fmla="*/ 2587 h 13198"/>
                  <a:gd name="T48" fmla="*/ 246 w 9260"/>
                  <a:gd name="T49" fmla="*/ 1911 h 13198"/>
                  <a:gd name="T50" fmla="*/ 223 w 9260"/>
                  <a:gd name="T51" fmla="*/ 1242 h 13198"/>
                  <a:gd name="T52" fmla="*/ 272 w 9260"/>
                  <a:gd name="T53" fmla="*/ 585 h 13198"/>
                  <a:gd name="T54" fmla="*/ 270 w 9260"/>
                  <a:gd name="T55" fmla="*/ 237 h 13198"/>
                  <a:gd name="T56" fmla="*/ 8294 w 9260"/>
                  <a:gd name="T57" fmla="*/ 0 h 13198"/>
                  <a:gd name="T58" fmla="*/ 8029 w 9260"/>
                  <a:gd name="T59" fmla="*/ 712 h 13198"/>
                  <a:gd name="T60" fmla="*/ 7886 w 9260"/>
                  <a:gd name="T61" fmla="*/ 1880 h 13198"/>
                  <a:gd name="T62" fmla="*/ 7827 w 9260"/>
                  <a:gd name="T63" fmla="*/ 3083 h 13198"/>
                  <a:gd name="T64" fmla="*/ 7809 w 9260"/>
                  <a:gd name="T65" fmla="*/ 3898 h 13198"/>
                  <a:gd name="T66" fmla="*/ 7705 w 9260"/>
                  <a:gd name="T67" fmla="*/ 3945 h 13198"/>
                  <a:gd name="T68" fmla="*/ 7564 w 9260"/>
                  <a:gd name="T69" fmla="*/ 3994 h 13198"/>
                  <a:gd name="T70" fmla="*/ 7491 w 9260"/>
                  <a:gd name="T71" fmla="*/ 4093 h 13198"/>
                  <a:gd name="T72" fmla="*/ 7419 w 9260"/>
                  <a:gd name="T73" fmla="*/ 4190 h 13198"/>
                  <a:gd name="T74" fmla="*/ 7544 w 9260"/>
                  <a:gd name="T75" fmla="*/ 4221 h 13198"/>
                  <a:gd name="T76" fmla="*/ 7681 w 9260"/>
                  <a:gd name="T77" fmla="*/ 4285 h 13198"/>
                  <a:gd name="T78" fmla="*/ 7809 w 9260"/>
                  <a:gd name="T79" fmla="*/ 4353 h 13198"/>
                  <a:gd name="T80" fmla="*/ 7904 w 9260"/>
                  <a:gd name="T81" fmla="*/ 4384 h 13198"/>
                  <a:gd name="T82" fmla="*/ 7904 w 9260"/>
                  <a:gd name="T83" fmla="*/ 4968 h 13198"/>
                  <a:gd name="T84" fmla="*/ 8011 w 9260"/>
                  <a:gd name="T85" fmla="*/ 6007 h 13198"/>
                  <a:gd name="T86" fmla="*/ 8082 w 9260"/>
                  <a:gd name="T87" fmla="*/ 7636 h 13198"/>
                  <a:gd name="T88" fmla="*/ 8172 w 9260"/>
                  <a:gd name="T89" fmla="*/ 9269 h 13198"/>
                  <a:gd name="T90" fmla="*/ 8340 w 9260"/>
                  <a:gd name="T91" fmla="*/ 10326 h 13198"/>
                  <a:gd name="T92" fmla="*/ 8507 w 9260"/>
                  <a:gd name="T93" fmla="*/ 10864 h 13198"/>
                  <a:gd name="T94" fmla="*/ 8611 w 9260"/>
                  <a:gd name="T95" fmla="*/ 11390 h 13198"/>
                  <a:gd name="T96" fmla="*/ 8728 w 9260"/>
                  <a:gd name="T97" fmla="*/ 11923 h 13198"/>
                  <a:gd name="T98" fmla="*/ 8923 w 9260"/>
                  <a:gd name="T99" fmla="*/ 12468 h 131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260"/>
                  <a:gd name="T151" fmla="*/ 0 h 13198"/>
                  <a:gd name="T152" fmla="*/ 9260 w 9260"/>
                  <a:gd name="T153" fmla="*/ 13198 h 131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260" h="13198">
                    <a:moveTo>
                      <a:pt x="9260" y="13198"/>
                    </a:moveTo>
                    <a:lnTo>
                      <a:pt x="1259" y="13198"/>
                    </a:lnTo>
                    <a:lnTo>
                      <a:pt x="1159" y="13133"/>
                    </a:lnTo>
                    <a:lnTo>
                      <a:pt x="1070" y="13065"/>
                    </a:lnTo>
                    <a:lnTo>
                      <a:pt x="994" y="12993"/>
                    </a:lnTo>
                    <a:lnTo>
                      <a:pt x="930" y="12915"/>
                    </a:lnTo>
                    <a:lnTo>
                      <a:pt x="872" y="12834"/>
                    </a:lnTo>
                    <a:lnTo>
                      <a:pt x="828" y="12749"/>
                    </a:lnTo>
                    <a:lnTo>
                      <a:pt x="792" y="12663"/>
                    </a:lnTo>
                    <a:lnTo>
                      <a:pt x="761" y="12572"/>
                    </a:lnTo>
                    <a:lnTo>
                      <a:pt x="737" y="12476"/>
                    </a:lnTo>
                    <a:lnTo>
                      <a:pt x="719" y="12380"/>
                    </a:lnTo>
                    <a:lnTo>
                      <a:pt x="703" y="12282"/>
                    </a:lnTo>
                    <a:lnTo>
                      <a:pt x="693" y="12180"/>
                    </a:lnTo>
                    <a:lnTo>
                      <a:pt x="683" y="12076"/>
                    </a:lnTo>
                    <a:lnTo>
                      <a:pt x="675" y="11969"/>
                    </a:lnTo>
                    <a:lnTo>
                      <a:pt x="667" y="11861"/>
                    </a:lnTo>
                    <a:lnTo>
                      <a:pt x="659" y="11752"/>
                    </a:lnTo>
                    <a:lnTo>
                      <a:pt x="649" y="11731"/>
                    </a:lnTo>
                    <a:lnTo>
                      <a:pt x="636" y="11716"/>
                    </a:lnTo>
                    <a:lnTo>
                      <a:pt x="623" y="11704"/>
                    </a:lnTo>
                    <a:lnTo>
                      <a:pt x="607" y="11696"/>
                    </a:lnTo>
                    <a:lnTo>
                      <a:pt x="589" y="11694"/>
                    </a:lnTo>
                    <a:lnTo>
                      <a:pt x="571" y="11691"/>
                    </a:lnTo>
                    <a:lnTo>
                      <a:pt x="550" y="11691"/>
                    </a:lnTo>
                    <a:lnTo>
                      <a:pt x="532" y="11689"/>
                    </a:lnTo>
                    <a:lnTo>
                      <a:pt x="511" y="11591"/>
                    </a:lnTo>
                    <a:lnTo>
                      <a:pt x="488" y="11443"/>
                    </a:lnTo>
                    <a:lnTo>
                      <a:pt x="459" y="11253"/>
                    </a:lnTo>
                    <a:lnTo>
                      <a:pt x="431" y="11030"/>
                    </a:lnTo>
                    <a:lnTo>
                      <a:pt x="397" y="10778"/>
                    </a:lnTo>
                    <a:lnTo>
                      <a:pt x="366" y="10502"/>
                    </a:lnTo>
                    <a:lnTo>
                      <a:pt x="329" y="10212"/>
                    </a:lnTo>
                    <a:lnTo>
                      <a:pt x="295" y="9913"/>
                    </a:lnTo>
                    <a:lnTo>
                      <a:pt x="262" y="9612"/>
                    </a:lnTo>
                    <a:lnTo>
                      <a:pt x="231" y="9316"/>
                    </a:lnTo>
                    <a:lnTo>
                      <a:pt x="199" y="9028"/>
                    </a:lnTo>
                    <a:lnTo>
                      <a:pt x="171" y="8760"/>
                    </a:lnTo>
                    <a:lnTo>
                      <a:pt x="145" y="8516"/>
                    </a:lnTo>
                    <a:lnTo>
                      <a:pt x="124" y="8300"/>
                    </a:lnTo>
                    <a:lnTo>
                      <a:pt x="109" y="8123"/>
                    </a:lnTo>
                    <a:lnTo>
                      <a:pt x="96" y="7988"/>
                    </a:lnTo>
                    <a:lnTo>
                      <a:pt x="91" y="7591"/>
                    </a:lnTo>
                    <a:lnTo>
                      <a:pt x="109" y="7233"/>
                    </a:lnTo>
                    <a:lnTo>
                      <a:pt x="137" y="6903"/>
                    </a:lnTo>
                    <a:lnTo>
                      <a:pt x="168" y="6588"/>
                    </a:lnTo>
                    <a:lnTo>
                      <a:pt x="189" y="6277"/>
                    </a:lnTo>
                    <a:lnTo>
                      <a:pt x="191" y="5960"/>
                    </a:lnTo>
                    <a:lnTo>
                      <a:pt x="163" y="5626"/>
                    </a:lnTo>
                    <a:lnTo>
                      <a:pt x="96" y="5262"/>
                    </a:lnTo>
                    <a:lnTo>
                      <a:pt x="73" y="5173"/>
                    </a:lnTo>
                    <a:lnTo>
                      <a:pt x="59" y="5052"/>
                    </a:lnTo>
                    <a:lnTo>
                      <a:pt x="56" y="4904"/>
                    </a:lnTo>
                    <a:lnTo>
                      <a:pt x="61" y="4737"/>
                    </a:lnTo>
                    <a:lnTo>
                      <a:pt x="67" y="4566"/>
                    </a:lnTo>
                    <a:lnTo>
                      <a:pt x="75" y="4394"/>
                    </a:lnTo>
                    <a:lnTo>
                      <a:pt x="78" y="4234"/>
                    </a:lnTo>
                    <a:lnTo>
                      <a:pt x="73" y="4093"/>
                    </a:lnTo>
                    <a:lnTo>
                      <a:pt x="109" y="4052"/>
                    </a:lnTo>
                    <a:lnTo>
                      <a:pt x="142" y="4015"/>
                    </a:lnTo>
                    <a:lnTo>
                      <a:pt x="171" y="3984"/>
                    </a:lnTo>
                    <a:lnTo>
                      <a:pt x="196" y="3958"/>
                    </a:lnTo>
                    <a:lnTo>
                      <a:pt x="223" y="3935"/>
                    </a:lnTo>
                    <a:lnTo>
                      <a:pt x="246" y="3914"/>
                    </a:lnTo>
                    <a:lnTo>
                      <a:pt x="267" y="3895"/>
                    </a:lnTo>
                    <a:lnTo>
                      <a:pt x="293" y="3882"/>
                    </a:lnTo>
                    <a:lnTo>
                      <a:pt x="316" y="3870"/>
                    </a:lnTo>
                    <a:lnTo>
                      <a:pt x="343" y="3859"/>
                    </a:lnTo>
                    <a:lnTo>
                      <a:pt x="371" y="3849"/>
                    </a:lnTo>
                    <a:lnTo>
                      <a:pt x="405" y="3841"/>
                    </a:lnTo>
                    <a:lnTo>
                      <a:pt x="441" y="3831"/>
                    </a:lnTo>
                    <a:lnTo>
                      <a:pt x="483" y="3823"/>
                    </a:lnTo>
                    <a:lnTo>
                      <a:pt x="530" y="3813"/>
                    </a:lnTo>
                    <a:lnTo>
                      <a:pt x="581" y="3803"/>
                    </a:lnTo>
                    <a:lnTo>
                      <a:pt x="581" y="3753"/>
                    </a:lnTo>
                    <a:lnTo>
                      <a:pt x="560" y="3735"/>
                    </a:lnTo>
                    <a:lnTo>
                      <a:pt x="535" y="3722"/>
                    </a:lnTo>
                    <a:lnTo>
                      <a:pt x="504" y="3709"/>
                    </a:lnTo>
                    <a:lnTo>
                      <a:pt x="469" y="3696"/>
                    </a:lnTo>
                    <a:lnTo>
                      <a:pt x="433" y="3688"/>
                    </a:lnTo>
                    <a:lnTo>
                      <a:pt x="394" y="3680"/>
                    </a:lnTo>
                    <a:lnTo>
                      <a:pt x="353" y="3673"/>
                    </a:lnTo>
                    <a:lnTo>
                      <a:pt x="308" y="3667"/>
                    </a:lnTo>
                    <a:lnTo>
                      <a:pt x="265" y="3665"/>
                    </a:lnTo>
                    <a:lnTo>
                      <a:pt x="223" y="3660"/>
                    </a:lnTo>
                    <a:lnTo>
                      <a:pt x="178" y="3657"/>
                    </a:lnTo>
                    <a:lnTo>
                      <a:pt x="137" y="3657"/>
                    </a:lnTo>
                    <a:lnTo>
                      <a:pt x="98" y="3655"/>
                    </a:lnTo>
                    <a:lnTo>
                      <a:pt x="61" y="3655"/>
                    </a:lnTo>
                    <a:lnTo>
                      <a:pt x="28" y="3655"/>
                    </a:lnTo>
                    <a:lnTo>
                      <a:pt x="0" y="3655"/>
                    </a:lnTo>
                    <a:lnTo>
                      <a:pt x="88" y="3408"/>
                    </a:lnTo>
                    <a:lnTo>
                      <a:pt x="155" y="3181"/>
                    </a:lnTo>
                    <a:lnTo>
                      <a:pt x="205" y="2969"/>
                    </a:lnTo>
                    <a:lnTo>
                      <a:pt x="236" y="2772"/>
                    </a:lnTo>
                    <a:lnTo>
                      <a:pt x="254" y="2587"/>
                    </a:lnTo>
                    <a:lnTo>
                      <a:pt x="262" y="2408"/>
                    </a:lnTo>
                    <a:lnTo>
                      <a:pt x="262" y="2239"/>
                    </a:lnTo>
                    <a:lnTo>
                      <a:pt x="254" y="2073"/>
                    </a:lnTo>
                    <a:lnTo>
                      <a:pt x="246" y="1911"/>
                    </a:lnTo>
                    <a:lnTo>
                      <a:pt x="234" y="1750"/>
                    </a:lnTo>
                    <a:lnTo>
                      <a:pt x="226" y="1584"/>
                    </a:lnTo>
                    <a:lnTo>
                      <a:pt x="221" y="1418"/>
                    </a:lnTo>
                    <a:lnTo>
                      <a:pt x="223" y="1242"/>
                    </a:lnTo>
                    <a:lnTo>
                      <a:pt x="236" y="1060"/>
                    </a:lnTo>
                    <a:lnTo>
                      <a:pt x="259" y="865"/>
                    </a:lnTo>
                    <a:lnTo>
                      <a:pt x="298" y="658"/>
                    </a:lnTo>
                    <a:lnTo>
                      <a:pt x="272" y="585"/>
                    </a:lnTo>
                    <a:lnTo>
                      <a:pt x="254" y="502"/>
                    </a:lnTo>
                    <a:lnTo>
                      <a:pt x="246" y="416"/>
                    </a:lnTo>
                    <a:lnTo>
                      <a:pt x="252" y="325"/>
                    </a:lnTo>
                    <a:lnTo>
                      <a:pt x="270" y="237"/>
                    </a:lnTo>
                    <a:lnTo>
                      <a:pt x="298" y="154"/>
                    </a:lnTo>
                    <a:lnTo>
                      <a:pt x="343" y="76"/>
                    </a:lnTo>
                    <a:lnTo>
                      <a:pt x="402" y="11"/>
                    </a:lnTo>
                    <a:lnTo>
                      <a:pt x="8294" y="0"/>
                    </a:lnTo>
                    <a:lnTo>
                      <a:pt x="8213" y="112"/>
                    </a:lnTo>
                    <a:lnTo>
                      <a:pt x="8143" y="273"/>
                    </a:lnTo>
                    <a:lnTo>
                      <a:pt x="8082" y="475"/>
                    </a:lnTo>
                    <a:lnTo>
                      <a:pt x="8029" y="712"/>
                    </a:lnTo>
                    <a:lnTo>
                      <a:pt x="7983" y="977"/>
                    </a:lnTo>
                    <a:lnTo>
                      <a:pt x="7943" y="1265"/>
                    </a:lnTo>
                    <a:lnTo>
                      <a:pt x="7912" y="1569"/>
                    </a:lnTo>
                    <a:lnTo>
                      <a:pt x="7886" y="1880"/>
                    </a:lnTo>
                    <a:lnTo>
                      <a:pt x="7865" y="2194"/>
                    </a:lnTo>
                    <a:lnTo>
                      <a:pt x="7850" y="2504"/>
                    </a:lnTo>
                    <a:lnTo>
                      <a:pt x="7837" y="2803"/>
                    </a:lnTo>
                    <a:lnTo>
                      <a:pt x="7827" y="3083"/>
                    </a:lnTo>
                    <a:lnTo>
                      <a:pt x="7822" y="3341"/>
                    </a:lnTo>
                    <a:lnTo>
                      <a:pt x="7816" y="3566"/>
                    </a:lnTo>
                    <a:lnTo>
                      <a:pt x="7811" y="3753"/>
                    </a:lnTo>
                    <a:lnTo>
                      <a:pt x="7809" y="3898"/>
                    </a:lnTo>
                    <a:lnTo>
                      <a:pt x="7787" y="3904"/>
                    </a:lnTo>
                    <a:lnTo>
                      <a:pt x="7764" y="3914"/>
                    </a:lnTo>
                    <a:lnTo>
                      <a:pt x="7736" y="3930"/>
                    </a:lnTo>
                    <a:lnTo>
                      <a:pt x="7705" y="3945"/>
                    </a:lnTo>
                    <a:lnTo>
                      <a:pt x="7670" y="3963"/>
                    </a:lnTo>
                    <a:lnTo>
                      <a:pt x="7637" y="3979"/>
                    </a:lnTo>
                    <a:lnTo>
                      <a:pt x="7600" y="3989"/>
                    </a:lnTo>
                    <a:lnTo>
                      <a:pt x="7564" y="3994"/>
                    </a:lnTo>
                    <a:lnTo>
                      <a:pt x="7559" y="4028"/>
                    </a:lnTo>
                    <a:lnTo>
                      <a:pt x="7541" y="4055"/>
                    </a:lnTo>
                    <a:lnTo>
                      <a:pt x="7517" y="4075"/>
                    </a:lnTo>
                    <a:lnTo>
                      <a:pt x="7491" y="4093"/>
                    </a:lnTo>
                    <a:lnTo>
                      <a:pt x="7465" y="4111"/>
                    </a:lnTo>
                    <a:lnTo>
                      <a:pt x="7442" y="4132"/>
                    </a:lnTo>
                    <a:lnTo>
                      <a:pt x="7424" y="4158"/>
                    </a:lnTo>
                    <a:lnTo>
                      <a:pt x="7419" y="4190"/>
                    </a:lnTo>
                    <a:lnTo>
                      <a:pt x="7447" y="4192"/>
                    </a:lnTo>
                    <a:lnTo>
                      <a:pt x="7478" y="4198"/>
                    </a:lnTo>
                    <a:lnTo>
                      <a:pt x="7509" y="4208"/>
                    </a:lnTo>
                    <a:lnTo>
                      <a:pt x="7544" y="4221"/>
                    </a:lnTo>
                    <a:lnTo>
                      <a:pt x="7577" y="4234"/>
                    </a:lnTo>
                    <a:lnTo>
                      <a:pt x="7611" y="4252"/>
                    </a:lnTo>
                    <a:lnTo>
                      <a:pt x="7644" y="4270"/>
                    </a:lnTo>
                    <a:lnTo>
                      <a:pt x="7681" y="4285"/>
                    </a:lnTo>
                    <a:lnTo>
                      <a:pt x="7715" y="4303"/>
                    </a:lnTo>
                    <a:lnTo>
                      <a:pt x="7746" y="4321"/>
                    </a:lnTo>
                    <a:lnTo>
                      <a:pt x="7779" y="4340"/>
                    </a:lnTo>
                    <a:lnTo>
                      <a:pt x="7809" y="4353"/>
                    </a:lnTo>
                    <a:lnTo>
                      <a:pt x="7837" y="4366"/>
                    </a:lnTo>
                    <a:lnTo>
                      <a:pt x="7863" y="4376"/>
                    </a:lnTo>
                    <a:lnTo>
                      <a:pt x="7884" y="4382"/>
                    </a:lnTo>
                    <a:lnTo>
                      <a:pt x="7904" y="4384"/>
                    </a:lnTo>
                    <a:lnTo>
                      <a:pt x="7896" y="4530"/>
                    </a:lnTo>
                    <a:lnTo>
                      <a:pt x="7886" y="4675"/>
                    </a:lnTo>
                    <a:lnTo>
                      <a:pt x="7884" y="4823"/>
                    </a:lnTo>
                    <a:lnTo>
                      <a:pt x="7904" y="4968"/>
                    </a:lnTo>
                    <a:lnTo>
                      <a:pt x="7938" y="5140"/>
                    </a:lnTo>
                    <a:lnTo>
                      <a:pt x="7967" y="5379"/>
                    </a:lnTo>
                    <a:lnTo>
                      <a:pt x="7990" y="5670"/>
                    </a:lnTo>
                    <a:lnTo>
                      <a:pt x="8011" y="6007"/>
                    </a:lnTo>
                    <a:lnTo>
                      <a:pt x="8029" y="6381"/>
                    </a:lnTo>
                    <a:lnTo>
                      <a:pt x="8047" y="6784"/>
                    </a:lnTo>
                    <a:lnTo>
                      <a:pt x="8062" y="7205"/>
                    </a:lnTo>
                    <a:lnTo>
                      <a:pt x="8082" y="7636"/>
                    </a:lnTo>
                    <a:lnTo>
                      <a:pt x="8100" y="8064"/>
                    </a:lnTo>
                    <a:lnTo>
                      <a:pt x="8120" y="8487"/>
                    </a:lnTo>
                    <a:lnTo>
                      <a:pt x="8143" y="8893"/>
                    </a:lnTo>
                    <a:lnTo>
                      <a:pt x="8172" y="9269"/>
                    </a:lnTo>
                    <a:lnTo>
                      <a:pt x="8203" y="9609"/>
                    </a:lnTo>
                    <a:lnTo>
                      <a:pt x="8242" y="9905"/>
                    </a:lnTo>
                    <a:lnTo>
                      <a:pt x="8286" y="10146"/>
                    </a:lnTo>
                    <a:lnTo>
                      <a:pt x="8340" y="10326"/>
                    </a:lnTo>
                    <a:lnTo>
                      <a:pt x="8393" y="10461"/>
                    </a:lnTo>
                    <a:lnTo>
                      <a:pt x="8434" y="10596"/>
                    </a:lnTo>
                    <a:lnTo>
                      <a:pt x="8473" y="10731"/>
                    </a:lnTo>
                    <a:lnTo>
                      <a:pt x="8507" y="10864"/>
                    </a:lnTo>
                    <a:lnTo>
                      <a:pt x="8536" y="10995"/>
                    </a:lnTo>
                    <a:lnTo>
                      <a:pt x="8562" y="11128"/>
                    </a:lnTo>
                    <a:lnTo>
                      <a:pt x="8587" y="11260"/>
                    </a:lnTo>
                    <a:lnTo>
                      <a:pt x="8611" y="11390"/>
                    </a:lnTo>
                    <a:lnTo>
                      <a:pt x="8637" y="11523"/>
                    </a:lnTo>
                    <a:lnTo>
                      <a:pt x="8663" y="11655"/>
                    </a:lnTo>
                    <a:lnTo>
                      <a:pt x="8694" y="11788"/>
                    </a:lnTo>
                    <a:lnTo>
                      <a:pt x="8728" y="11923"/>
                    </a:lnTo>
                    <a:lnTo>
                      <a:pt x="8767" y="12055"/>
                    </a:lnTo>
                    <a:lnTo>
                      <a:pt x="8811" y="12193"/>
                    </a:lnTo>
                    <a:lnTo>
                      <a:pt x="8863" y="12331"/>
                    </a:lnTo>
                    <a:lnTo>
                      <a:pt x="8923" y="12468"/>
                    </a:lnTo>
                    <a:lnTo>
                      <a:pt x="9260" y="13198"/>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dirty="0"/>
              </a:p>
            </p:txBody>
          </p:sp>
          <p:sp>
            <p:nvSpPr>
              <p:cNvPr id="5137" name="Freeform 6"/>
              <p:cNvSpPr>
                <a:spLocks/>
              </p:cNvSpPr>
              <p:nvPr/>
            </p:nvSpPr>
            <p:spPr bwMode="auto">
              <a:xfrm flipH="1">
                <a:off x="4122" y="1297"/>
                <a:ext cx="1642" cy="125"/>
              </a:xfrm>
              <a:custGeom>
                <a:avLst/>
                <a:gdLst>
                  <a:gd name="T0" fmla="*/ 7963 w 8212"/>
                  <a:gd name="T1" fmla="*/ 10 h 1119"/>
                  <a:gd name="T2" fmla="*/ 8098 w 8212"/>
                  <a:gd name="T3" fmla="*/ 71 h 1119"/>
                  <a:gd name="T4" fmla="*/ 8162 w 8212"/>
                  <a:gd name="T5" fmla="*/ 182 h 1119"/>
                  <a:gd name="T6" fmla="*/ 8196 w 8212"/>
                  <a:gd name="T7" fmla="*/ 340 h 1119"/>
                  <a:gd name="T8" fmla="*/ 8212 w 8212"/>
                  <a:gd name="T9" fmla="*/ 875 h 1119"/>
                  <a:gd name="T10" fmla="*/ 8167 w 8212"/>
                  <a:gd name="T11" fmla="*/ 891 h 1119"/>
                  <a:gd name="T12" fmla="*/ 8121 w 8212"/>
                  <a:gd name="T13" fmla="*/ 930 h 1119"/>
                  <a:gd name="T14" fmla="*/ 8082 w 8212"/>
                  <a:gd name="T15" fmla="*/ 977 h 1119"/>
                  <a:gd name="T16" fmla="*/ 8066 w 8212"/>
                  <a:gd name="T17" fmla="*/ 1020 h 1119"/>
                  <a:gd name="T18" fmla="*/ 1983 w 8212"/>
                  <a:gd name="T19" fmla="*/ 1112 h 1119"/>
                  <a:gd name="T20" fmla="*/ 2003 w 8212"/>
                  <a:gd name="T21" fmla="*/ 1057 h 1119"/>
                  <a:gd name="T22" fmla="*/ 1985 w 8212"/>
                  <a:gd name="T23" fmla="*/ 1015 h 1119"/>
                  <a:gd name="T24" fmla="*/ 1948 w 8212"/>
                  <a:gd name="T25" fmla="*/ 974 h 1119"/>
                  <a:gd name="T26" fmla="*/ 1912 w 8212"/>
                  <a:gd name="T27" fmla="*/ 922 h 1119"/>
                  <a:gd name="T28" fmla="*/ 1876 w 8212"/>
                  <a:gd name="T29" fmla="*/ 880 h 1119"/>
                  <a:gd name="T30" fmla="*/ 1858 w 8212"/>
                  <a:gd name="T31" fmla="*/ 776 h 1119"/>
                  <a:gd name="T32" fmla="*/ 1665 w 8212"/>
                  <a:gd name="T33" fmla="*/ 1119 h 1119"/>
                  <a:gd name="T34" fmla="*/ 1520 w 8212"/>
                  <a:gd name="T35" fmla="*/ 1114 h 1119"/>
                  <a:gd name="T36" fmla="*/ 1419 w 8212"/>
                  <a:gd name="T37" fmla="*/ 1099 h 1119"/>
                  <a:gd name="T38" fmla="*/ 1336 w 8212"/>
                  <a:gd name="T39" fmla="*/ 1078 h 1119"/>
                  <a:gd name="T40" fmla="*/ 1250 w 8212"/>
                  <a:gd name="T41" fmla="*/ 1057 h 1119"/>
                  <a:gd name="T42" fmla="*/ 1140 w 8212"/>
                  <a:gd name="T43" fmla="*/ 1041 h 1119"/>
                  <a:gd name="T44" fmla="*/ 985 w 8212"/>
                  <a:gd name="T45" fmla="*/ 1036 h 1119"/>
                  <a:gd name="T46" fmla="*/ 764 w 8212"/>
                  <a:gd name="T47" fmla="*/ 1044 h 1119"/>
                  <a:gd name="T48" fmla="*/ 452 w 8212"/>
                  <a:gd name="T49" fmla="*/ 1070 h 1119"/>
                  <a:gd name="T50" fmla="*/ 574 w 8212"/>
                  <a:gd name="T51" fmla="*/ 925 h 1119"/>
                  <a:gd name="T52" fmla="*/ 614 w 8212"/>
                  <a:gd name="T53" fmla="*/ 766 h 1119"/>
                  <a:gd name="T54" fmla="*/ 579 w 8212"/>
                  <a:gd name="T55" fmla="*/ 610 h 1119"/>
                  <a:gd name="T56" fmla="*/ 476 w 8212"/>
                  <a:gd name="T57" fmla="*/ 480 h 1119"/>
                  <a:gd name="T58" fmla="*/ 408 w 8212"/>
                  <a:gd name="T59" fmla="*/ 387 h 1119"/>
                  <a:gd name="T60" fmla="*/ 359 w 8212"/>
                  <a:gd name="T61" fmla="*/ 301 h 1119"/>
                  <a:gd name="T62" fmla="*/ 317 w 8212"/>
                  <a:gd name="T63" fmla="*/ 224 h 1119"/>
                  <a:gd name="T64" fmla="*/ 278 w 8212"/>
                  <a:gd name="T65" fmla="*/ 156 h 1119"/>
                  <a:gd name="T66" fmla="*/ 234 w 8212"/>
                  <a:gd name="T67" fmla="*/ 102 h 1119"/>
                  <a:gd name="T68" fmla="*/ 177 w 8212"/>
                  <a:gd name="T69" fmla="*/ 57 h 1119"/>
                  <a:gd name="T70" fmla="*/ 102 w 8212"/>
                  <a:gd name="T71" fmla="*/ 26 h 1119"/>
                  <a:gd name="T72" fmla="*/ 0 w 8212"/>
                  <a:gd name="T73" fmla="*/ 10 h 11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12"/>
                  <a:gd name="T112" fmla="*/ 0 h 1119"/>
                  <a:gd name="T113" fmla="*/ 8212 w 8212"/>
                  <a:gd name="T114" fmla="*/ 1119 h 11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12" h="1119">
                    <a:moveTo>
                      <a:pt x="7858" y="0"/>
                    </a:moveTo>
                    <a:lnTo>
                      <a:pt x="7963" y="10"/>
                    </a:lnTo>
                    <a:lnTo>
                      <a:pt x="8040" y="34"/>
                    </a:lnTo>
                    <a:lnTo>
                      <a:pt x="8098" y="71"/>
                    </a:lnTo>
                    <a:lnTo>
                      <a:pt x="8136" y="120"/>
                    </a:lnTo>
                    <a:lnTo>
                      <a:pt x="8162" y="182"/>
                    </a:lnTo>
                    <a:lnTo>
                      <a:pt x="8180" y="255"/>
                    </a:lnTo>
                    <a:lnTo>
                      <a:pt x="8196" y="340"/>
                    </a:lnTo>
                    <a:lnTo>
                      <a:pt x="8212" y="436"/>
                    </a:lnTo>
                    <a:lnTo>
                      <a:pt x="8212" y="875"/>
                    </a:lnTo>
                    <a:lnTo>
                      <a:pt x="8191" y="880"/>
                    </a:lnTo>
                    <a:lnTo>
                      <a:pt x="8167" y="891"/>
                    </a:lnTo>
                    <a:lnTo>
                      <a:pt x="8144" y="909"/>
                    </a:lnTo>
                    <a:lnTo>
                      <a:pt x="8121" y="930"/>
                    </a:lnTo>
                    <a:lnTo>
                      <a:pt x="8100" y="953"/>
                    </a:lnTo>
                    <a:lnTo>
                      <a:pt x="8082" y="977"/>
                    </a:lnTo>
                    <a:lnTo>
                      <a:pt x="8072" y="1000"/>
                    </a:lnTo>
                    <a:lnTo>
                      <a:pt x="8066" y="1020"/>
                    </a:lnTo>
                    <a:lnTo>
                      <a:pt x="1957" y="1119"/>
                    </a:lnTo>
                    <a:lnTo>
                      <a:pt x="1983" y="1112"/>
                    </a:lnTo>
                    <a:lnTo>
                      <a:pt x="1998" y="1089"/>
                    </a:lnTo>
                    <a:lnTo>
                      <a:pt x="2003" y="1057"/>
                    </a:lnTo>
                    <a:lnTo>
                      <a:pt x="2003" y="1020"/>
                    </a:lnTo>
                    <a:lnTo>
                      <a:pt x="1985" y="1015"/>
                    </a:lnTo>
                    <a:lnTo>
                      <a:pt x="1967" y="997"/>
                    </a:lnTo>
                    <a:lnTo>
                      <a:pt x="1948" y="974"/>
                    </a:lnTo>
                    <a:lnTo>
                      <a:pt x="1930" y="948"/>
                    </a:lnTo>
                    <a:lnTo>
                      <a:pt x="1912" y="922"/>
                    </a:lnTo>
                    <a:lnTo>
                      <a:pt x="1894" y="898"/>
                    </a:lnTo>
                    <a:lnTo>
                      <a:pt x="1876" y="880"/>
                    </a:lnTo>
                    <a:lnTo>
                      <a:pt x="1858" y="875"/>
                    </a:lnTo>
                    <a:lnTo>
                      <a:pt x="1858" y="776"/>
                    </a:lnTo>
                    <a:lnTo>
                      <a:pt x="1759" y="763"/>
                    </a:lnTo>
                    <a:lnTo>
                      <a:pt x="1665" y="1119"/>
                    </a:lnTo>
                    <a:lnTo>
                      <a:pt x="1588" y="1117"/>
                    </a:lnTo>
                    <a:lnTo>
                      <a:pt x="1520" y="1114"/>
                    </a:lnTo>
                    <a:lnTo>
                      <a:pt x="1466" y="1107"/>
                    </a:lnTo>
                    <a:lnTo>
                      <a:pt x="1419" y="1099"/>
                    </a:lnTo>
                    <a:lnTo>
                      <a:pt x="1374" y="1089"/>
                    </a:lnTo>
                    <a:lnTo>
                      <a:pt x="1336" y="1078"/>
                    </a:lnTo>
                    <a:lnTo>
                      <a:pt x="1294" y="1068"/>
                    </a:lnTo>
                    <a:lnTo>
                      <a:pt x="1250" y="1057"/>
                    </a:lnTo>
                    <a:lnTo>
                      <a:pt x="1201" y="1049"/>
                    </a:lnTo>
                    <a:lnTo>
                      <a:pt x="1140" y="1041"/>
                    </a:lnTo>
                    <a:lnTo>
                      <a:pt x="1071" y="1036"/>
                    </a:lnTo>
                    <a:lnTo>
                      <a:pt x="985" y="1036"/>
                    </a:lnTo>
                    <a:lnTo>
                      <a:pt x="884" y="1036"/>
                    </a:lnTo>
                    <a:lnTo>
                      <a:pt x="764" y="1044"/>
                    </a:lnTo>
                    <a:lnTo>
                      <a:pt x="622" y="1054"/>
                    </a:lnTo>
                    <a:lnTo>
                      <a:pt x="452" y="1070"/>
                    </a:lnTo>
                    <a:lnTo>
                      <a:pt x="525" y="1000"/>
                    </a:lnTo>
                    <a:lnTo>
                      <a:pt x="574" y="925"/>
                    </a:lnTo>
                    <a:lnTo>
                      <a:pt x="603" y="847"/>
                    </a:lnTo>
                    <a:lnTo>
                      <a:pt x="614" y="766"/>
                    </a:lnTo>
                    <a:lnTo>
                      <a:pt x="606" y="686"/>
                    </a:lnTo>
                    <a:lnTo>
                      <a:pt x="579" y="610"/>
                    </a:lnTo>
                    <a:lnTo>
                      <a:pt x="535" y="543"/>
                    </a:lnTo>
                    <a:lnTo>
                      <a:pt x="476" y="480"/>
                    </a:lnTo>
                    <a:lnTo>
                      <a:pt x="439" y="434"/>
                    </a:lnTo>
                    <a:lnTo>
                      <a:pt x="408" y="387"/>
                    </a:lnTo>
                    <a:lnTo>
                      <a:pt x="382" y="342"/>
                    </a:lnTo>
                    <a:lnTo>
                      <a:pt x="359" y="301"/>
                    </a:lnTo>
                    <a:lnTo>
                      <a:pt x="336" y="263"/>
                    </a:lnTo>
                    <a:lnTo>
                      <a:pt x="317" y="224"/>
                    </a:lnTo>
                    <a:lnTo>
                      <a:pt x="296" y="189"/>
                    </a:lnTo>
                    <a:lnTo>
                      <a:pt x="278" y="156"/>
                    </a:lnTo>
                    <a:lnTo>
                      <a:pt x="255" y="127"/>
                    </a:lnTo>
                    <a:lnTo>
                      <a:pt x="234" y="102"/>
                    </a:lnTo>
                    <a:lnTo>
                      <a:pt x="209" y="78"/>
                    </a:lnTo>
                    <a:lnTo>
                      <a:pt x="177" y="57"/>
                    </a:lnTo>
                    <a:lnTo>
                      <a:pt x="143" y="39"/>
                    </a:lnTo>
                    <a:lnTo>
                      <a:pt x="102" y="26"/>
                    </a:lnTo>
                    <a:lnTo>
                      <a:pt x="54" y="16"/>
                    </a:lnTo>
                    <a:lnTo>
                      <a:pt x="0" y="10"/>
                    </a:lnTo>
                    <a:lnTo>
                      <a:pt x="7858" y="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sp>
            <p:nvSpPr>
              <p:cNvPr id="5138" name="Freeform 7"/>
              <p:cNvSpPr>
                <a:spLocks/>
              </p:cNvSpPr>
              <p:nvPr/>
            </p:nvSpPr>
            <p:spPr bwMode="auto">
              <a:xfrm flipH="1">
                <a:off x="3888" y="2663"/>
                <a:ext cx="1701" cy="121"/>
              </a:xfrm>
              <a:custGeom>
                <a:avLst/>
                <a:gdLst>
                  <a:gd name="T0" fmla="*/ 7917 w 8504"/>
                  <a:gd name="T1" fmla="*/ 1068 h 1068"/>
                  <a:gd name="T2" fmla="*/ 8032 w 8504"/>
                  <a:gd name="T3" fmla="*/ 1058 h 1068"/>
                  <a:gd name="T4" fmla="*/ 8137 w 8504"/>
                  <a:gd name="T5" fmla="*/ 1037 h 1068"/>
                  <a:gd name="T6" fmla="*/ 8236 w 8504"/>
                  <a:gd name="T7" fmla="*/ 1009 h 1068"/>
                  <a:gd name="T8" fmla="*/ 8325 w 8504"/>
                  <a:gd name="T9" fmla="*/ 966 h 1068"/>
                  <a:gd name="T10" fmla="*/ 8397 w 8504"/>
                  <a:gd name="T11" fmla="*/ 912 h 1068"/>
                  <a:gd name="T12" fmla="*/ 8455 w 8504"/>
                  <a:gd name="T13" fmla="*/ 844 h 1068"/>
                  <a:gd name="T14" fmla="*/ 8494 w 8504"/>
                  <a:gd name="T15" fmla="*/ 762 h 1068"/>
                  <a:gd name="T16" fmla="*/ 8211 w 8504"/>
                  <a:gd name="T17" fmla="*/ 196 h 1068"/>
                  <a:gd name="T18" fmla="*/ 8167 w 8504"/>
                  <a:gd name="T19" fmla="*/ 180 h 1068"/>
                  <a:gd name="T20" fmla="*/ 8119 w 8504"/>
                  <a:gd name="T21" fmla="*/ 140 h 1068"/>
                  <a:gd name="T22" fmla="*/ 8081 w 8504"/>
                  <a:gd name="T23" fmla="*/ 94 h 1068"/>
                  <a:gd name="T24" fmla="*/ 8065 w 8504"/>
                  <a:gd name="T25" fmla="*/ 50 h 1068"/>
                  <a:gd name="T26" fmla="*/ 5958 w 8504"/>
                  <a:gd name="T27" fmla="*/ 283 h 1068"/>
                  <a:gd name="T28" fmla="*/ 5980 w 8504"/>
                  <a:gd name="T29" fmla="*/ 338 h 1068"/>
                  <a:gd name="T30" fmla="*/ 5961 w 8504"/>
                  <a:gd name="T31" fmla="*/ 380 h 1068"/>
                  <a:gd name="T32" fmla="*/ 5924 w 8504"/>
                  <a:gd name="T33" fmla="*/ 421 h 1068"/>
                  <a:gd name="T34" fmla="*/ 5888 w 8504"/>
                  <a:gd name="T35" fmla="*/ 473 h 1068"/>
                  <a:gd name="T36" fmla="*/ 5852 w 8504"/>
                  <a:gd name="T37" fmla="*/ 515 h 1068"/>
                  <a:gd name="T38" fmla="*/ 5833 w 8504"/>
                  <a:gd name="T39" fmla="*/ 619 h 1068"/>
                  <a:gd name="T40" fmla="*/ 5641 w 8504"/>
                  <a:gd name="T41" fmla="*/ 275 h 1068"/>
                  <a:gd name="T42" fmla="*/ 5517 w 8504"/>
                  <a:gd name="T43" fmla="*/ 273 h 1068"/>
                  <a:gd name="T44" fmla="*/ 5327 w 8504"/>
                  <a:gd name="T45" fmla="*/ 268 h 1068"/>
                  <a:gd name="T46" fmla="*/ 5075 w 8504"/>
                  <a:gd name="T47" fmla="*/ 260 h 1068"/>
                  <a:gd name="T48" fmla="*/ 4774 w 8504"/>
                  <a:gd name="T49" fmla="*/ 247 h 1068"/>
                  <a:gd name="T50" fmla="*/ 4428 w 8504"/>
                  <a:gd name="T51" fmla="*/ 232 h 1068"/>
                  <a:gd name="T52" fmla="*/ 4051 w 8504"/>
                  <a:gd name="T53" fmla="*/ 216 h 1068"/>
                  <a:gd name="T54" fmla="*/ 3651 w 8504"/>
                  <a:gd name="T55" fmla="*/ 196 h 1068"/>
                  <a:gd name="T56" fmla="*/ 3238 w 8504"/>
                  <a:gd name="T57" fmla="*/ 177 h 1068"/>
                  <a:gd name="T58" fmla="*/ 2815 w 8504"/>
                  <a:gd name="T59" fmla="*/ 154 h 1068"/>
                  <a:gd name="T60" fmla="*/ 2397 w 8504"/>
                  <a:gd name="T61" fmla="*/ 133 h 1068"/>
                  <a:gd name="T62" fmla="*/ 1991 w 8504"/>
                  <a:gd name="T63" fmla="*/ 109 h 1068"/>
                  <a:gd name="T64" fmla="*/ 1607 w 8504"/>
                  <a:gd name="T65" fmla="*/ 86 h 1068"/>
                  <a:gd name="T66" fmla="*/ 1252 w 8504"/>
                  <a:gd name="T67" fmla="*/ 63 h 1068"/>
                  <a:gd name="T68" fmla="*/ 934 w 8504"/>
                  <a:gd name="T69" fmla="*/ 42 h 1068"/>
                  <a:gd name="T70" fmla="*/ 664 w 8504"/>
                  <a:gd name="T71" fmla="*/ 22 h 1068"/>
                  <a:gd name="T72" fmla="*/ 451 w 8504"/>
                  <a:gd name="T73" fmla="*/ 0 h 1068"/>
                  <a:gd name="T74" fmla="*/ 586 w 8504"/>
                  <a:gd name="T75" fmla="*/ 162 h 1068"/>
                  <a:gd name="T76" fmla="*/ 656 w 8504"/>
                  <a:gd name="T77" fmla="*/ 354 h 1068"/>
                  <a:gd name="T78" fmla="*/ 651 w 8504"/>
                  <a:gd name="T79" fmla="*/ 543 h 1068"/>
                  <a:gd name="T80" fmla="*/ 561 w 8504"/>
                  <a:gd name="T81" fmla="*/ 688 h 1068"/>
                  <a:gd name="T82" fmla="*/ 449 w 8504"/>
                  <a:gd name="T83" fmla="*/ 738 h 1068"/>
                  <a:gd name="T84" fmla="*/ 370 w 8504"/>
                  <a:gd name="T85" fmla="*/ 793 h 1068"/>
                  <a:gd name="T86" fmla="*/ 311 w 8504"/>
                  <a:gd name="T87" fmla="*/ 852 h 1068"/>
                  <a:gd name="T88" fmla="*/ 266 w 8504"/>
                  <a:gd name="T89" fmla="*/ 910 h 1068"/>
                  <a:gd name="T90" fmla="*/ 222 w 8504"/>
                  <a:gd name="T91" fmla="*/ 964 h 1068"/>
                  <a:gd name="T92" fmla="*/ 171 w 8504"/>
                  <a:gd name="T93" fmla="*/ 1009 h 1068"/>
                  <a:gd name="T94" fmla="*/ 98 w 8504"/>
                  <a:gd name="T95" fmla="*/ 1042 h 1068"/>
                  <a:gd name="T96" fmla="*/ 0 w 8504"/>
                  <a:gd name="T97" fmla="*/ 1060 h 10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504"/>
                  <a:gd name="T148" fmla="*/ 0 h 1068"/>
                  <a:gd name="T149" fmla="*/ 8504 w 8504"/>
                  <a:gd name="T150" fmla="*/ 1068 h 10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504" h="1068">
                    <a:moveTo>
                      <a:pt x="7857" y="1050"/>
                    </a:moveTo>
                    <a:lnTo>
                      <a:pt x="7917" y="1068"/>
                    </a:lnTo>
                    <a:lnTo>
                      <a:pt x="7974" y="1063"/>
                    </a:lnTo>
                    <a:lnTo>
                      <a:pt x="8032" y="1058"/>
                    </a:lnTo>
                    <a:lnTo>
                      <a:pt x="8086" y="1047"/>
                    </a:lnTo>
                    <a:lnTo>
                      <a:pt x="8137" y="1037"/>
                    </a:lnTo>
                    <a:lnTo>
                      <a:pt x="8190" y="1024"/>
                    </a:lnTo>
                    <a:lnTo>
                      <a:pt x="8236" y="1009"/>
                    </a:lnTo>
                    <a:lnTo>
                      <a:pt x="8284" y="987"/>
                    </a:lnTo>
                    <a:lnTo>
                      <a:pt x="8325" y="966"/>
                    </a:lnTo>
                    <a:lnTo>
                      <a:pt x="8361" y="941"/>
                    </a:lnTo>
                    <a:lnTo>
                      <a:pt x="8397" y="912"/>
                    </a:lnTo>
                    <a:lnTo>
                      <a:pt x="8429" y="881"/>
                    </a:lnTo>
                    <a:lnTo>
                      <a:pt x="8455" y="844"/>
                    </a:lnTo>
                    <a:lnTo>
                      <a:pt x="8476" y="805"/>
                    </a:lnTo>
                    <a:lnTo>
                      <a:pt x="8494" y="762"/>
                    </a:lnTo>
                    <a:lnTo>
                      <a:pt x="8504" y="712"/>
                    </a:lnTo>
                    <a:lnTo>
                      <a:pt x="8211" y="196"/>
                    </a:lnTo>
                    <a:lnTo>
                      <a:pt x="8190" y="190"/>
                    </a:lnTo>
                    <a:lnTo>
                      <a:pt x="8167" y="180"/>
                    </a:lnTo>
                    <a:lnTo>
                      <a:pt x="8143" y="162"/>
                    </a:lnTo>
                    <a:lnTo>
                      <a:pt x="8119" y="140"/>
                    </a:lnTo>
                    <a:lnTo>
                      <a:pt x="8099" y="117"/>
                    </a:lnTo>
                    <a:lnTo>
                      <a:pt x="8081" y="94"/>
                    </a:lnTo>
                    <a:lnTo>
                      <a:pt x="8070" y="71"/>
                    </a:lnTo>
                    <a:lnTo>
                      <a:pt x="8065" y="50"/>
                    </a:lnTo>
                    <a:lnTo>
                      <a:pt x="5932" y="275"/>
                    </a:lnTo>
                    <a:lnTo>
                      <a:pt x="5958" y="283"/>
                    </a:lnTo>
                    <a:lnTo>
                      <a:pt x="5974" y="307"/>
                    </a:lnTo>
                    <a:lnTo>
                      <a:pt x="5980" y="338"/>
                    </a:lnTo>
                    <a:lnTo>
                      <a:pt x="5980" y="374"/>
                    </a:lnTo>
                    <a:lnTo>
                      <a:pt x="5961" y="380"/>
                    </a:lnTo>
                    <a:lnTo>
                      <a:pt x="5942" y="398"/>
                    </a:lnTo>
                    <a:lnTo>
                      <a:pt x="5924" y="421"/>
                    </a:lnTo>
                    <a:lnTo>
                      <a:pt x="5906" y="448"/>
                    </a:lnTo>
                    <a:lnTo>
                      <a:pt x="5888" y="473"/>
                    </a:lnTo>
                    <a:lnTo>
                      <a:pt x="5870" y="497"/>
                    </a:lnTo>
                    <a:lnTo>
                      <a:pt x="5852" y="515"/>
                    </a:lnTo>
                    <a:lnTo>
                      <a:pt x="5833" y="520"/>
                    </a:lnTo>
                    <a:lnTo>
                      <a:pt x="5833" y="619"/>
                    </a:lnTo>
                    <a:lnTo>
                      <a:pt x="5735" y="632"/>
                    </a:lnTo>
                    <a:lnTo>
                      <a:pt x="5641" y="275"/>
                    </a:lnTo>
                    <a:lnTo>
                      <a:pt x="5590" y="275"/>
                    </a:lnTo>
                    <a:lnTo>
                      <a:pt x="5517" y="273"/>
                    </a:lnTo>
                    <a:lnTo>
                      <a:pt x="5431" y="270"/>
                    </a:lnTo>
                    <a:lnTo>
                      <a:pt x="5327" y="268"/>
                    </a:lnTo>
                    <a:lnTo>
                      <a:pt x="5208" y="263"/>
                    </a:lnTo>
                    <a:lnTo>
                      <a:pt x="5075" y="260"/>
                    </a:lnTo>
                    <a:lnTo>
                      <a:pt x="4930" y="252"/>
                    </a:lnTo>
                    <a:lnTo>
                      <a:pt x="4774" y="247"/>
                    </a:lnTo>
                    <a:lnTo>
                      <a:pt x="4604" y="239"/>
                    </a:lnTo>
                    <a:lnTo>
                      <a:pt x="4428" y="232"/>
                    </a:lnTo>
                    <a:lnTo>
                      <a:pt x="4244" y="224"/>
                    </a:lnTo>
                    <a:lnTo>
                      <a:pt x="4051" y="216"/>
                    </a:lnTo>
                    <a:lnTo>
                      <a:pt x="3854" y="206"/>
                    </a:lnTo>
                    <a:lnTo>
                      <a:pt x="3651" y="196"/>
                    </a:lnTo>
                    <a:lnTo>
                      <a:pt x="3446" y="188"/>
                    </a:lnTo>
                    <a:lnTo>
                      <a:pt x="3238" y="177"/>
                    </a:lnTo>
                    <a:lnTo>
                      <a:pt x="3028" y="167"/>
                    </a:lnTo>
                    <a:lnTo>
                      <a:pt x="2815" y="154"/>
                    </a:lnTo>
                    <a:lnTo>
                      <a:pt x="2608" y="143"/>
                    </a:lnTo>
                    <a:lnTo>
                      <a:pt x="2397" y="133"/>
                    </a:lnTo>
                    <a:lnTo>
                      <a:pt x="2192" y="120"/>
                    </a:lnTo>
                    <a:lnTo>
                      <a:pt x="1991" y="109"/>
                    </a:lnTo>
                    <a:lnTo>
                      <a:pt x="1797" y="97"/>
                    </a:lnTo>
                    <a:lnTo>
                      <a:pt x="1607" y="86"/>
                    </a:lnTo>
                    <a:lnTo>
                      <a:pt x="1425" y="76"/>
                    </a:lnTo>
                    <a:lnTo>
                      <a:pt x="1252" y="63"/>
                    </a:lnTo>
                    <a:lnTo>
                      <a:pt x="1088" y="53"/>
                    </a:lnTo>
                    <a:lnTo>
                      <a:pt x="934" y="42"/>
                    </a:lnTo>
                    <a:lnTo>
                      <a:pt x="791" y="32"/>
                    </a:lnTo>
                    <a:lnTo>
                      <a:pt x="664" y="22"/>
                    </a:lnTo>
                    <a:lnTo>
                      <a:pt x="550" y="11"/>
                    </a:lnTo>
                    <a:lnTo>
                      <a:pt x="451" y="0"/>
                    </a:lnTo>
                    <a:lnTo>
                      <a:pt x="526" y="76"/>
                    </a:lnTo>
                    <a:lnTo>
                      <a:pt x="586" y="162"/>
                    </a:lnTo>
                    <a:lnTo>
                      <a:pt x="630" y="255"/>
                    </a:lnTo>
                    <a:lnTo>
                      <a:pt x="656" y="354"/>
                    </a:lnTo>
                    <a:lnTo>
                      <a:pt x="661" y="453"/>
                    </a:lnTo>
                    <a:lnTo>
                      <a:pt x="651" y="543"/>
                    </a:lnTo>
                    <a:lnTo>
                      <a:pt x="615" y="624"/>
                    </a:lnTo>
                    <a:lnTo>
                      <a:pt x="561" y="688"/>
                    </a:lnTo>
                    <a:lnTo>
                      <a:pt x="500" y="712"/>
                    </a:lnTo>
                    <a:lnTo>
                      <a:pt x="449" y="738"/>
                    </a:lnTo>
                    <a:lnTo>
                      <a:pt x="407" y="764"/>
                    </a:lnTo>
                    <a:lnTo>
                      <a:pt x="370" y="793"/>
                    </a:lnTo>
                    <a:lnTo>
                      <a:pt x="339" y="821"/>
                    </a:lnTo>
                    <a:lnTo>
                      <a:pt x="311" y="852"/>
                    </a:lnTo>
                    <a:lnTo>
                      <a:pt x="288" y="881"/>
                    </a:lnTo>
                    <a:lnTo>
                      <a:pt x="266" y="910"/>
                    </a:lnTo>
                    <a:lnTo>
                      <a:pt x="243" y="938"/>
                    </a:lnTo>
                    <a:lnTo>
                      <a:pt x="222" y="964"/>
                    </a:lnTo>
                    <a:lnTo>
                      <a:pt x="197" y="987"/>
                    </a:lnTo>
                    <a:lnTo>
                      <a:pt x="171" y="1009"/>
                    </a:lnTo>
                    <a:lnTo>
                      <a:pt x="137" y="1027"/>
                    </a:lnTo>
                    <a:lnTo>
                      <a:pt x="98" y="1042"/>
                    </a:lnTo>
                    <a:lnTo>
                      <a:pt x="54" y="1052"/>
                    </a:lnTo>
                    <a:lnTo>
                      <a:pt x="0" y="1060"/>
                    </a:lnTo>
                    <a:lnTo>
                      <a:pt x="7857" y="105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grpSp>
        <p:grpSp>
          <p:nvGrpSpPr>
            <p:cNvPr id="4" name="Group 8"/>
            <p:cNvGrpSpPr>
              <a:grpSpLocks/>
            </p:cNvGrpSpPr>
            <p:nvPr/>
          </p:nvGrpSpPr>
          <p:grpSpPr bwMode="auto">
            <a:xfrm flipH="1">
              <a:off x="430" y="1824"/>
              <a:ext cx="805" cy="1496"/>
              <a:chOff x="4028" y="2018"/>
              <a:chExt cx="1105" cy="2294"/>
            </a:xfrm>
          </p:grpSpPr>
          <p:sp>
            <p:nvSpPr>
              <p:cNvPr id="5127" name="Freeform 9"/>
              <p:cNvSpPr>
                <a:spLocks/>
              </p:cNvSpPr>
              <p:nvPr/>
            </p:nvSpPr>
            <p:spPr bwMode="auto">
              <a:xfrm>
                <a:off x="4072" y="2266"/>
                <a:ext cx="879" cy="1880"/>
              </a:xfrm>
              <a:custGeom>
                <a:avLst/>
                <a:gdLst>
                  <a:gd name="T0" fmla="*/ 459 w 2637"/>
                  <a:gd name="T1" fmla="*/ 4235 h 5641"/>
                  <a:gd name="T2" fmla="*/ 505 w 2637"/>
                  <a:gd name="T3" fmla="*/ 4086 h 5641"/>
                  <a:gd name="T4" fmla="*/ 549 w 2637"/>
                  <a:gd name="T5" fmla="*/ 3941 h 5641"/>
                  <a:gd name="T6" fmla="*/ 595 w 2637"/>
                  <a:gd name="T7" fmla="*/ 3802 h 5641"/>
                  <a:gd name="T8" fmla="*/ 641 w 2637"/>
                  <a:gd name="T9" fmla="*/ 3663 h 5641"/>
                  <a:gd name="T10" fmla="*/ 688 w 2637"/>
                  <a:gd name="T11" fmla="*/ 3526 h 5641"/>
                  <a:gd name="T12" fmla="*/ 737 w 2637"/>
                  <a:gd name="T13" fmla="*/ 3390 h 5641"/>
                  <a:gd name="T14" fmla="*/ 784 w 2637"/>
                  <a:gd name="T15" fmla="*/ 3260 h 5641"/>
                  <a:gd name="T16" fmla="*/ 836 w 2637"/>
                  <a:gd name="T17" fmla="*/ 3130 h 5641"/>
                  <a:gd name="T18" fmla="*/ 886 w 2637"/>
                  <a:gd name="T19" fmla="*/ 3004 h 5641"/>
                  <a:gd name="T20" fmla="*/ 938 w 2637"/>
                  <a:gd name="T21" fmla="*/ 2876 h 5641"/>
                  <a:gd name="T22" fmla="*/ 991 w 2637"/>
                  <a:gd name="T23" fmla="*/ 2749 h 5641"/>
                  <a:gd name="T24" fmla="*/ 1047 w 2637"/>
                  <a:gd name="T25" fmla="*/ 2625 h 5641"/>
                  <a:gd name="T26" fmla="*/ 1102 w 2637"/>
                  <a:gd name="T27" fmla="*/ 2502 h 5641"/>
                  <a:gd name="T28" fmla="*/ 1161 w 2637"/>
                  <a:gd name="T29" fmla="*/ 2378 h 5641"/>
                  <a:gd name="T30" fmla="*/ 1220 w 2637"/>
                  <a:gd name="T31" fmla="*/ 2257 h 5641"/>
                  <a:gd name="T32" fmla="*/ 1285 w 2637"/>
                  <a:gd name="T33" fmla="*/ 2133 h 5641"/>
                  <a:gd name="T34" fmla="*/ 1347 w 2637"/>
                  <a:gd name="T35" fmla="*/ 2010 h 5641"/>
                  <a:gd name="T36" fmla="*/ 1416 w 2637"/>
                  <a:gd name="T37" fmla="*/ 1886 h 5641"/>
                  <a:gd name="T38" fmla="*/ 1483 w 2637"/>
                  <a:gd name="T39" fmla="*/ 1762 h 5641"/>
                  <a:gd name="T40" fmla="*/ 1555 w 2637"/>
                  <a:gd name="T41" fmla="*/ 1638 h 5641"/>
                  <a:gd name="T42" fmla="*/ 1629 w 2637"/>
                  <a:gd name="T43" fmla="*/ 1514 h 5641"/>
                  <a:gd name="T44" fmla="*/ 1702 w 2637"/>
                  <a:gd name="T45" fmla="*/ 1388 h 5641"/>
                  <a:gd name="T46" fmla="*/ 1783 w 2637"/>
                  <a:gd name="T47" fmla="*/ 1257 h 5641"/>
                  <a:gd name="T48" fmla="*/ 1863 w 2637"/>
                  <a:gd name="T49" fmla="*/ 1128 h 5641"/>
                  <a:gd name="T50" fmla="*/ 1951 w 2637"/>
                  <a:gd name="T51" fmla="*/ 998 h 5641"/>
                  <a:gd name="T52" fmla="*/ 2037 w 2637"/>
                  <a:gd name="T53" fmla="*/ 861 h 5641"/>
                  <a:gd name="T54" fmla="*/ 2130 w 2637"/>
                  <a:gd name="T55" fmla="*/ 725 h 5641"/>
                  <a:gd name="T56" fmla="*/ 2223 w 2637"/>
                  <a:gd name="T57" fmla="*/ 586 h 5641"/>
                  <a:gd name="T58" fmla="*/ 2322 w 2637"/>
                  <a:gd name="T59" fmla="*/ 447 h 5641"/>
                  <a:gd name="T60" fmla="*/ 2424 w 2637"/>
                  <a:gd name="T61" fmla="*/ 301 h 5641"/>
                  <a:gd name="T62" fmla="*/ 2529 w 2637"/>
                  <a:gd name="T63" fmla="*/ 153 h 5641"/>
                  <a:gd name="T64" fmla="*/ 2637 w 2637"/>
                  <a:gd name="T65" fmla="*/ 0 h 5641"/>
                  <a:gd name="T66" fmla="*/ 2492 w 2637"/>
                  <a:gd name="T67" fmla="*/ 242 h 5641"/>
                  <a:gd name="T68" fmla="*/ 2343 w 2637"/>
                  <a:gd name="T69" fmla="*/ 487 h 5641"/>
                  <a:gd name="T70" fmla="*/ 2192 w 2637"/>
                  <a:gd name="T71" fmla="*/ 737 h 5641"/>
                  <a:gd name="T72" fmla="*/ 2040 w 2637"/>
                  <a:gd name="T73" fmla="*/ 994 h 5641"/>
                  <a:gd name="T74" fmla="*/ 1888 w 2637"/>
                  <a:gd name="T75" fmla="*/ 1255 h 5641"/>
                  <a:gd name="T76" fmla="*/ 1740 w 2637"/>
                  <a:gd name="T77" fmla="*/ 1518 h 5641"/>
                  <a:gd name="T78" fmla="*/ 1594 w 2637"/>
                  <a:gd name="T79" fmla="*/ 1784 h 5641"/>
                  <a:gd name="T80" fmla="*/ 1453 w 2637"/>
                  <a:gd name="T81" fmla="*/ 2049 h 5641"/>
                  <a:gd name="T82" fmla="*/ 1316 w 2637"/>
                  <a:gd name="T83" fmla="*/ 2319 h 5641"/>
                  <a:gd name="T84" fmla="*/ 1189 w 2637"/>
                  <a:gd name="T85" fmla="*/ 2588 h 5641"/>
                  <a:gd name="T86" fmla="*/ 1069 w 2637"/>
                  <a:gd name="T87" fmla="*/ 2855 h 5641"/>
                  <a:gd name="T88" fmla="*/ 961 w 2637"/>
                  <a:gd name="T89" fmla="*/ 3124 h 5641"/>
                  <a:gd name="T90" fmla="*/ 861 w 2637"/>
                  <a:gd name="T91" fmla="*/ 3390 h 5641"/>
                  <a:gd name="T92" fmla="*/ 775 w 2637"/>
                  <a:gd name="T93" fmla="*/ 3653 h 5641"/>
                  <a:gd name="T94" fmla="*/ 700 w 2637"/>
                  <a:gd name="T95" fmla="*/ 3916 h 5641"/>
                  <a:gd name="T96" fmla="*/ 641 w 2637"/>
                  <a:gd name="T97" fmla="*/ 4173 h 5641"/>
                  <a:gd name="T98" fmla="*/ 418 w 2637"/>
                  <a:gd name="T99" fmla="*/ 5111 h 5641"/>
                  <a:gd name="T100" fmla="*/ 0 w 2637"/>
                  <a:gd name="T101" fmla="*/ 5641 h 5641"/>
                  <a:gd name="T102" fmla="*/ 459 w 2637"/>
                  <a:gd name="T103" fmla="*/ 4235 h 56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37"/>
                  <a:gd name="T157" fmla="*/ 0 h 5641"/>
                  <a:gd name="T158" fmla="*/ 2637 w 2637"/>
                  <a:gd name="T159" fmla="*/ 5641 h 564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37" h="5641">
                    <a:moveTo>
                      <a:pt x="459" y="4235"/>
                    </a:moveTo>
                    <a:lnTo>
                      <a:pt x="505" y="4086"/>
                    </a:lnTo>
                    <a:lnTo>
                      <a:pt x="549" y="3941"/>
                    </a:lnTo>
                    <a:lnTo>
                      <a:pt x="595" y="3802"/>
                    </a:lnTo>
                    <a:lnTo>
                      <a:pt x="641" y="3663"/>
                    </a:lnTo>
                    <a:lnTo>
                      <a:pt x="688" y="3526"/>
                    </a:lnTo>
                    <a:lnTo>
                      <a:pt x="737" y="3390"/>
                    </a:lnTo>
                    <a:lnTo>
                      <a:pt x="784" y="3260"/>
                    </a:lnTo>
                    <a:lnTo>
                      <a:pt x="836" y="3130"/>
                    </a:lnTo>
                    <a:lnTo>
                      <a:pt x="886" y="3004"/>
                    </a:lnTo>
                    <a:lnTo>
                      <a:pt x="938" y="2876"/>
                    </a:lnTo>
                    <a:lnTo>
                      <a:pt x="991" y="2749"/>
                    </a:lnTo>
                    <a:lnTo>
                      <a:pt x="1047" y="2625"/>
                    </a:lnTo>
                    <a:lnTo>
                      <a:pt x="1102" y="2502"/>
                    </a:lnTo>
                    <a:lnTo>
                      <a:pt x="1161" y="2378"/>
                    </a:lnTo>
                    <a:lnTo>
                      <a:pt x="1220" y="2257"/>
                    </a:lnTo>
                    <a:lnTo>
                      <a:pt x="1285" y="2133"/>
                    </a:lnTo>
                    <a:lnTo>
                      <a:pt x="1347" y="2010"/>
                    </a:lnTo>
                    <a:lnTo>
                      <a:pt x="1416" y="1886"/>
                    </a:lnTo>
                    <a:lnTo>
                      <a:pt x="1483" y="1762"/>
                    </a:lnTo>
                    <a:lnTo>
                      <a:pt x="1555" y="1638"/>
                    </a:lnTo>
                    <a:lnTo>
                      <a:pt x="1629" y="1514"/>
                    </a:lnTo>
                    <a:lnTo>
                      <a:pt x="1702" y="1388"/>
                    </a:lnTo>
                    <a:lnTo>
                      <a:pt x="1783" y="1257"/>
                    </a:lnTo>
                    <a:lnTo>
                      <a:pt x="1863" y="1128"/>
                    </a:lnTo>
                    <a:lnTo>
                      <a:pt x="1951" y="998"/>
                    </a:lnTo>
                    <a:lnTo>
                      <a:pt x="2037" y="861"/>
                    </a:lnTo>
                    <a:lnTo>
                      <a:pt x="2130" y="725"/>
                    </a:lnTo>
                    <a:lnTo>
                      <a:pt x="2223" y="586"/>
                    </a:lnTo>
                    <a:lnTo>
                      <a:pt x="2322" y="447"/>
                    </a:lnTo>
                    <a:lnTo>
                      <a:pt x="2424" y="301"/>
                    </a:lnTo>
                    <a:lnTo>
                      <a:pt x="2529" y="153"/>
                    </a:lnTo>
                    <a:lnTo>
                      <a:pt x="2637" y="0"/>
                    </a:lnTo>
                    <a:lnTo>
                      <a:pt x="2492" y="242"/>
                    </a:lnTo>
                    <a:lnTo>
                      <a:pt x="2343" y="487"/>
                    </a:lnTo>
                    <a:lnTo>
                      <a:pt x="2192" y="737"/>
                    </a:lnTo>
                    <a:lnTo>
                      <a:pt x="2040" y="994"/>
                    </a:lnTo>
                    <a:lnTo>
                      <a:pt x="1888" y="1255"/>
                    </a:lnTo>
                    <a:lnTo>
                      <a:pt x="1740" y="1518"/>
                    </a:lnTo>
                    <a:lnTo>
                      <a:pt x="1594" y="1784"/>
                    </a:lnTo>
                    <a:lnTo>
                      <a:pt x="1453" y="2049"/>
                    </a:lnTo>
                    <a:lnTo>
                      <a:pt x="1316" y="2319"/>
                    </a:lnTo>
                    <a:lnTo>
                      <a:pt x="1189" y="2588"/>
                    </a:lnTo>
                    <a:lnTo>
                      <a:pt x="1069" y="2855"/>
                    </a:lnTo>
                    <a:lnTo>
                      <a:pt x="961" y="3124"/>
                    </a:lnTo>
                    <a:lnTo>
                      <a:pt x="861" y="3390"/>
                    </a:lnTo>
                    <a:lnTo>
                      <a:pt x="775" y="3653"/>
                    </a:lnTo>
                    <a:lnTo>
                      <a:pt x="700" y="3916"/>
                    </a:lnTo>
                    <a:lnTo>
                      <a:pt x="641" y="4173"/>
                    </a:lnTo>
                    <a:lnTo>
                      <a:pt x="418" y="5111"/>
                    </a:lnTo>
                    <a:lnTo>
                      <a:pt x="0" y="5641"/>
                    </a:lnTo>
                    <a:lnTo>
                      <a:pt x="459" y="4235"/>
                    </a:lnTo>
                    <a:close/>
                  </a:path>
                </a:pathLst>
              </a:custGeom>
              <a:solidFill>
                <a:srgbClr val="FFFFFF">
                  <a:alpha val="50195"/>
                </a:srgbClr>
              </a:solidFill>
              <a:ln w="9525">
                <a:noFill/>
                <a:round/>
                <a:headEnd/>
                <a:tailEnd/>
              </a:ln>
            </p:spPr>
            <p:txBody>
              <a:bodyPr lIns="16" tIns="8" rIns="16" bIns="8">
                <a:spAutoFit/>
              </a:bodyPr>
              <a:lstStyle/>
              <a:p>
                <a:endParaRPr lang="ar-SA"/>
              </a:p>
            </p:txBody>
          </p:sp>
          <p:sp>
            <p:nvSpPr>
              <p:cNvPr id="5128" name="Freeform 10"/>
              <p:cNvSpPr>
                <a:spLocks/>
              </p:cNvSpPr>
              <p:nvPr/>
            </p:nvSpPr>
            <p:spPr bwMode="auto">
              <a:xfrm>
                <a:off x="4222" y="2264"/>
                <a:ext cx="732" cy="1414"/>
              </a:xfrm>
              <a:custGeom>
                <a:avLst/>
                <a:gdLst>
                  <a:gd name="T0" fmla="*/ 2179 w 2198"/>
                  <a:gd name="T1" fmla="*/ 0 h 4243"/>
                  <a:gd name="T2" fmla="*/ 1965 w 2198"/>
                  <a:gd name="T3" fmla="*/ 301 h 4243"/>
                  <a:gd name="T4" fmla="*/ 1765 w 2198"/>
                  <a:gd name="T5" fmla="*/ 586 h 4243"/>
                  <a:gd name="T6" fmla="*/ 1579 w 2198"/>
                  <a:gd name="T7" fmla="*/ 861 h 4243"/>
                  <a:gd name="T8" fmla="*/ 1406 w 2198"/>
                  <a:gd name="T9" fmla="*/ 1128 h 4243"/>
                  <a:gd name="T10" fmla="*/ 1245 w 2198"/>
                  <a:gd name="T11" fmla="*/ 1387 h 4243"/>
                  <a:gd name="T12" fmla="*/ 1096 w 2198"/>
                  <a:gd name="T13" fmla="*/ 1638 h 4243"/>
                  <a:gd name="T14" fmla="*/ 957 w 2198"/>
                  <a:gd name="T15" fmla="*/ 1889 h 4243"/>
                  <a:gd name="T16" fmla="*/ 827 w 2198"/>
                  <a:gd name="T17" fmla="*/ 2136 h 4243"/>
                  <a:gd name="T18" fmla="*/ 702 w 2198"/>
                  <a:gd name="T19" fmla="*/ 2381 h 4243"/>
                  <a:gd name="T20" fmla="*/ 588 w 2198"/>
                  <a:gd name="T21" fmla="*/ 2628 h 4243"/>
                  <a:gd name="T22" fmla="*/ 480 w 2198"/>
                  <a:gd name="T23" fmla="*/ 2879 h 4243"/>
                  <a:gd name="T24" fmla="*/ 378 w 2198"/>
                  <a:gd name="T25" fmla="*/ 3133 h 4243"/>
                  <a:gd name="T26" fmla="*/ 279 w 2198"/>
                  <a:gd name="T27" fmla="*/ 3392 h 4243"/>
                  <a:gd name="T28" fmla="*/ 183 w 2198"/>
                  <a:gd name="T29" fmla="*/ 3665 h 4243"/>
                  <a:gd name="T30" fmla="*/ 90 w 2198"/>
                  <a:gd name="T31" fmla="*/ 3943 h 4243"/>
                  <a:gd name="T32" fmla="*/ 0 w 2198"/>
                  <a:gd name="T33" fmla="*/ 4237 h 4243"/>
                  <a:gd name="T34" fmla="*/ 65 w 2198"/>
                  <a:gd name="T35" fmla="*/ 4096 h 4243"/>
                  <a:gd name="T36" fmla="*/ 155 w 2198"/>
                  <a:gd name="T37" fmla="*/ 3810 h 4243"/>
                  <a:gd name="T38" fmla="*/ 248 w 2198"/>
                  <a:gd name="T39" fmla="*/ 3535 h 4243"/>
                  <a:gd name="T40" fmla="*/ 344 w 2198"/>
                  <a:gd name="T41" fmla="*/ 3269 h 4243"/>
                  <a:gd name="T42" fmla="*/ 446 w 2198"/>
                  <a:gd name="T43" fmla="*/ 3012 h 4243"/>
                  <a:gd name="T44" fmla="*/ 551 w 2198"/>
                  <a:gd name="T45" fmla="*/ 2759 h 4243"/>
                  <a:gd name="T46" fmla="*/ 663 w 2198"/>
                  <a:gd name="T47" fmla="*/ 2510 h 4243"/>
                  <a:gd name="T48" fmla="*/ 781 w 2198"/>
                  <a:gd name="T49" fmla="*/ 2267 h 4243"/>
                  <a:gd name="T50" fmla="*/ 908 w 2198"/>
                  <a:gd name="T51" fmla="*/ 2018 h 4243"/>
                  <a:gd name="T52" fmla="*/ 1043 w 2198"/>
                  <a:gd name="T53" fmla="*/ 1771 h 4243"/>
                  <a:gd name="T54" fmla="*/ 1189 w 2198"/>
                  <a:gd name="T55" fmla="*/ 1526 h 4243"/>
                  <a:gd name="T56" fmla="*/ 1343 w 2198"/>
                  <a:gd name="T57" fmla="*/ 1269 h 4243"/>
                  <a:gd name="T58" fmla="*/ 1510 w 2198"/>
                  <a:gd name="T59" fmla="*/ 1010 h 4243"/>
                  <a:gd name="T60" fmla="*/ 1690 w 2198"/>
                  <a:gd name="T61" fmla="*/ 737 h 4243"/>
                  <a:gd name="T62" fmla="*/ 1882 w 2198"/>
                  <a:gd name="T63" fmla="*/ 459 h 4243"/>
                  <a:gd name="T64" fmla="*/ 2090 w 2198"/>
                  <a:gd name="T65" fmla="*/ 165 h 4243"/>
                  <a:gd name="T66" fmla="*/ 2179 w 2198"/>
                  <a:gd name="T67" fmla="*/ 0 h 4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98"/>
                  <a:gd name="T103" fmla="*/ 0 h 4243"/>
                  <a:gd name="T104" fmla="*/ 2198 w 2198"/>
                  <a:gd name="T105" fmla="*/ 4243 h 4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98" h="4243">
                    <a:moveTo>
                      <a:pt x="2198" y="12"/>
                    </a:moveTo>
                    <a:lnTo>
                      <a:pt x="2179" y="0"/>
                    </a:lnTo>
                    <a:lnTo>
                      <a:pt x="2071" y="152"/>
                    </a:lnTo>
                    <a:lnTo>
                      <a:pt x="1965" y="301"/>
                    </a:lnTo>
                    <a:lnTo>
                      <a:pt x="1863" y="446"/>
                    </a:lnTo>
                    <a:lnTo>
                      <a:pt x="1765" y="586"/>
                    </a:lnTo>
                    <a:lnTo>
                      <a:pt x="1672" y="725"/>
                    </a:lnTo>
                    <a:lnTo>
                      <a:pt x="1579" y="861"/>
                    </a:lnTo>
                    <a:lnTo>
                      <a:pt x="1492" y="997"/>
                    </a:lnTo>
                    <a:lnTo>
                      <a:pt x="1406" y="1128"/>
                    </a:lnTo>
                    <a:lnTo>
                      <a:pt x="1325" y="1257"/>
                    </a:lnTo>
                    <a:lnTo>
                      <a:pt x="1245" y="1387"/>
                    </a:lnTo>
                    <a:lnTo>
                      <a:pt x="1171" y="1514"/>
                    </a:lnTo>
                    <a:lnTo>
                      <a:pt x="1096" y="1638"/>
                    </a:lnTo>
                    <a:lnTo>
                      <a:pt x="1025" y="1765"/>
                    </a:lnTo>
                    <a:lnTo>
                      <a:pt x="957" y="1889"/>
                    </a:lnTo>
                    <a:lnTo>
                      <a:pt x="889" y="2012"/>
                    </a:lnTo>
                    <a:lnTo>
                      <a:pt x="827" y="2136"/>
                    </a:lnTo>
                    <a:lnTo>
                      <a:pt x="761" y="2261"/>
                    </a:lnTo>
                    <a:lnTo>
                      <a:pt x="702" y="2381"/>
                    </a:lnTo>
                    <a:lnTo>
                      <a:pt x="644" y="2504"/>
                    </a:lnTo>
                    <a:lnTo>
                      <a:pt x="588" y="2628"/>
                    </a:lnTo>
                    <a:lnTo>
                      <a:pt x="533" y="2753"/>
                    </a:lnTo>
                    <a:lnTo>
                      <a:pt x="480" y="2879"/>
                    </a:lnTo>
                    <a:lnTo>
                      <a:pt x="428" y="3006"/>
                    </a:lnTo>
                    <a:lnTo>
                      <a:pt x="378" y="3133"/>
                    </a:lnTo>
                    <a:lnTo>
                      <a:pt x="326" y="3263"/>
                    </a:lnTo>
                    <a:lnTo>
                      <a:pt x="279" y="3392"/>
                    </a:lnTo>
                    <a:lnTo>
                      <a:pt x="230" y="3529"/>
                    </a:lnTo>
                    <a:lnTo>
                      <a:pt x="183" y="3665"/>
                    </a:lnTo>
                    <a:lnTo>
                      <a:pt x="137" y="3804"/>
                    </a:lnTo>
                    <a:lnTo>
                      <a:pt x="90" y="3943"/>
                    </a:lnTo>
                    <a:lnTo>
                      <a:pt x="47" y="4089"/>
                    </a:lnTo>
                    <a:lnTo>
                      <a:pt x="0" y="4237"/>
                    </a:lnTo>
                    <a:lnTo>
                      <a:pt x="20" y="4243"/>
                    </a:lnTo>
                    <a:lnTo>
                      <a:pt x="65" y="4096"/>
                    </a:lnTo>
                    <a:lnTo>
                      <a:pt x="108" y="3949"/>
                    </a:lnTo>
                    <a:lnTo>
                      <a:pt x="155" y="3810"/>
                    </a:lnTo>
                    <a:lnTo>
                      <a:pt x="202" y="3671"/>
                    </a:lnTo>
                    <a:lnTo>
                      <a:pt x="248" y="3535"/>
                    </a:lnTo>
                    <a:lnTo>
                      <a:pt x="298" y="3398"/>
                    </a:lnTo>
                    <a:lnTo>
                      <a:pt x="344" y="3269"/>
                    </a:lnTo>
                    <a:lnTo>
                      <a:pt x="396" y="3139"/>
                    </a:lnTo>
                    <a:lnTo>
                      <a:pt x="446" y="3012"/>
                    </a:lnTo>
                    <a:lnTo>
                      <a:pt x="498" y="2885"/>
                    </a:lnTo>
                    <a:lnTo>
                      <a:pt x="551" y="2759"/>
                    </a:lnTo>
                    <a:lnTo>
                      <a:pt x="606" y="2635"/>
                    </a:lnTo>
                    <a:lnTo>
                      <a:pt x="663" y="2510"/>
                    </a:lnTo>
                    <a:lnTo>
                      <a:pt x="722" y="2387"/>
                    </a:lnTo>
                    <a:lnTo>
                      <a:pt x="781" y="2267"/>
                    </a:lnTo>
                    <a:lnTo>
                      <a:pt x="845" y="2143"/>
                    </a:lnTo>
                    <a:lnTo>
                      <a:pt x="908" y="2018"/>
                    </a:lnTo>
                    <a:lnTo>
                      <a:pt x="975" y="1895"/>
                    </a:lnTo>
                    <a:lnTo>
                      <a:pt x="1043" y="1771"/>
                    </a:lnTo>
                    <a:lnTo>
                      <a:pt x="1114" y="1651"/>
                    </a:lnTo>
                    <a:lnTo>
                      <a:pt x="1189" y="1526"/>
                    </a:lnTo>
                    <a:lnTo>
                      <a:pt x="1263" y="1400"/>
                    </a:lnTo>
                    <a:lnTo>
                      <a:pt x="1343" y="1269"/>
                    </a:lnTo>
                    <a:lnTo>
                      <a:pt x="1424" y="1140"/>
                    </a:lnTo>
                    <a:lnTo>
                      <a:pt x="1510" y="1010"/>
                    </a:lnTo>
                    <a:lnTo>
                      <a:pt x="1598" y="873"/>
                    </a:lnTo>
                    <a:lnTo>
                      <a:pt x="1690" y="737"/>
                    </a:lnTo>
                    <a:lnTo>
                      <a:pt x="1783" y="598"/>
                    </a:lnTo>
                    <a:lnTo>
                      <a:pt x="1882" y="459"/>
                    </a:lnTo>
                    <a:lnTo>
                      <a:pt x="1984" y="314"/>
                    </a:lnTo>
                    <a:lnTo>
                      <a:pt x="2090" y="165"/>
                    </a:lnTo>
                    <a:lnTo>
                      <a:pt x="2198" y="12"/>
                    </a:lnTo>
                    <a:lnTo>
                      <a:pt x="2179" y="0"/>
                    </a:lnTo>
                    <a:lnTo>
                      <a:pt x="2198" y="12"/>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29" name="Freeform 11"/>
              <p:cNvSpPr>
                <a:spLocks/>
              </p:cNvSpPr>
              <p:nvPr/>
            </p:nvSpPr>
            <p:spPr bwMode="auto">
              <a:xfrm>
                <a:off x="4283" y="2264"/>
                <a:ext cx="671" cy="1393"/>
              </a:xfrm>
              <a:custGeom>
                <a:avLst/>
                <a:gdLst>
                  <a:gd name="T0" fmla="*/ 19 w 2015"/>
                  <a:gd name="T1" fmla="*/ 4179 h 4179"/>
                  <a:gd name="T2" fmla="*/ 78 w 2015"/>
                  <a:gd name="T3" fmla="*/ 3922 h 4179"/>
                  <a:gd name="T4" fmla="*/ 152 w 2015"/>
                  <a:gd name="T5" fmla="*/ 3663 h 4179"/>
                  <a:gd name="T6" fmla="*/ 239 w 2015"/>
                  <a:gd name="T7" fmla="*/ 3398 h 4179"/>
                  <a:gd name="T8" fmla="*/ 337 w 2015"/>
                  <a:gd name="T9" fmla="*/ 3133 h 4179"/>
                  <a:gd name="T10" fmla="*/ 446 w 2015"/>
                  <a:gd name="T11" fmla="*/ 2863 h 4179"/>
                  <a:gd name="T12" fmla="*/ 566 w 2015"/>
                  <a:gd name="T13" fmla="*/ 2598 h 4179"/>
                  <a:gd name="T14" fmla="*/ 694 w 2015"/>
                  <a:gd name="T15" fmla="*/ 2328 h 4179"/>
                  <a:gd name="T16" fmla="*/ 829 w 2015"/>
                  <a:gd name="T17" fmla="*/ 2059 h 4179"/>
                  <a:gd name="T18" fmla="*/ 972 w 2015"/>
                  <a:gd name="T19" fmla="*/ 1792 h 4179"/>
                  <a:gd name="T20" fmla="*/ 1117 w 2015"/>
                  <a:gd name="T21" fmla="*/ 1526 h 4179"/>
                  <a:gd name="T22" fmla="*/ 1266 w 2015"/>
                  <a:gd name="T23" fmla="*/ 1263 h 4179"/>
                  <a:gd name="T24" fmla="*/ 1417 w 2015"/>
                  <a:gd name="T25" fmla="*/ 1006 h 4179"/>
                  <a:gd name="T26" fmla="*/ 1570 w 2015"/>
                  <a:gd name="T27" fmla="*/ 749 h 4179"/>
                  <a:gd name="T28" fmla="*/ 1721 w 2015"/>
                  <a:gd name="T29" fmla="*/ 499 h 4179"/>
                  <a:gd name="T30" fmla="*/ 1870 w 2015"/>
                  <a:gd name="T31" fmla="*/ 255 h 4179"/>
                  <a:gd name="T32" fmla="*/ 2015 w 2015"/>
                  <a:gd name="T33" fmla="*/ 12 h 4179"/>
                  <a:gd name="T34" fmla="*/ 1996 w 2015"/>
                  <a:gd name="T35" fmla="*/ 0 h 4179"/>
                  <a:gd name="T36" fmla="*/ 1851 w 2015"/>
                  <a:gd name="T37" fmla="*/ 242 h 4179"/>
                  <a:gd name="T38" fmla="*/ 1702 w 2015"/>
                  <a:gd name="T39" fmla="*/ 487 h 4179"/>
                  <a:gd name="T40" fmla="*/ 1551 w 2015"/>
                  <a:gd name="T41" fmla="*/ 737 h 4179"/>
                  <a:gd name="T42" fmla="*/ 1399 w 2015"/>
                  <a:gd name="T43" fmla="*/ 994 h 4179"/>
                  <a:gd name="T44" fmla="*/ 1247 w 2015"/>
                  <a:gd name="T45" fmla="*/ 1257 h 4179"/>
                  <a:gd name="T46" fmla="*/ 1099 w 2015"/>
                  <a:gd name="T47" fmla="*/ 1520 h 4179"/>
                  <a:gd name="T48" fmla="*/ 953 w 2015"/>
                  <a:gd name="T49" fmla="*/ 1786 h 4179"/>
                  <a:gd name="T50" fmla="*/ 811 w 2015"/>
                  <a:gd name="T51" fmla="*/ 2053 h 4179"/>
                  <a:gd name="T52" fmla="*/ 674 w 2015"/>
                  <a:gd name="T53" fmla="*/ 2322 h 4179"/>
                  <a:gd name="T54" fmla="*/ 548 w 2015"/>
                  <a:gd name="T55" fmla="*/ 2591 h 4179"/>
                  <a:gd name="T56" fmla="*/ 427 w 2015"/>
                  <a:gd name="T57" fmla="*/ 2857 h 4179"/>
                  <a:gd name="T58" fmla="*/ 319 w 2015"/>
                  <a:gd name="T59" fmla="*/ 3127 h 4179"/>
                  <a:gd name="T60" fmla="*/ 219 w 2015"/>
                  <a:gd name="T61" fmla="*/ 3392 h 4179"/>
                  <a:gd name="T62" fmla="*/ 133 w 2015"/>
                  <a:gd name="T63" fmla="*/ 3655 h 4179"/>
                  <a:gd name="T64" fmla="*/ 59 w 2015"/>
                  <a:gd name="T65" fmla="*/ 3922 h 4179"/>
                  <a:gd name="T66" fmla="*/ 0 w 2015"/>
                  <a:gd name="T67" fmla="*/ 4179 h 4179"/>
                  <a:gd name="T68" fmla="*/ 19 w 2015"/>
                  <a:gd name="T69" fmla="*/ 4179 h 41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15"/>
                  <a:gd name="T106" fmla="*/ 0 h 4179"/>
                  <a:gd name="T107" fmla="*/ 2015 w 2015"/>
                  <a:gd name="T108" fmla="*/ 4179 h 41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15" h="4179">
                    <a:moveTo>
                      <a:pt x="19" y="4179"/>
                    </a:moveTo>
                    <a:lnTo>
                      <a:pt x="78" y="3922"/>
                    </a:lnTo>
                    <a:lnTo>
                      <a:pt x="152" y="3663"/>
                    </a:lnTo>
                    <a:lnTo>
                      <a:pt x="239" y="3398"/>
                    </a:lnTo>
                    <a:lnTo>
                      <a:pt x="337" y="3133"/>
                    </a:lnTo>
                    <a:lnTo>
                      <a:pt x="446" y="2863"/>
                    </a:lnTo>
                    <a:lnTo>
                      <a:pt x="566" y="2598"/>
                    </a:lnTo>
                    <a:lnTo>
                      <a:pt x="694" y="2328"/>
                    </a:lnTo>
                    <a:lnTo>
                      <a:pt x="829" y="2059"/>
                    </a:lnTo>
                    <a:lnTo>
                      <a:pt x="972" y="1792"/>
                    </a:lnTo>
                    <a:lnTo>
                      <a:pt x="1117" y="1526"/>
                    </a:lnTo>
                    <a:lnTo>
                      <a:pt x="1266" y="1263"/>
                    </a:lnTo>
                    <a:lnTo>
                      <a:pt x="1417" y="1006"/>
                    </a:lnTo>
                    <a:lnTo>
                      <a:pt x="1570" y="749"/>
                    </a:lnTo>
                    <a:lnTo>
                      <a:pt x="1721" y="499"/>
                    </a:lnTo>
                    <a:lnTo>
                      <a:pt x="1870" y="255"/>
                    </a:lnTo>
                    <a:lnTo>
                      <a:pt x="2015" y="12"/>
                    </a:lnTo>
                    <a:lnTo>
                      <a:pt x="1996" y="0"/>
                    </a:lnTo>
                    <a:lnTo>
                      <a:pt x="1851" y="242"/>
                    </a:lnTo>
                    <a:lnTo>
                      <a:pt x="1702" y="487"/>
                    </a:lnTo>
                    <a:lnTo>
                      <a:pt x="1551" y="737"/>
                    </a:lnTo>
                    <a:lnTo>
                      <a:pt x="1399" y="994"/>
                    </a:lnTo>
                    <a:lnTo>
                      <a:pt x="1247" y="1257"/>
                    </a:lnTo>
                    <a:lnTo>
                      <a:pt x="1099" y="1520"/>
                    </a:lnTo>
                    <a:lnTo>
                      <a:pt x="953" y="1786"/>
                    </a:lnTo>
                    <a:lnTo>
                      <a:pt x="811" y="2053"/>
                    </a:lnTo>
                    <a:lnTo>
                      <a:pt x="674" y="2322"/>
                    </a:lnTo>
                    <a:lnTo>
                      <a:pt x="548" y="2591"/>
                    </a:lnTo>
                    <a:lnTo>
                      <a:pt x="427" y="2857"/>
                    </a:lnTo>
                    <a:lnTo>
                      <a:pt x="319" y="3127"/>
                    </a:lnTo>
                    <a:lnTo>
                      <a:pt x="219" y="3392"/>
                    </a:lnTo>
                    <a:lnTo>
                      <a:pt x="133" y="3655"/>
                    </a:lnTo>
                    <a:lnTo>
                      <a:pt x="59" y="3922"/>
                    </a:lnTo>
                    <a:lnTo>
                      <a:pt x="0" y="4179"/>
                    </a:lnTo>
                    <a:lnTo>
                      <a:pt x="19" y="4179"/>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0" name="Freeform 12"/>
              <p:cNvSpPr>
                <a:spLocks/>
              </p:cNvSpPr>
              <p:nvPr/>
            </p:nvSpPr>
            <p:spPr bwMode="auto">
              <a:xfrm>
                <a:off x="4209" y="3657"/>
                <a:ext cx="80" cy="314"/>
              </a:xfrm>
              <a:custGeom>
                <a:avLst/>
                <a:gdLst>
                  <a:gd name="T0" fmla="*/ 18 w 241"/>
                  <a:gd name="T1" fmla="*/ 944 h 944"/>
                  <a:gd name="T2" fmla="*/ 18 w 241"/>
                  <a:gd name="T3" fmla="*/ 938 h 944"/>
                  <a:gd name="T4" fmla="*/ 241 w 241"/>
                  <a:gd name="T5" fmla="*/ 0 h 944"/>
                  <a:gd name="T6" fmla="*/ 222 w 241"/>
                  <a:gd name="T7" fmla="*/ 0 h 944"/>
                  <a:gd name="T8" fmla="*/ 0 w 241"/>
                  <a:gd name="T9" fmla="*/ 938 h 944"/>
                  <a:gd name="T10" fmla="*/ 0 w 241"/>
                  <a:gd name="T11" fmla="*/ 931 h 944"/>
                  <a:gd name="T12" fmla="*/ 18 w 241"/>
                  <a:gd name="T13" fmla="*/ 944 h 944"/>
                  <a:gd name="T14" fmla="*/ 18 w 241"/>
                  <a:gd name="T15" fmla="*/ 941 h 944"/>
                  <a:gd name="T16" fmla="*/ 18 w 241"/>
                  <a:gd name="T17" fmla="*/ 938 h 944"/>
                  <a:gd name="T18" fmla="*/ 18 w 241"/>
                  <a:gd name="T19" fmla="*/ 944 h 9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1"/>
                  <a:gd name="T31" fmla="*/ 0 h 944"/>
                  <a:gd name="T32" fmla="*/ 241 w 241"/>
                  <a:gd name="T33" fmla="*/ 944 h 9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1" h="944">
                    <a:moveTo>
                      <a:pt x="18" y="944"/>
                    </a:moveTo>
                    <a:lnTo>
                      <a:pt x="18" y="938"/>
                    </a:lnTo>
                    <a:lnTo>
                      <a:pt x="241" y="0"/>
                    </a:lnTo>
                    <a:lnTo>
                      <a:pt x="222" y="0"/>
                    </a:lnTo>
                    <a:lnTo>
                      <a:pt x="0" y="938"/>
                    </a:lnTo>
                    <a:lnTo>
                      <a:pt x="0" y="931"/>
                    </a:lnTo>
                    <a:lnTo>
                      <a:pt x="18" y="944"/>
                    </a:lnTo>
                    <a:lnTo>
                      <a:pt x="18" y="941"/>
                    </a:lnTo>
                    <a:lnTo>
                      <a:pt x="18" y="938"/>
                    </a:lnTo>
                    <a:lnTo>
                      <a:pt x="18" y="944"/>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1" name="Freeform 13"/>
              <p:cNvSpPr>
                <a:spLocks/>
              </p:cNvSpPr>
              <p:nvPr/>
            </p:nvSpPr>
            <p:spPr bwMode="auto">
              <a:xfrm>
                <a:off x="4063" y="3967"/>
                <a:ext cx="152" cy="197"/>
              </a:xfrm>
              <a:custGeom>
                <a:avLst/>
                <a:gdLst>
                  <a:gd name="T0" fmla="*/ 18 w 455"/>
                  <a:gd name="T1" fmla="*/ 533 h 592"/>
                  <a:gd name="T2" fmla="*/ 37 w 455"/>
                  <a:gd name="T3" fmla="*/ 543 h 592"/>
                  <a:gd name="T4" fmla="*/ 455 w 455"/>
                  <a:gd name="T5" fmla="*/ 13 h 592"/>
                  <a:gd name="T6" fmla="*/ 437 w 455"/>
                  <a:gd name="T7" fmla="*/ 0 h 592"/>
                  <a:gd name="T8" fmla="*/ 18 w 455"/>
                  <a:gd name="T9" fmla="*/ 529 h 592"/>
                  <a:gd name="T10" fmla="*/ 37 w 455"/>
                  <a:gd name="T11" fmla="*/ 539 h 592"/>
                  <a:gd name="T12" fmla="*/ 18 w 455"/>
                  <a:gd name="T13" fmla="*/ 533 h 592"/>
                  <a:gd name="T14" fmla="*/ 0 w 455"/>
                  <a:gd name="T15" fmla="*/ 592 h 592"/>
                  <a:gd name="T16" fmla="*/ 37 w 455"/>
                  <a:gd name="T17" fmla="*/ 543 h 592"/>
                  <a:gd name="T18" fmla="*/ 18 w 455"/>
                  <a:gd name="T19" fmla="*/ 533 h 5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5"/>
                  <a:gd name="T31" fmla="*/ 0 h 592"/>
                  <a:gd name="T32" fmla="*/ 455 w 455"/>
                  <a:gd name="T33" fmla="*/ 592 h 5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5" h="592">
                    <a:moveTo>
                      <a:pt x="18" y="533"/>
                    </a:moveTo>
                    <a:lnTo>
                      <a:pt x="37" y="543"/>
                    </a:lnTo>
                    <a:lnTo>
                      <a:pt x="455" y="13"/>
                    </a:lnTo>
                    <a:lnTo>
                      <a:pt x="437" y="0"/>
                    </a:lnTo>
                    <a:lnTo>
                      <a:pt x="18" y="529"/>
                    </a:lnTo>
                    <a:lnTo>
                      <a:pt x="37" y="539"/>
                    </a:lnTo>
                    <a:lnTo>
                      <a:pt x="18" y="533"/>
                    </a:lnTo>
                    <a:lnTo>
                      <a:pt x="0" y="592"/>
                    </a:lnTo>
                    <a:lnTo>
                      <a:pt x="37" y="543"/>
                    </a:lnTo>
                    <a:lnTo>
                      <a:pt x="18" y="533"/>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2" name="Freeform 14"/>
              <p:cNvSpPr>
                <a:spLocks/>
              </p:cNvSpPr>
              <p:nvPr/>
            </p:nvSpPr>
            <p:spPr bwMode="auto">
              <a:xfrm>
                <a:off x="4069" y="3676"/>
                <a:ext cx="159" cy="471"/>
              </a:xfrm>
              <a:custGeom>
                <a:avLst/>
                <a:gdLst>
                  <a:gd name="T0" fmla="*/ 458 w 478"/>
                  <a:gd name="T1" fmla="*/ 0 h 1412"/>
                  <a:gd name="T2" fmla="*/ 0 w 478"/>
                  <a:gd name="T3" fmla="*/ 1406 h 1412"/>
                  <a:gd name="T4" fmla="*/ 19 w 478"/>
                  <a:gd name="T5" fmla="*/ 1412 h 1412"/>
                  <a:gd name="T6" fmla="*/ 478 w 478"/>
                  <a:gd name="T7" fmla="*/ 6 h 1412"/>
                  <a:gd name="T8" fmla="*/ 458 w 478"/>
                  <a:gd name="T9" fmla="*/ 0 h 1412"/>
                  <a:gd name="T10" fmla="*/ 0 60000 65536"/>
                  <a:gd name="T11" fmla="*/ 0 60000 65536"/>
                  <a:gd name="T12" fmla="*/ 0 60000 65536"/>
                  <a:gd name="T13" fmla="*/ 0 60000 65536"/>
                  <a:gd name="T14" fmla="*/ 0 60000 65536"/>
                  <a:gd name="T15" fmla="*/ 0 w 478"/>
                  <a:gd name="T16" fmla="*/ 0 h 1412"/>
                  <a:gd name="T17" fmla="*/ 478 w 478"/>
                  <a:gd name="T18" fmla="*/ 1412 h 1412"/>
                </a:gdLst>
                <a:ahLst/>
                <a:cxnLst>
                  <a:cxn ang="T10">
                    <a:pos x="T0" y="T1"/>
                  </a:cxn>
                  <a:cxn ang="T11">
                    <a:pos x="T2" y="T3"/>
                  </a:cxn>
                  <a:cxn ang="T12">
                    <a:pos x="T4" y="T5"/>
                  </a:cxn>
                  <a:cxn ang="T13">
                    <a:pos x="T6" y="T7"/>
                  </a:cxn>
                  <a:cxn ang="T14">
                    <a:pos x="T8" y="T9"/>
                  </a:cxn>
                </a:cxnLst>
                <a:rect l="T15" t="T16" r="T17" b="T18"/>
                <a:pathLst>
                  <a:path w="478" h="1412">
                    <a:moveTo>
                      <a:pt x="458" y="0"/>
                    </a:moveTo>
                    <a:lnTo>
                      <a:pt x="0" y="1406"/>
                    </a:lnTo>
                    <a:lnTo>
                      <a:pt x="19" y="1412"/>
                    </a:lnTo>
                    <a:lnTo>
                      <a:pt x="478" y="6"/>
                    </a:lnTo>
                    <a:lnTo>
                      <a:pt x="458" y="0"/>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3" name="Freeform 15"/>
              <p:cNvSpPr>
                <a:spLocks/>
              </p:cNvSpPr>
              <p:nvPr/>
            </p:nvSpPr>
            <p:spPr bwMode="auto">
              <a:xfrm>
                <a:off x="4132" y="2018"/>
                <a:ext cx="1001" cy="1663"/>
              </a:xfrm>
              <a:custGeom>
                <a:avLst/>
                <a:gdLst>
                  <a:gd name="T0" fmla="*/ 2445 w 3002"/>
                  <a:gd name="T1" fmla="*/ 217 h 4989"/>
                  <a:gd name="T2" fmla="*/ 1823 w 3002"/>
                  <a:gd name="T3" fmla="*/ 684 h 4989"/>
                  <a:gd name="T4" fmla="*/ 1297 w 3002"/>
                  <a:gd name="T5" fmla="*/ 1299 h 4989"/>
                  <a:gd name="T6" fmla="*/ 866 w 3002"/>
                  <a:gd name="T7" fmla="*/ 1990 h 4989"/>
                  <a:gd name="T8" fmla="*/ 527 w 3002"/>
                  <a:gd name="T9" fmla="*/ 2693 h 4989"/>
                  <a:gd name="T10" fmla="*/ 272 w 3002"/>
                  <a:gd name="T11" fmla="*/ 3340 h 4989"/>
                  <a:gd name="T12" fmla="*/ 102 w 3002"/>
                  <a:gd name="T13" fmla="*/ 3860 h 4989"/>
                  <a:gd name="T14" fmla="*/ 12 w 3002"/>
                  <a:gd name="T15" fmla="*/ 4191 h 4989"/>
                  <a:gd name="T16" fmla="*/ 155 w 3002"/>
                  <a:gd name="T17" fmla="*/ 4528 h 4989"/>
                  <a:gd name="T18" fmla="*/ 245 w 3002"/>
                  <a:gd name="T19" fmla="*/ 4891 h 4989"/>
                  <a:gd name="T20" fmla="*/ 455 w 3002"/>
                  <a:gd name="T21" fmla="*/ 4469 h 4989"/>
                  <a:gd name="T22" fmla="*/ 672 w 3002"/>
                  <a:gd name="T23" fmla="*/ 3885 h 4989"/>
                  <a:gd name="T24" fmla="*/ 870 w 3002"/>
                  <a:gd name="T25" fmla="*/ 3389 h 4989"/>
                  <a:gd name="T26" fmla="*/ 1074 w 3002"/>
                  <a:gd name="T27" fmla="*/ 2946 h 4989"/>
                  <a:gd name="T28" fmla="*/ 1300 w 3002"/>
                  <a:gd name="T29" fmla="*/ 2510 h 4989"/>
                  <a:gd name="T30" fmla="*/ 1576 w 3002"/>
                  <a:gd name="T31" fmla="*/ 2048 h 4989"/>
                  <a:gd name="T32" fmla="*/ 1919 w 3002"/>
                  <a:gd name="T33" fmla="*/ 1523 h 4989"/>
                  <a:gd name="T34" fmla="*/ 2352 w 3002"/>
                  <a:gd name="T35" fmla="*/ 895 h 4989"/>
                  <a:gd name="T36" fmla="*/ 2250 w 3002"/>
                  <a:gd name="T37" fmla="*/ 1095 h 4989"/>
                  <a:gd name="T38" fmla="*/ 1937 w 3002"/>
                  <a:gd name="T39" fmla="*/ 1613 h 4989"/>
                  <a:gd name="T40" fmla="*/ 1631 w 3002"/>
                  <a:gd name="T41" fmla="*/ 2142 h 4989"/>
                  <a:gd name="T42" fmla="*/ 1337 w 3002"/>
                  <a:gd name="T43" fmla="*/ 2677 h 4989"/>
                  <a:gd name="T44" fmla="*/ 1068 w 3002"/>
                  <a:gd name="T45" fmla="*/ 3219 h 4989"/>
                  <a:gd name="T46" fmla="*/ 827 w 3002"/>
                  <a:gd name="T47" fmla="*/ 3767 h 4989"/>
                  <a:gd name="T48" fmla="*/ 629 w 3002"/>
                  <a:gd name="T49" fmla="*/ 4311 h 4989"/>
                  <a:gd name="T50" fmla="*/ 480 w 3002"/>
                  <a:gd name="T51" fmla="*/ 4853 h 4989"/>
                  <a:gd name="T52" fmla="*/ 576 w 3002"/>
                  <a:gd name="T53" fmla="*/ 4893 h 4989"/>
                  <a:gd name="T54" fmla="*/ 790 w 3002"/>
                  <a:gd name="T55" fmla="*/ 4819 h 4989"/>
                  <a:gd name="T56" fmla="*/ 1019 w 3002"/>
                  <a:gd name="T57" fmla="*/ 4785 h 4989"/>
                  <a:gd name="T58" fmla="*/ 1225 w 3002"/>
                  <a:gd name="T59" fmla="*/ 4775 h 4989"/>
                  <a:gd name="T60" fmla="*/ 1547 w 3002"/>
                  <a:gd name="T61" fmla="*/ 4342 h 4989"/>
                  <a:gd name="T62" fmla="*/ 1829 w 3002"/>
                  <a:gd name="T63" fmla="*/ 3782 h 4989"/>
                  <a:gd name="T64" fmla="*/ 2052 w 3002"/>
                  <a:gd name="T65" fmla="*/ 3262 h 4989"/>
                  <a:gd name="T66" fmla="*/ 2256 w 3002"/>
                  <a:gd name="T67" fmla="*/ 2791 h 4989"/>
                  <a:gd name="T68" fmla="*/ 2408 w 3002"/>
                  <a:gd name="T69" fmla="*/ 2476 h 4989"/>
                  <a:gd name="T70" fmla="*/ 2538 w 3002"/>
                  <a:gd name="T71" fmla="*/ 2176 h 4989"/>
                  <a:gd name="T72" fmla="*/ 2476 w 3002"/>
                  <a:gd name="T73" fmla="*/ 2093 h 4989"/>
                  <a:gd name="T74" fmla="*/ 2309 w 3002"/>
                  <a:gd name="T75" fmla="*/ 2036 h 4989"/>
                  <a:gd name="T76" fmla="*/ 2133 w 3002"/>
                  <a:gd name="T77" fmla="*/ 1984 h 4989"/>
                  <a:gd name="T78" fmla="*/ 1980 w 3002"/>
                  <a:gd name="T79" fmla="*/ 1978 h 4989"/>
                  <a:gd name="T80" fmla="*/ 2027 w 3002"/>
                  <a:gd name="T81" fmla="*/ 1922 h 4989"/>
                  <a:gd name="T82" fmla="*/ 2207 w 3002"/>
                  <a:gd name="T83" fmla="*/ 1891 h 4989"/>
                  <a:gd name="T84" fmla="*/ 2429 w 3002"/>
                  <a:gd name="T85" fmla="*/ 1882 h 4989"/>
                  <a:gd name="T86" fmla="*/ 2656 w 3002"/>
                  <a:gd name="T87" fmla="*/ 1850 h 4989"/>
                  <a:gd name="T88" fmla="*/ 2786 w 3002"/>
                  <a:gd name="T89" fmla="*/ 1631 h 4989"/>
                  <a:gd name="T90" fmla="*/ 2878 w 3002"/>
                  <a:gd name="T91" fmla="*/ 1299 h 4989"/>
                  <a:gd name="T92" fmla="*/ 2804 w 3002"/>
                  <a:gd name="T93" fmla="*/ 1201 h 4989"/>
                  <a:gd name="T94" fmla="*/ 2649 w 3002"/>
                  <a:gd name="T95" fmla="*/ 1201 h 4989"/>
                  <a:gd name="T96" fmla="*/ 2494 w 3002"/>
                  <a:gd name="T97" fmla="*/ 1207 h 4989"/>
                  <a:gd name="T98" fmla="*/ 2352 w 3002"/>
                  <a:gd name="T99" fmla="*/ 1217 h 4989"/>
                  <a:gd name="T100" fmla="*/ 2429 w 3002"/>
                  <a:gd name="T101" fmla="*/ 1154 h 4989"/>
                  <a:gd name="T102" fmla="*/ 2594 w 3002"/>
                  <a:gd name="T103" fmla="*/ 1095 h 4989"/>
                  <a:gd name="T104" fmla="*/ 2764 w 3002"/>
                  <a:gd name="T105" fmla="*/ 1056 h 4989"/>
                  <a:gd name="T106" fmla="*/ 2925 w 3002"/>
                  <a:gd name="T107" fmla="*/ 1015 h 4989"/>
                  <a:gd name="T108" fmla="*/ 3002 w 3002"/>
                  <a:gd name="T109" fmla="*/ 313 h 49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02"/>
                  <a:gd name="T166" fmla="*/ 0 h 4989"/>
                  <a:gd name="T167" fmla="*/ 3002 w 3002"/>
                  <a:gd name="T168" fmla="*/ 4989 h 49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02" h="4989">
                    <a:moveTo>
                      <a:pt x="2978" y="0"/>
                    </a:moveTo>
                    <a:lnTo>
                      <a:pt x="2792" y="56"/>
                    </a:lnTo>
                    <a:lnTo>
                      <a:pt x="2615" y="130"/>
                    </a:lnTo>
                    <a:lnTo>
                      <a:pt x="2445" y="217"/>
                    </a:lnTo>
                    <a:lnTo>
                      <a:pt x="2278" y="315"/>
                    </a:lnTo>
                    <a:lnTo>
                      <a:pt x="2120" y="427"/>
                    </a:lnTo>
                    <a:lnTo>
                      <a:pt x="1968" y="550"/>
                    </a:lnTo>
                    <a:lnTo>
                      <a:pt x="1823" y="684"/>
                    </a:lnTo>
                    <a:lnTo>
                      <a:pt x="1680" y="826"/>
                    </a:lnTo>
                    <a:lnTo>
                      <a:pt x="1547" y="978"/>
                    </a:lnTo>
                    <a:lnTo>
                      <a:pt x="1421" y="1136"/>
                    </a:lnTo>
                    <a:lnTo>
                      <a:pt x="1297" y="1299"/>
                    </a:lnTo>
                    <a:lnTo>
                      <a:pt x="1182" y="1467"/>
                    </a:lnTo>
                    <a:lnTo>
                      <a:pt x="1071" y="1640"/>
                    </a:lnTo>
                    <a:lnTo>
                      <a:pt x="966" y="1813"/>
                    </a:lnTo>
                    <a:lnTo>
                      <a:pt x="866" y="1990"/>
                    </a:lnTo>
                    <a:lnTo>
                      <a:pt x="774" y="2166"/>
                    </a:lnTo>
                    <a:lnTo>
                      <a:pt x="688" y="2346"/>
                    </a:lnTo>
                    <a:lnTo>
                      <a:pt x="604" y="2519"/>
                    </a:lnTo>
                    <a:lnTo>
                      <a:pt x="527" y="2693"/>
                    </a:lnTo>
                    <a:lnTo>
                      <a:pt x="455" y="2863"/>
                    </a:lnTo>
                    <a:lnTo>
                      <a:pt x="390" y="3027"/>
                    </a:lnTo>
                    <a:lnTo>
                      <a:pt x="328" y="3185"/>
                    </a:lnTo>
                    <a:lnTo>
                      <a:pt x="272" y="3340"/>
                    </a:lnTo>
                    <a:lnTo>
                      <a:pt x="223" y="3481"/>
                    </a:lnTo>
                    <a:lnTo>
                      <a:pt x="180" y="3618"/>
                    </a:lnTo>
                    <a:lnTo>
                      <a:pt x="139" y="3746"/>
                    </a:lnTo>
                    <a:lnTo>
                      <a:pt x="102" y="3860"/>
                    </a:lnTo>
                    <a:lnTo>
                      <a:pt x="71" y="3962"/>
                    </a:lnTo>
                    <a:lnTo>
                      <a:pt x="47" y="4052"/>
                    </a:lnTo>
                    <a:lnTo>
                      <a:pt x="27" y="4128"/>
                    </a:lnTo>
                    <a:lnTo>
                      <a:pt x="12" y="4191"/>
                    </a:lnTo>
                    <a:lnTo>
                      <a:pt x="0" y="4234"/>
                    </a:lnTo>
                    <a:lnTo>
                      <a:pt x="65" y="4340"/>
                    </a:lnTo>
                    <a:lnTo>
                      <a:pt x="115" y="4436"/>
                    </a:lnTo>
                    <a:lnTo>
                      <a:pt x="155" y="4528"/>
                    </a:lnTo>
                    <a:lnTo>
                      <a:pt x="182" y="4618"/>
                    </a:lnTo>
                    <a:lnTo>
                      <a:pt x="204" y="4705"/>
                    </a:lnTo>
                    <a:lnTo>
                      <a:pt x="226" y="4797"/>
                    </a:lnTo>
                    <a:lnTo>
                      <a:pt x="245" y="4891"/>
                    </a:lnTo>
                    <a:lnTo>
                      <a:pt x="266" y="4989"/>
                    </a:lnTo>
                    <a:lnTo>
                      <a:pt x="331" y="4807"/>
                    </a:lnTo>
                    <a:lnTo>
                      <a:pt x="396" y="4634"/>
                    </a:lnTo>
                    <a:lnTo>
                      <a:pt x="455" y="4469"/>
                    </a:lnTo>
                    <a:lnTo>
                      <a:pt x="511" y="4314"/>
                    </a:lnTo>
                    <a:lnTo>
                      <a:pt x="566" y="4163"/>
                    </a:lnTo>
                    <a:lnTo>
                      <a:pt x="619" y="4020"/>
                    </a:lnTo>
                    <a:lnTo>
                      <a:pt x="672" y="3885"/>
                    </a:lnTo>
                    <a:lnTo>
                      <a:pt x="721" y="3754"/>
                    </a:lnTo>
                    <a:lnTo>
                      <a:pt x="774" y="3630"/>
                    </a:lnTo>
                    <a:lnTo>
                      <a:pt x="820" y="3507"/>
                    </a:lnTo>
                    <a:lnTo>
                      <a:pt x="870" y="3389"/>
                    </a:lnTo>
                    <a:lnTo>
                      <a:pt x="919" y="3275"/>
                    </a:lnTo>
                    <a:lnTo>
                      <a:pt x="968" y="3163"/>
                    </a:lnTo>
                    <a:lnTo>
                      <a:pt x="1021" y="3055"/>
                    </a:lnTo>
                    <a:lnTo>
                      <a:pt x="1074" y="2946"/>
                    </a:lnTo>
                    <a:lnTo>
                      <a:pt x="1127" y="2838"/>
                    </a:lnTo>
                    <a:lnTo>
                      <a:pt x="1182" y="2730"/>
                    </a:lnTo>
                    <a:lnTo>
                      <a:pt x="1241" y="2622"/>
                    </a:lnTo>
                    <a:lnTo>
                      <a:pt x="1300" y="2510"/>
                    </a:lnTo>
                    <a:lnTo>
                      <a:pt x="1365" y="2399"/>
                    </a:lnTo>
                    <a:lnTo>
                      <a:pt x="1429" y="2287"/>
                    </a:lnTo>
                    <a:lnTo>
                      <a:pt x="1501" y="2170"/>
                    </a:lnTo>
                    <a:lnTo>
                      <a:pt x="1576" y="2048"/>
                    </a:lnTo>
                    <a:lnTo>
                      <a:pt x="1653" y="1925"/>
                    </a:lnTo>
                    <a:lnTo>
                      <a:pt x="1737" y="1799"/>
                    </a:lnTo>
                    <a:lnTo>
                      <a:pt x="1827" y="1665"/>
                    </a:lnTo>
                    <a:lnTo>
                      <a:pt x="1919" y="1523"/>
                    </a:lnTo>
                    <a:lnTo>
                      <a:pt x="2018" y="1377"/>
                    </a:lnTo>
                    <a:lnTo>
                      <a:pt x="2123" y="1226"/>
                    </a:lnTo>
                    <a:lnTo>
                      <a:pt x="2235" y="1062"/>
                    </a:lnTo>
                    <a:lnTo>
                      <a:pt x="2352" y="895"/>
                    </a:lnTo>
                    <a:lnTo>
                      <a:pt x="2480" y="715"/>
                    </a:lnTo>
                    <a:lnTo>
                      <a:pt x="2402" y="842"/>
                    </a:lnTo>
                    <a:lnTo>
                      <a:pt x="2327" y="966"/>
                    </a:lnTo>
                    <a:lnTo>
                      <a:pt x="2250" y="1095"/>
                    </a:lnTo>
                    <a:lnTo>
                      <a:pt x="2172" y="1223"/>
                    </a:lnTo>
                    <a:lnTo>
                      <a:pt x="2096" y="1352"/>
                    </a:lnTo>
                    <a:lnTo>
                      <a:pt x="2015" y="1483"/>
                    </a:lnTo>
                    <a:lnTo>
                      <a:pt x="1937" y="1613"/>
                    </a:lnTo>
                    <a:lnTo>
                      <a:pt x="1860" y="1742"/>
                    </a:lnTo>
                    <a:lnTo>
                      <a:pt x="1782" y="1876"/>
                    </a:lnTo>
                    <a:lnTo>
                      <a:pt x="1709" y="2009"/>
                    </a:lnTo>
                    <a:lnTo>
                      <a:pt x="1631" y="2142"/>
                    </a:lnTo>
                    <a:lnTo>
                      <a:pt x="1557" y="2275"/>
                    </a:lnTo>
                    <a:lnTo>
                      <a:pt x="1482" y="2408"/>
                    </a:lnTo>
                    <a:lnTo>
                      <a:pt x="1411" y="2540"/>
                    </a:lnTo>
                    <a:lnTo>
                      <a:pt x="1337" y="2677"/>
                    </a:lnTo>
                    <a:lnTo>
                      <a:pt x="1269" y="2813"/>
                    </a:lnTo>
                    <a:lnTo>
                      <a:pt x="1201" y="2950"/>
                    </a:lnTo>
                    <a:lnTo>
                      <a:pt x="1133" y="3083"/>
                    </a:lnTo>
                    <a:lnTo>
                      <a:pt x="1068" y="3219"/>
                    </a:lnTo>
                    <a:lnTo>
                      <a:pt x="1003" y="3355"/>
                    </a:lnTo>
                    <a:lnTo>
                      <a:pt x="944" y="3491"/>
                    </a:lnTo>
                    <a:lnTo>
                      <a:pt x="886" y="3628"/>
                    </a:lnTo>
                    <a:lnTo>
                      <a:pt x="827" y="3767"/>
                    </a:lnTo>
                    <a:lnTo>
                      <a:pt x="774" y="3903"/>
                    </a:lnTo>
                    <a:lnTo>
                      <a:pt x="721" y="4040"/>
                    </a:lnTo>
                    <a:lnTo>
                      <a:pt x="674" y="4175"/>
                    </a:lnTo>
                    <a:lnTo>
                      <a:pt x="629" y="4311"/>
                    </a:lnTo>
                    <a:lnTo>
                      <a:pt x="588" y="4448"/>
                    </a:lnTo>
                    <a:lnTo>
                      <a:pt x="548" y="4583"/>
                    </a:lnTo>
                    <a:lnTo>
                      <a:pt x="511" y="4720"/>
                    </a:lnTo>
                    <a:lnTo>
                      <a:pt x="480" y="4853"/>
                    </a:lnTo>
                    <a:lnTo>
                      <a:pt x="452" y="4989"/>
                    </a:lnTo>
                    <a:lnTo>
                      <a:pt x="490" y="4955"/>
                    </a:lnTo>
                    <a:lnTo>
                      <a:pt x="533" y="4921"/>
                    </a:lnTo>
                    <a:lnTo>
                      <a:pt x="576" y="4893"/>
                    </a:lnTo>
                    <a:lnTo>
                      <a:pt x="625" y="4871"/>
                    </a:lnTo>
                    <a:lnTo>
                      <a:pt x="678" y="4850"/>
                    </a:lnTo>
                    <a:lnTo>
                      <a:pt x="733" y="4834"/>
                    </a:lnTo>
                    <a:lnTo>
                      <a:pt x="790" y="4819"/>
                    </a:lnTo>
                    <a:lnTo>
                      <a:pt x="848" y="4807"/>
                    </a:lnTo>
                    <a:lnTo>
                      <a:pt x="904" y="4797"/>
                    </a:lnTo>
                    <a:lnTo>
                      <a:pt x="962" y="4791"/>
                    </a:lnTo>
                    <a:lnTo>
                      <a:pt x="1019" y="4785"/>
                    </a:lnTo>
                    <a:lnTo>
                      <a:pt x="1074" y="4781"/>
                    </a:lnTo>
                    <a:lnTo>
                      <a:pt x="1127" y="4779"/>
                    </a:lnTo>
                    <a:lnTo>
                      <a:pt x="1176" y="4775"/>
                    </a:lnTo>
                    <a:lnTo>
                      <a:pt x="1225" y="4775"/>
                    </a:lnTo>
                    <a:lnTo>
                      <a:pt x="1269" y="4775"/>
                    </a:lnTo>
                    <a:lnTo>
                      <a:pt x="1368" y="4630"/>
                    </a:lnTo>
                    <a:lnTo>
                      <a:pt x="1461" y="4487"/>
                    </a:lnTo>
                    <a:lnTo>
                      <a:pt x="1547" y="4342"/>
                    </a:lnTo>
                    <a:lnTo>
                      <a:pt x="1625" y="4200"/>
                    </a:lnTo>
                    <a:lnTo>
                      <a:pt x="1699" y="4061"/>
                    </a:lnTo>
                    <a:lnTo>
                      <a:pt x="1768" y="3922"/>
                    </a:lnTo>
                    <a:lnTo>
                      <a:pt x="1829" y="3782"/>
                    </a:lnTo>
                    <a:lnTo>
                      <a:pt x="1888" y="3650"/>
                    </a:lnTo>
                    <a:lnTo>
                      <a:pt x="1944" y="3516"/>
                    </a:lnTo>
                    <a:lnTo>
                      <a:pt x="2000" y="3385"/>
                    </a:lnTo>
                    <a:lnTo>
                      <a:pt x="2052" y="3262"/>
                    </a:lnTo>
                    <a:lnTo>
                      <a:pt x="2102" y="3138"/>
                    </a:lnTo>
                    <a:lnTo>
                      <a:pt x="2154" y="3018"/>
                    </a:lnTo>
                    <a:lnTo>
                      <a:pt x="2204" y="2903"/>
                    </a:lnTo>
                    <a:lnTo>
                      <a:pt x="2256" y="2791"/>
                    </a:lnTo>
                    <a:lnTo>
                      <a:pt x="2309" y="2687"/>
                    </a:lnTo>
                    <a:lnTo>
                      <a:pt x="2343" y="2622"/>
                    </a:lnTo>
                    <a:lnTo>
                      <a:pt x="2378" y="2554"/>
                    </a:lnTo>
                    <a:lnTo>
                      <a:pt x="2408" y="2476"/>
                    </a:lnTo>
                    <a:lnTo>
                      <a:pt x="2439" y="2399"/>
                    </a:lnTo>
                    <a:lnTo>
                      <a:pt x="2470" y="2321"/>
                    </a:lnTo>
                    <a:lnTo>
                      <a:pt x="2504" y="2244"/>
                    </a:lnTo>
                    <a:lnTo>
                      <a:pt x="2538" y="2176"/>
                    </a:lnTo>
                    <a:lnTo>
                      <a:pt x="2572" y="2111"/>
                    </a:lnTo>
                    <a:lnTo>
                      <a:pt x="2544" y="2107"/>
                    </a:lnTo>
                    <a:lnTo>
                      <a:pt x="2510" y="2101"/>
                    </a:lnTo>
                    <a:lnTo>
                      <a:pt x="2476" y="2093"/>
                    </a:lnTo>
                    <a:lnTo>
                      <a:pt x="2439" y="2080"/>
                    </a:lnTo>
                    <a:lnTo>
                      <a:pt x="2396" y="2068"/>
                    </a:lnTo>
                    <a:lnTo>
                      <a:pt x="2355" y="2052"/>
                    </a:lnTo>
                    <a:lnTo>
                      <a:pt x="2309" y="2036"/>
                    </a:lnTo>
                    <a:lnTo>
                      <a:pt x="2266" y="2021"/>
                    </a:lnTo>
                    <a:lnTo>
                      <a:pt x="2223" y="2005"/>
                    </a:lnTo>
                    <a:lnTo>
                      <a:pt x="2176" y="1993"/>
                    </a:lnTo>
                    <a:lnTo>
                      <a:pt x="2133" y="1984"/>
                    </a:lnTo>
                    <a:lnTo>
                      <a:pt x="2092" y="1978"/>
                    </a:lnTo>
                    <a:lnTo>
                      <a:pt x="2052" y="1972"/>
                    </a:lnTo>
                    <a:lnTo>
                      <a:pt x="2015" y="1972"/>
                    </a:lnTo>
                    <a:lnTo>
                      <a:pt x="1980" y="1978"/>
                    </a:lnTo>
                    <a:lnTo>
                      <a:pt x="1950" y="1990"/>
                    </a:lnTo>
                    <a:lnTo>
                      <a:pt x="1968" y="1962"/>
                    </a:lnTo>
                    <a:lnTo>
                      <a:pt x="1996" y="1940"/>
                    </a:lnTo>
                    <a:lnTo>
                      <a:pt x="2027" y="1922"/>
                    </a:lnTo>
                    <a:lnTo>
                      <a:pt x="2068" y="1909"/>
                    </a:lnTo>
                    <a:lnTo>
                      <a:pt x="2111" y="1901"/>
                    </a:lnTo>
                    <a:lnTo>
                      <a:pt x="2157" y="1895"/>
                    </a:lnTo>
                    <a:lnTo>
                      <a:pt x="2207" y="1891"/>
                    </a:lnTo>
                    <a:lnTo>
                      <a:pt x="2260" y="1888"/>
                    </a:lnTo>
                    <a:lnTo>
                      <a:pt x="2315" y="1885"/>
                    </a:lnTo>
                    <a:lnTo>
                      <a:pt x="2370" y="1885"/>
                    </a:lnTo>
                    <a:lnTo>
                      <a:pt x="2429" y="1882"/>
                    </a:lnTo>
                    <a:lnTo>
                      <a:pt x="2488" y="1879"/>
                    </a:lnTo>
                    <a:lnTo>
                      <a:pt x="2544" y="1872"/>
                    </a:lnTo>
                    <a:lnTo>
                      <a:pt x="2600" y="1864"/>
                    </a:lnTo>
                    <a:lnTo>
                      <a:pt x="2656" y="1850"/>
                    </a:lnTo>
                    <a:lnTo>
                      <a:pt x="2708" y="1836"/>
                    </a:lnTo>
                    <a:lnTo>
                      <a:pt x="2739" y="1770"/>
                    </a:lnTo>
                    <a:lnTo>
                      <a:pt x="2764" y="1703"/>
                    </a:lnTo>
                    <a:lnTo>
                      <a:pt x="2786" y="1631"/>
                    </a:lnTo>
                    <a:lnTo>
                      <a:pt x="2807" y="1556"/>
                    </a:lnTo>
                    <a:lnTo>
                      <a:pt x="2829" y="1479"/>
                    </a:lnTo>
                    <a:lnTo>
                      <a:pt x="2851" y="1393"/>
                    </a:lnTo>
                    <a:lnTo>
                      <a:pt x="2878" y="1299"/>
                    </a:lnTo>
                    <a:lnTo>
                      <a:pt x="2909" y="1201"/>
                    </a:lnTo>
                    <a:lnTo>
                      <a:pt x="2876" y="1201"/>
                    </a:lnTo>
                    <a:lnTo>
                      <a:pt x="2841" y="1201"/>
                    </a:lnTo>
                    <a:lnTo>
                      <a:pt x="2804" y="1201"/>
                    </a:lnTo>
                    <a:lnTo>
                      <a:pt x="2767" y="1201"/>
                    </a:lnTo>
                    <a:lnTo>
                      <a:pt x="2729" y="1201"/>
                    </a:lnTo>
                    <a:lnTo>
                      <a:pt x="2690" y="1201"/>
                    </a:lnTo>
                    <a:lnTo>
                      <a:pt x="2649" y="1201"/>
                    </a:lnTo>
                    <a:lnTo>
                      <a:pt x="2612" y="1201"/>
                    </a:lnTo>
                    <a:lnTo>
                      <a:pt x="2572" y="1205"/>
                    </a:lnTo>
                    <a:lnTo>
                      <a:pt x="2531" y="1205"/>
                    </a:lnTo>
                    <a:lnTo>
                      <a:pt x="2494" y="1207"/>
                    </a:lnTo>
                    <a:lnTo>
                      <a:pt x="2454" y="1207"/>
                    </a:lnTo>
                    <a:lnTo>
                      <a:pt x="2421" y="1211"/>
                    </a:lnTo>
                    <a:lnTo>
                      <a:pt x="2386" y="1213"/>
                    </a:lnTo>
                    <a:lnTo>
                      <a:pt x="2352" y="1217"/>
                    </a:lnTo>
                    <a:lnTo>
                      <a:pt x="2321" y="1219"/>
                    </a:lnTo>
                    <a:lnTo>
                      <a:pt x="2355" y="1195"/>
                    </a:lnTo>
                    <a:lnTo>
                      <a:pt x="2392" y="1173"/>
                    </a:lnTo>
                    <a:lnTo>
                      <a:pt x="2429" y="1154"/>
                    </a:lnTo>
                    <a:lnTo>
                      <a:pt x="2470" y="1136"/>
                    </a:lnTo>
                    <a:lnTo>
                      <a:pt x="2510" y="1121"/>
                    </a:lnTo>
                    <a:lnTo>
                      <a:pt x="2550" y="1109"/>
                    </a:lnTo>
                    <a:lnTo>
                      <a:pt x="2594" y="1095"/>
                    </a:lnTo>
                    <a:lnTo>
                      <a:pt x="2637" y="1083"/>
                    </a:lnTo>
                    <a:lnTo>
                      <a:pt x="2680" y="1074"/>
                    </a:lnTo>
                    <a:lnTo>
                      <a:pt x="2723" y="1064"/>
                    </a:lnTo>
                    <a:lnTo>
                      <a:pt x="2764" y="1056"/>
                    </a:lnTo>
                    <a:lnTo>
                      <a:pt x="2807" y="1046"/>
                    </a:lnTo>
                    <a:lnTo>
                      <a:pt x="2847" y="1037"/>
                    </a:lnTo>
                    <a:lnTo>
                      <a:pt x="2888" y="1028"/>
                    </a:lnTo>
                    <a:lnTo>
                      <a:pt x="2925" y="1015"/>
                    </a:lnTo>
                    <a:lnTo>
                      <a:pt x="2962" y="1005"/>
                    </a:lnTo>
                    <a:lnTo>
                      <a:pt x="2984" y="842"/>
                    </a:lnTo>
                    <a:lnTo>
                      <a:pt x="2999" y="603"/>
                    </a:lnTo>
                    <a:lnTo>
                      <a:pt x="3002" y="313"/>
                    </a:lnTo>
                    <a:lnTo>
                      <a:pt x="2978" y="0"/>
                    </a:lnTo>
                    <a:close/>
                  </a:path>
                </a:pathLst>
              </a:custGeom>
              <a:solidFill>
                <a:srgbClr val="FFFFFF">
                  <a:alpha val="50195"/>
                </a:srgbClr>
              </a:solidFill>
              <a:ln w="11113">
                <a:solidFill>
                  <a:srgbClr val="000000"/>
                </a:solidFill>
                <a:prstDash val="solid"/>
                <a:round/>
                <a:headEnd/>
                <a:tailEnd/>
              </a:ln>
            </p:spPr>
            <p:txBody>
              <a:bodyPr lIns="16" tIns="8" rIns="16" bIns="8">
                <a:spAutoFit/>
              </a:bodyPr>
              <a:lstStyle/>
              <a:p>
                <a:endParaRPr lang="ar-SA"/>
              </a:p>
            </p:txBody>
          </p:sp>
          <p:sp>
            <p:nvSpPr>
              <p:cNvPr id="5134" name="Freeform 16"/>
              <p:cNvSpPr>
                <a:spLocks/>
              </p:cNvSpPr>
              <p:nvPr/>
            </p:nvSpPr>
            <p:spPr bwMode="auto">
              <a:xfrm>
                <a:off x="4028" y="3883"/>
                <a:ext cx="207" cy="429"/>
              </a:xfrm>
              <a:custGeom>
                <a:avLst/>
                <a:gdLst>
                  <a:gd name="T0" fmla="*/ 375 w 623"/>
                  <a:gd name="T1" fmla="*/ 33 h 1288"/>
                  <a:gd name="T2" fmla="*/ 396 w 623"/>
                  <a:gd name="T3" fmla="*/ 55 h 1288"/>
                  <a:gd name="T4" fmla="*/ 418 w 623"/>
                  <a:gd name="T5" fmla="*/ 71 h 1288"/>
                  <a:gd name="T6" fmla="*/ 439 w 623"/>
                  <a:gd name="T7" fmla="*/ 86 h 1288"/>
                  <a:gd name="T8" fmla="*/ 465 w 623"/>
                  <a:gd name="T9" fmla="*/ 92 h 1288"/>
                  <a:gd name="T10" fmla="*/ 496 w 623"/>
                  <a:gd name="T11" fmla="*/ 90 h 1288"/>
                  <a:gd name="T12" fmla="*/ 530 w 623"/>
                  <a:gd name="T13" fmla="*/ 74 h 1288"/>
                  <a:gd name="T14" fmla="*/ 570 w 623"/>
                  <a:gd name="T15" fmla="*/ 47 h 1288"/>
                  <a:gd name="T16" fmla="*/ 616 w 623"/>
                  <a:gd name="T17" fmla="*/ 0 h 1288"/>
                  <a:gd name="T18" fmla="*/ 623 w 623"/>
                  <a:gd name="T19" fmla="*/ 9 h 1288"/>
                  <a:gd name="T20" fmla="*/ 623 w 623"/>
                  <a:gd name="T21" fmla="*/ 27 h 1288"/>
                  <a:gd name="T22" fmla="*/ 620 w 623"/>
                  <a:gd name="T23" fmla="*/ 59 h 1288"/>
                  <a:gd name="T24" fmla="*/ 610 w 623"/>
                  <a:gd name="T25" fmla="*/ 96 h 1288"/>
                  <a:gd name="T26" fmla="*/ 598 w 623"/>
                  <a:gd name="T27" fmla="*/ 145 h 1288"/>
                  <a:gd name="T28" fmla="*/ 582 w 623"/>
                  <a:gd name="T29" fmla="*/ 198 h 1288"/>
                  <a:gd name="T30" fmla="*/ 564 w 623"/>
                  <a:gd name="T31" fmla="*/ 257 h 1288"/>
                  <a:gd name="T32" fmla="*/ 545 w 623"/>
                  <a:gd name="T33" fmla="*/ 321 h 1288"/>
                  <a:gd name="T34" fmla="*/ 527 w 623"/>
                  <a:gd name="T35" fmla="*/ 362 h 1288"/>
                  <a:gd name="T36" fmla="*/ 486 w 623"/>
                  <a:gd name="T37" fmla="*/ 417 h 1288"/>
                  <a:gd name="T38" fmla="*/ 433 w 623"/>
                  <a:gd name="T39" fmla="*/ 486 h 1288"/>
                  <a:gd name="T40" fmla="*/ 372 w 623"/>
                  <a:gd name="T41" fmla="*/ 560 h 1288"/>
                  <a:gd name="T42" fmla="*/ 307 w 623"/>
                  <a:gd name="T43" fmla="*/ 637 h 1288"/>
                  <a:gd name="T44" fmla="*/ 241 w 623"/>
                  <a:gd name="T45" fmla="*/ 715 h 1288"/>
                  <a:gd name="T46" fmla="*/ 183 w 623"/>
                  <a:gd name="T47" fmla="*/ 790 h 1288"/>
                  <a:gd name="T48" fmla="*/ 133 w 623"/>
                  <a:gd name="T49" fmla="*/ 851 h 1288"/>
                  <a:gd name="T50" fmla="*/ 87 w 623"/>
                  <a:gd name="T51" fmla="*/ 947 h 1288"/>
                  <a:gd name="T52" fmla="*/ 78 w 623"/>
                  <a:gd name="T53" fmla="*/ 1024 h 1288"/>
                  <a:gd name="T54" fmla="*/ 94 w 623"/>
                  <a:gd name="T55" fmla="*/ 1080 h 1288"/>
                  <a:gd name="T56" fmla="*/ 118 w 623"/>
                  <a:gd name="T57" fmla="*/ 1127 h 1288"/>
                  <a:gd name="T58" fmla="*/ 143 w 623"/>
                  <a:gd name="T59" fmla="*/ 1164 h 1288"/>
                  <a:gd name="T60" fmla="*/ 159 w 623"/>
                  <a:gd name="T61" fmla="*/ 1200 h 1288"/>
                  <a:gd name="T62" fmla="*/ 149 w 623"/>
                  <a:gd name="T63" fmla="*/ 1237 h 1288"/>
                  <a:gd name="T64" fmla="*/ 102 w 623"/>
                  <a:gd name="T65" fmla="*/ 1284 h 1288"/>
                  <a:gd name="T66" fmla="*/ 72 w 623"/>
                  <a:gd name="T67" fmla="*/ 1288 h 1288"/>
                  <a:gd name="T68" fmla="*/ 47 w 623"/>
                  <a:gd name="T69" fmla="*/ 1288 h 1288"/>
                  <a:gd name="T70" fmla="*/ 28 w 623"/>
                  <a:gd name="T71" fmla="*/ 1278 h 1288"/>
                  <a:gd name="T72" fmla="*/ 16 w 623"/>
                  <a:gd name="T73" fmla="*/ 1268 h 1288"/>
                  <a:gd name="T74" fmla="*/ 6 w 623"/>
                  <a:gd name="T75" fmla="*/ 1253 h 1288"/>
                  <a:gd name="T76" fmla="*/ 0 w 623"/>
                  <a:gd name="T77" fmla="*/ 1237 h 1288"/>
                  <a:gd name="T78" fmla="*/ 0 w 623"/>
                  <a:gd name="T79" fmla="*/ 1223 h 1288"/>
                  <a:gd name="T80" fmla="*/ 0 w 623"/>
                  <a:gd name="T81" fmla="*/ 1204 h 1288"/>
                  <a:gd name="T82" fmla="*/ 10 w 623"/>
                  <a:gd name="T83" fmla="*/ 1135 h 1288"/>
                  <a:gd name="T84" fmla="*/ 22 w 623"/>
                  <a:gd name="T85" fmla="*/ 1076 h 1288"/>
                  <a:gd name="T86" fmla="*/ 43 w 623"/>
                  <a:gd name="T87" fmla="*/ 994 h 1288"/>
                  <a:gd name="T88" fmla="*/ 81 w 623"/>
                  <a:gd name="T89" fmla="*/ 847 h 1288"/>
                  <a:gd name="T90" fmla="*/ 115 w 623"/>
                  <a:gd name="T91" fmla="*/ 737 h 1288"/>
                  <a:gd name="T92" fmla="*/ 159 w 623"/>
                  <a:gd name="T93" fmla="*/ 606 h 1288"/>
                  <a:gd name="T94" fmla="*/ 202 w 623"/>
                  <a:gd name="T95" fmla="*/ 470 h 1288"/>
                  <a:gd name="T96" fmla="*/ 249 w 623"/>
                  <a:gd name="T97" fmla="*/ 333 h 1288"/>
                  <a:gd name="T98" fmla="*/ 292 w 623"/>
                  <a:gd name="T99" fmla="*/ 210 h 1288"/>
                  <a:gd name="T100" fmla="*/ 329 w 623"/>
                  <a:gd name="T101" fmla="*/ 111 h 1288"/>
                  <a:gd name="T102" fmla="*/ 357 w 623"/>
                  <a:gd name="T103" fmla="*/ 49 h 1288"/>
                  <a:gd name="T104" fmla="*/ 375 w 623"/>
                  <a:gd name="T105" fmla="*/ 33 h 12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3"/>
                  <a:gd name="T160" fmla="*/ 0 h 1288"/>
                  <a:gd name="T161" fmla="*/ 623 w 623"/>
                  <a:gd name="T162" fmla="*/ 1288 h 12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3" h="1288">
                    <a:moveTo>
                      <a:pt x="375" y="33"/>
                    </a:moveTo>
                    <a:lnTo>
                      <a:pt x="396" y="55"/>
                    </a:lnTo>
                    <a:lnTo>
                      <a:pt x="418" y="71"/>
                    </a:lnTo>
                    <a:lnTo>
                      <a:pt x="439" y="86"/>
                    </a:lnTo>
                    <a:lnTo>
                      <a:pt x="465" y="92"/>
                    </a:lnTo>
                    <a:lnTo>
                      <a:pt x="496" y="90"/>
                    </a:lnTo>
                    <a:lnTo>
                      <a:pt x="530" y="74"/>
                    </a:lnTo>
                    <a:lnTo>
                      <a:pt x="570" y="47"/>
                    </a:lnTo>
                    <a:lnTo>
                      <a:pt x="616" y="0"/>
                    </a:lnTo>
                    <a:lnTo>
                      <a:pt x="623" y="9"/>
                    </a:lnTo>
                    <a:lnTo>
                      <a:pt x="623" y="27"/>
                    </a:lnTo>
                    <a:lnTo>
                      <a:pt x="620" y="59"/>
                    </a:lnTo>
                    <a:lnTo>
                      <a:pt x="610" y="96"/>
                    </a:lnTo>
                    <a:lnTo>
                      <a:pt x="598" y="145"/>
                    </a:lnTo>
                    <a:lnTo>
                      <a:pt x="582" y="198"/>
                    </a:lnTo>
                    <a:lnTo>
                      <a:pt x="564" y="257"/>
                    </a:lnTo>
                    <a:lnTo>
                      <a:pt x="545" y="321"/>
                    </a:lnTo>
                    <a:lnTo>
                      <a:pt x="527" y="362"/>
                    </a:lnTo>
                    <a:lnTo>
                      <a:pt x="486" y="417"/>
                    </a:lnTo>
                    <a:lnTo>
                      <a:pt x="433" y="486"/>
                    </a:lnTo>
                    <a:lnTo>
                      <a:pt x="372" y="560"/>
                    </a:lnTo>
                    <a:lnTo>
                      <a:pt x="307" y="637"/>
                    </a:lnTo>
                    <a:lnTo>
                      <a:pt x="241" y="715"/>
                    </a:lnTo>
                    <a:lnTo>
                      <a:pt x="183" y="790"/>
                    </a:lnTo>
                    <a:lnTo>
                      <a:pt x="133" y="851"/>
                    </a:lnTo>
                    <a:lnTo>
                      <a:pt x="87" y="947"/>
                    </a:lnTo>
                    <a:lnTo>
                      <a:pt x="78" y="1024"/>
                    </a:lnTo>
                    <a:lnTo>
                      <a:pt x="94" y="1080"/>
                    </a:lnTo>
                    <a:lnTo>
                      <a:pt x="118" y="1127"/>
                    </a:lnTo>
                    <a:lnTo>
                      <a:pt x="143" y="1164"/>
                    </a:lnTo>
                    <a:lnTo>
                      <a:pt x="159" y="1200"/>
                    </a:lnTo>
                    <a:lnTo>
                      <a:pt x="149" y="1237"/>
                    </a:lnTo>
                    <a:lnTo>
                      <a:pt x="102" y="1284"/>
                    </a:lnTo>
                    <a:lnTo>
                      <a:pt x="72" y="1288"/>
                    </a:lnTo>
                    <a:lnTo>
                      <a:pt x="47" y="1288"/>
                    </a:lnTo>
                    <a:lnTo>
                      <a:pt x="28" y="1278"/>
                    </a:lnTo>
                    <a:lnTo>
                      <a:pt x="16" y="1268"/>
                    </a:lnTo>
                    <a:lnTo>
                      <a:pt x="6" y="1253"/>
                    </a:lnTo>
                    <a:lnTo>
                      <a:pt x="0" y="1237"/>
                    </a:lnTo>
                    <a:lnTo>
                      <a:pt x="0" y="1223"/>
                    </a:lnTo>
                    <a:lnTo>
                      <a:pt x="0" y="1204"/>
                    </a:lnTo>
                    <a:lnTo>
                      <a:pt x="10" y="1135"/>
                    </a:lnTo>
                    <a:lnTo>
                      <a:pt x="22" y="1076"/>
                    </a:lnTo>
                    <a:lnTo>
                      <a:pt x="43" y="994"/>
                    </a:lnTo>
                    <a:lnTo>
                      <a:pt x="81" y="847"/>
                    </a:lnTo>
                    <a:lnTo>
                      <a:pt x="115" y="737"/>
                    </a:lnTo>
                    <a:lnTo>
                      <a:pt x="159" y="606"/>
                    </a:lnTo>
                    <a:lnTo>
                      <a:pt x="202" y="470"/>
                    </a:lnTo>
                    <a:lnTo>
                      <a:pt x="249" y="333"/>
                    </a:lnTo>
                    <a:lnTo>
                      <a:pt x="292" y="210"/>
                    </a:lnTo>
                    <a:lnTo>
                      <a:pt x="329" y="111"/>
                    </a:lnTo>
                    <a:lnTo>
                      <a:pt x="357" y="49"/>
                    </a:lnTo>
                    <a:lnTo>
                      <a:pt x="375" y="33"/>
                    </a:lnTo>
                    <a:close/>
                  </a:path>
                </a:pathLst>
              </a:custGeom>
              <a:solidFill>
                <a:srgbClr val="000000">
                  <a:alpha val="50195"/>
                </a:srgbClr>
              </a:solidFill>
              <a:ln w="11113">
                <a:solidFill>
                  <a:srgbClr val="000000"/>
                </a:solidFill>
                <a:prstDash val="solid"/>
                <a:round/>
                <a:headEnd/>
                <a:tailEnd/>
              </a:ln>
            </p:spPr>
            <p:txBody>
              <a:bodyPr lIns="16" tIns="8" rIns="16" bIns="8">
                <a:spAutoFit/>
              </a:bodyPr>
              <a:lstStyle/>
              <a:p>
                <a:endParaRPr lang="ar-SA"/>
              </a:p>
            </p:txBody>
          </p:sp>
          <p:sp>
            <p:nvSpPr>
              <p:cNvPr id="5135" name="Freeform 17"/>
              <p:cNvSpPr>
                <a:spLocks/>
              </p:cNvSpPr>
              <p:nvPr/>
            </p:nvSpPr>
            <p:spPr bwMode="auto">
              <a:xfrm>
                <a:off x="4041" y="4259"/>
                <a:ext cx="8" cy="35"/>
              </a:xfrm>
              <a:custGeom>
                <a:avLst/>
                <a:gdLst>
                  <a:gd name="T0" fmla="*/ 10 w 24"/>
                  <a:gd name="T1" fmla="*/ 0 h 106"/>
                  <a:gd name="T2" fmla="*/ 2 w 24"/>
                  <a:gd name="T3" fmla="*/ 31 h 106"/>
                  <a:gd name="T4" fmla="*/ 0 w 24"/>
                  <a:gd name="T5" fmla="*/ 65 h 106"/>
                  <a:gd name="T6" fmla="*/ 0 w 24"/>
                  <a:gd name="T7" fmla="*/ 96 h 106"/>
                  <a:gd name="T8" fmla="*/ 12 w 24"/>
                  <a:gd name="T9" fmla="*/ 106 h 106"/>
                  <a:gd name="T10" fmla="*/ 24 w 24"/>
                  <a:gd name="T11" fmla="*/ 94 h 106"/>
                  <a:gd name="T12" fmla="*/ 24 w 24"/>
                  <a:gd name="T13" fmla="*/ 65 h 106"/>
                  <a:gd name="T14" fmla="*/ 18 w 24"/>
                  <a:gd name="T15" fmla="*/ 31 h 106"/>
                  <a:gd name="T16" fmla="*/ 10 w 24"/>
                  <a:gd name="T17" fmla="*/ 0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06"/>
                  <a:gd name="T29" fmla="*/ 24 w 24"/>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06">
                    <a:moveTo>
                      <a:pt x="10" y="0"/>
                    </a:moveTo>
                    <a:lnTo>
                      <a:pt x="2" y="31"/>
                    </a:lnTo>
                    <a:lnTo>
                      <a:pt x="0" y="65"/>
                    </a:lnTo>
                    <a:lnTo>
                      <a:pt x="0" y="96"/>
                    </a:lnTo>
                    <a:lnTo>
                      <a:pt x="12" y="106"/>
                    </a:lnTo>
                    <a:lnTo>
                      <a:pt x="24" y="94"/>
                    </a:lnTo>
                    <a:lnTo>
                      <a:pt x="24" y="65"/>
                    </a:lnTo>
                    <a:lnTo>
                      <a:pt x="18" y="31"/>
                    </a:lnTo>
                    <a:lnTo>
                      <a:pt x="10" y="0"/>
                    </a:lnTo>
                    <a:close/>
                  </a:path>
                </a:pathLst>
              </a:custGeom>
              <a:solidFill>
                <a:srgbClr val="FFFFFF">
                  <a:alpha val="50195"/>
                </a:srgbClr>
              </a:solidFill>
              <a:ln w="9525">
                <a:noFill/>
                <a:round/>
                <a:headEnd/>
                <a:tailEnd/>
              </a:ln>
            </p:spPr>
            <p:txBody>
              <a:bodyPr lIns="16" tIns="8" rIns="16" bIns="8">
                <a:spAutoFit/>
              </a:bodyPr>
              <a:lstStyle/>
              <a:p>
                <a:endParaRPr lang="ar-SA"/>
              </a:p>
            </p:txBody>
          </p:sp>
        </p:grpSp>
      </p:grpSp>
      <p:sp>
        <p:nvSpPr>
          <p:cNvPr id="21" name="مستطيل 20"/>
          <p:cNvSpPr/>
          <p:nvPr/>
        </p:nvSpPr>
        <p:spPr>
          <a:xfrm>
            <a:off x="3929058" y="1142984"/>
            <a:ext cx="4357718" cy="369332"/>
          </a:xfrm>
          <a:prstGeom prst="rect">
            <a:avLst/>
          </a:prstGeom>
        </p:spPr>
        <p:txBody>
          <a:bodyPr wrap="square">
            <a:spAutoFit/>
          </a:bodyPr>
          <a:lstStyle/>
          <a:p>
            <a:pPr algn="ctr"/>
            <a:endParaRPr lang="ar-SA" dirty="0"/>
          </a:p>
        </p:txBody>
      </p:sp>
      <p:sp>
        <p:nvSpPr>
          <p:cNvPr id="22" name="مستطيل 21"/>
          <p:cNvSpPr/>
          <p:nvPr/>
        </p:nvSpPr>
        <p:spPr>
          <a:xfrm>
            <a:off x="2286000" y="571481"/>
            <a:ext cx="5072082" cy="400110"/>
          </a:xfrm>
          <a:prstGeom prst="rect">
            <a:avLst/>
          </a:prstGeom>
        </p:spPr>
        <p:txBody>
          <a:bodyPr wrap="square">
            <a:spAutoFit/>
          </a:bodyPr>
          <a:lstStyle/>
          <a:p>
            <a:pPr algn="ctr"/>
            <a:endParaRPr lang="ar-SA" sz="2000" dirty="0"/>
          </a:p>
        </p:txBody>
      </p:sp>
      <p:sp>
        <p:nvSpPr>
          <p:cNvPr id="23" name="مستطيل 22"/>
          <p:cNvSpPr/>
          <p:nvPr/>
        </p:nvSpPr>
        <p:spPr>
          <a:xfrm>
            <a:off x="3571868" y="1214422"/>
            <a:ext cx="4071966" cy="400110"/>
          </a:xfrm>
          <a:prstGeom prst="rect">
            <a:avLst/>
          </a:prstGeom>
        </p:spPr>
        <p:txBody>
          <a:bodyPr wrap="square">
            <a:spAutoFit/>
          </a:bodyPr>
          <a:lstStyle/>
          <a:p>
            <a:pPr algn="ctr">
              <a:buFontTx/>
              <a:buNone/>
            </a:pPr>
            <a:endParaRPr lang="en-US" sz="2000" dirty="0">
              <a:solidFill>
                <a:srgbClr val="09121B"/>
              </a:solidFill>
            </a:endParaRPr>
          </a:p>
        </p:txBody>
      </p:sp>
      <p:sp>
        <p:nvSpPr>
          <p:cNvPr id="25" name="مستطيل 24"/>
          <p:cNvSpPr/>
          <p:nvPr/>
        </p:nvSpPr>
        <p:spPr>
          <a:xfrm>
            <a:off x="3606832" y="1142984"/>
            <a:ext cx="4394192" cy="369332"/>
          </a:xfrm>
          <a:prstGeom prst="rect">
            <a:avLst/>
          </a:prstGeom>
        </p:spPr>
        <p:txBody>
          <a:bodyPr wrap="square">
            <a:spAutoFit/>
          </a:bodyPr>
          <a:lstStyle/>
          <a:p>
            <a:pPr>
              <a:defRPr/>
            </a:pPr>
            <a:endParaRPr lang="ar-SA"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6" name="مستطيل 25"/>
          <p:cNvSpPr/>
          <p:nvPr/>
        </p:nvSpPr>
        <p:spPr>
          <a:xfrm>
            <a:off x="1938105" y="428604"/>
            <a:ext cx="5267789" cy="523220"/>
          </a:xfrm>
          <a:prstGeom prst="rect">
            <a:avLst/>
          </a:prstGeom>
          <a:noFill/>
        </p:spPr>
        <p:txBody>
          <a:bodyPr wrap="square" lIns="91440" tIns="45720" rIns="91440" bIns="45720">
            <a:spAutoFit/>
          </a:bodyPr>
          <a:lstStyle/>
          <a:p>
            <a:r>
              <a:rPr lang="ar-SA"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تعريف الجودة التعليمية </a:t>
            </a:r>
            <a:endParaRPr lang="ar-SA"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4" name="مستطيل 23"/>
          <p:cNvSpPr/>
          <p:nvPr/>
        </p:nvSpPr>
        <p:spPr>
          <a:xfrm>
            <a:off x="2857488" y="1720840"/>
            <a:ext cx="5214974" cy="677108"/>
          </a:xfrm>
          <a:prstGeom prst="rect">
            <a:avLst/>
          </a:prstGeom>
        </p:spPr>
        <p:txBody>
          <a:bodyPr wrap="square">
            <a:spAutoFit/>
          </a:bodyPr>
          <a:lstStyle/>
          <a:p>
            <a:pPr marL="609600" indent="-609600"/>
            <a:r>
              <a:rPr lang="ar-SA" sz="2000" b="1" dirty="0" smtClean="0"/>
              <a:t> </a:t>
            </a:r>
            <a:r>
              <a:rPr lang="ar-SA" dirty="0" smtClean="0"/>
              <a:t/>
            </a:r>
            <a:br>
              <a:rPr lang="ar-SA" dirty="0" smtClean="0"/>
            </a:br>
            <a:endParaRPr lang="en-US" dirty="0">
              <a:solidFill>
                <a:srgbClr val="002060"/>
              </a:solidFill>
            </a:endParaRPr>
          </a:p>
        </p:txBody>
      </p:sp>
      <p:sp>
        <p:nvSpPr>
          <p:cNvPr id="27" name="مستطيل 26"/>
          <p:cNvSpPr/>
          <p:nvPr/>
        </p:nvSpPr>
        <p:spPr>
          <a:xfrm>
            <a:off x="2714612" y="1443841"/>
            <a:ext cx="5572164" cy="4708981"/>
          </a:xfrm>
          <a:prstGeom prst="rect">
            <a:avLst/>
          </a:prstGeom>
        </p:spPr>
        <p:txBody>
          <a:bodyPr wrap="square">
            <a:spAutoFit/>
          </a:bodyPr>
          <a:lstStyle/>
          <a:p>
            <a:r>
              <a:rPr lang="ar-SA" sz="2200" b="1" dirty="0" smtClean="0"/>
              <a:t>دراسة متطلبات المجتمع واحتياجات أفراده والوفاء بتلك الاحتياجات.</a:t>
            </a:r>
            <a:br>
              <a:rPr lang="ar-SA" sz="2200" b="1" dirty="0" smtClean="0"/>
            </a:br>
            <a:r>
              <a:rPr lang="ar-SA" sz="2200" b="1" dirty="0" smtClean="0"/>
              <a:t>ـ أداء الأعمال بشكل صحيح وفي أقل وقت وجهد وتكلفة أيضا.</a:t>
            </a:r>
            <a:br>
              <a:rPr lang="ar-SA" sz="2200" b="1" dirty="0" smtClean="0"/>
            </a:br>
            <a:r>
              <a:rPr lang="ar-SA" sz="2200" b="1" dirty="0" smtClean="0"/>
              <a:t>ـ تنمية التفاعل والتواصل داخل جماعة العمل.</a:t>
            </a:r>
            <a:br>
              <a:rPr lang="ar-SA" sz="2200" b="1" dirty="0" smtClean="0"/>
            </a:br>
            <a:r>
              <a:rPr lang="ar-SA" sz="2200" b="1" dirty="0" smtClean="0"/>
              <a:t>ـ إشباع حاجات المتعلمين وزيادة بالرضا.</a:t>
            </a:r>
            <a:br>
              <a:rPr lang="ar-SA" sz="2200" b="1" dirty="0" smtClean="0"/>
            </a:br>
            <a:r>
              <a:rPr lang="ar-SA" sz="2200" b="1" dirty="0" smtClean="0"/>
              <a:t>ـ تحسين جودة المتعلم في الجوانب المعرفية، </a:t>
            </a:r>
            <a:r>
              <a:rPr lang="ar-SA" sz="2200" b="1" dirty="0" err="1" smtClean="0"/>
              <a:t>المهارية</a:t>
            </a:r>
            <a:r>
              <a:rPr lang="ar-SA" sz="2200" b="1" dirty="0" smtClean="0"/>
              <a:t> والأخلاقية.</a:t>
            </a:r>
            <a:br>
              <a:rPr lang="ar-SA" sz="2200" b="1" dirty="0" smtClean="0"/>
            </a:br>
            <a:r>
              <a:rPr lang="ar-SA" sz="2200" b="1" dirty="0" smtClean="0"/>
              <a:t>ـ الإسهام في حل المشكلات التي تعوق العملية التعليمية.</a:t>
            </a:r>
            <a:br>
              <a:rPr lang="ar-SA" sz="2200" b="1" dirty="0" smtClean="0"/>
            </a:br>
            <a:r>
              <a:rPr lang="ar-SA" sz="2200" b="1" dirty="0" smtClean="0"/>
              <a:t>ـ تحقيق الرقابة الفعالة والمستمرة لعملية التعلم والتعليم.</a:t>
            </a:r>
            <a:br>
              <a:rPr lang="ar-SA" sz="2200" b="1" dirty="0" smtClean="0"/>
            </a:br>
            <a:r>
              <a:rPr lang="ar-SA" sz="2200" b="1" dirty="0" smtClean="0"/>
              <a:t>ـ تحقيق مكاسب مادية وخبرات نوعية للعاملين في المؤسسة وأفراد المجتمع المحلي.</a:t>
            </a:r>
          </a:p>
          <a:p>
            <a:r>
              <a:rPr lang="ar-SA" dirty="0" smtClean="0"/>
              <a:t/>
            </a:r>
            <a:br>
              <a:rPr lang="ar-SA" dirty="0" smtClean="0"/>
            </a:br>
            <a:endParaRPr lang="ar-SA" dirty="0"/>
          </a:p>
        </p:txBody>
      </p:sp>
      <p:sp>
        <p:nvSpPr>
          <p:cNvPr id="30" name="شريط إلى الأعلى 29"/>
          <p:cNvSpPr/>
          <p:nvPr/>
        </p:nvSpPr>
        <p:spPr>
          <a:xfrm>
            <a:off x="3500430" y="6286520"/>
            <a:ext cx="1857388" cy="428628"/>
          </a:xfrm>
          <a:prstGeom prst="ribbon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ar-SA" sz="4800" b="1" dirty="0" smtClean="0">
                <a:solidFill>
                  <a:srgbClr val="FF3300"/>
                </a:solidFill>
              </a:rPr>
              <a:t>نشاط تدريبي</a:t>
            </a:r>
            <a:endParaRPr lang="en-US" sz="4800" b="1" dirty="0" smtClean="0">
              <a:solidFill>
                <a:srgbClr val="FF3300"/>
              </a:solidFill>
            </a:endParaRPr>
          </a:p>
        </p:txBody>
      </p:sp>
      <p:sp>
        <p:nvSpPr>
          <p:cNvPr id="78851" name="Rectangle 3"/>
          <p:cNvSpPr>
            <a:spLocks noGrp="1" noChangeArrowheads="1"/>
          </p:cNvSpPr>
          <p:nvPr>
            <p:ph type="body" idx="1"/>
          </p:nvPr>
        </p:nvSpPr>
        <p:spPr/>
        <p:txBody>
          <a:bodyPr/>
          <a:lstStyle/>
          <a:p>
            <a:r>
              <a:rPr lang="ar-SA" sz="5400" b="1" dirty="0" smtClean="0">
                <a:ln w="1905"/>
                <a:solidFill>
                  <a:srgbClr val="C00000"/>
                </a:solidFill>
                <a:effectLst>
                  <a:innerShdw blurRad="69850" dist="43180" dir="5400000">
                    <a:srgbClr val="000000">
                      <a:alpha val="65000"/>
                    </a:srgbClr>
                  </a:innerShdw>
                </a:effectLst>
              </a:rPr>
              <a:t>كيفية ضبط الجودة في التعليم</a:t>
            </a:r>
            <a:endParaRPr lang="ar-SA" sz="5400" b="1" dirty="0">
              <a:ln w="1905"/>
              <a:solidFill>
                <a:srgbClr val="C00000"/>
              </a:solidFill>
              <a:effectLst>
                <a:innerShdw blurRad="69850" dist="43180" dir="5400000">
                  <a:srgbClr val="000000">
                    <a:alpha val="65000"/>
                  </a:srgbClr>
                </a:innerShdw>
              </a:effectLst>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78850"/>
                                        </p:tgtEl>
                                        <p:attrNameLst>
                                          <p:attrName>style.visibility</p:attrName>
                                        </p:attrNameLst>
                                      </p:cBhvr>
                                      <p:to>
                                        <p:strVal val="visible"/>
                                      </p:to>
                                    </p:set>
                                    <p:anim calcmode="lin" valueType="num">
                                      <p:cBhvr>
                                        <p:cTn id="7" dur="2000" fill="hold"/>
                                        <p:tgtEl>
                                          <p:spTgt spid="78850"/>
                                        </p:tgtEl>
                                        <p:attrNameLst>
                                          <p:attrName>ppt_w</p:attrName>
                                        </p:attrNameLst>
                                      </p:cBhvr>
                                      <p:tavLst>
                                        <p:tav tm="0">
                                          <p:val>
                                            <p:strVal val="#ppt_w"/>
                                          </p:val>
                                        </p:tav>
                                        <p:tav tm="100000">
                                          <p:val>
                                            <p:strVal val="#ppt_w"/>
                                          </p:val>
                                        </p:tav>
                                      </p:tavLst>
                                    </p:anim>
                                    <p:anim calcmode="lin" valueType="num">
                                      <p:cBhvr>
                                        <p:cTn id="8" dur="2000" fill="hold"/>
                                        <p:tgtEl>
                                          <p:spTgt spid="78850"/>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78850"/>
                                        </p:tgtEl>
                                        <p:attrNameLst>
                                          <p:attrName>ppt_x</p:attrName>
                                        </p:attrNameLst>
                                      </p:cBhvr>
                                      <p:tavLst>
                                        <p:tav tm="0">
                                          <p:val>
                                            <p:strVal val="#ppt_x-.4"/>
                                          </p:val>
                                        </p:tav>
                                        <p:tav tm="100000">
                                          <p:val>
                                            <p:strVal val="#ppt_x"/>
                                          </p:val>
                                        </p:tav>
                                      </p:tavLst>
                                    </p:anim>
                                    <p:anim calcmode="lin" valueType="num">
                                      <p:cBhvr>
                                        <p:cTn id="10" dur="2000" fill="hold"/>
                                        <p:tgtEl>
                                          <p:spTgt spid="78850"/>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071538" y="500042"/>
            <a:ext cx="7704137" cy="5472112"/>
            <a:chOff x="384" y="672"/>
            <a:chExt cx="4956" cy="2928"/>
          </a:xfrm>
        </p:grpSpPr>
        <p:grpSp>
          <p:nvGrpSpPr>
            <p:cNvPr id="3" name="Group 4"/>
            <p:cNvGrpSpPr>
              <a:grpSpLocks/>
            </p:cNvGrpSpPr>
            <p:nvPr/>
          </p:nvGrpSpPr>
          <p:grpSpPr bwMode="auto">
            <a:xfrm>
              <a:off x="384" y="672"/>
              <a:ext cx="4956" cy="2928"/>
              <a:chOff x="3888" y="1296"/>
              <a:chExt cx="1960" cy="1488"/>
            </a:xfrm>
          </p:grpSpPr>
          <p:sp>
            <p:nvSpPr>
              <p:cNvPr id="5136" name="Freeform 5"/>
              <p:cNvSpPr>
                <a:spLocks/>
              </p:cNvSpPr>
              <p:nvPr/>
            </p:nvSpPr>
            <p:spPr bwMode="auto">
              <a:xfrm flipH="1">
                <a:off x="3996" y="1296"/>
                <a:ext cx="1852" cy="1488"/>
              </a:xfrm>
              <a:custGeom>
                <a:avLst/>
                <a:gdLst>
                  <a:gd name="T0" fmla="*/ 1070 w 9260"/>
                  <a:gd name="T1" fmla="*/ 13065 h 13198"/>
                  <a:gd name="T2" fmla="*/ 828 w 9260"/>
                  <a:gd name="T3" fmla="*/ 12749 h 13198"/>
                  <a:gd name="T4" fmla="*/ 719 w 9260"/>
                  <a:gd name="T5" fmla="*/ 12380 h 13198"/>
                  <a:gd name="T6" fmla="*/ 675 w 9260"/>
                  <a:gd name="T7" fmla="*/ 11969 h 13198"/>
                  <a:gd name="T8" fmla="*/ 636 w 9260"/>
                  <a:gd name="T9" fmla="*/ 11716 h 13198"/>
                  <a:gd name="T10" fmla="*/ 571 w 9260"/>
                  <a:gd name="T11" fmla="*/ 11691 h 13198"/>
                  <a:gd name="T12" fmla="*/ 488 w 9260"/>
                  <a:gd name="T13" fmla="*/ 11443 h 13198"/>
                  <a:gd name="T14" fmla="*/ 366 w 9260"/>
                  <a:gd name="T15" fmla="*/ 10502 h 13198"/>
                  <a:gd name="T16" fmla="*/ 231 w 9260"/>
                  <a:gd name="T17" fmla="*/ 9316 h 13198"/>
                  <a:gd name="T18" fmla="*/ 124 w 9260"/>
                  <a:gd name="T19" fmla="*/ 8300 h 13198"/>
                  <a:gd name="T20" fmla="*/ 109 w 9260"/>
                  <a:gd name="T21" fmla="*/ 7233 h 13198"/>
                  <a:gd name="T22" fmla="*/ 191 w 9260"/>
                  <a:gd name="T23" fmla="*/ 5960 h 13198"/>
                  <a:gd name="T24" fmla="*/ 59 w 9260"/>
                  <a:gd name="T25" fmla="*/ 5052 h 13198"/>
                  <a:gd name="T26" fmla="*/ 75 w 9260"/>
                  <a:gd name="T27" fmla="*/ 4394 h 13198"/>
                  <a:gd name="T28" fmla="*/ 142 w 9260"/>
                  <a:gd name="T29" fmla="*/ 4015 h 13198"/>
                  <a:gd name="T30" fmla="*/ 246 w 9260"/>
                  <a:gd name="T31" fmla="*/ 3914 h 13198"/>
                  <a:gd name="T32" fmla="*/ 343 w 9260"/>
                  <a:gd name="T33" fmla="*/ 3859 h 13198"/>
                  <a:gd name="T34" fmla="*/ 483 w 9260"/>
                  <a:gd name="T35" fmla="*/ 3823 h 13198"/>
                  <a:gd name="T36" fmla="*/ 560 w 9260"/>
                  <a:gd name="T37" fmla="*/ 3735 h 13198"/>
                  <a:gd name="T38" fmla="*/ 433 w 9260"/>
                  <a:gd name="T39" fmla="*/ 3688 h 13198"/>
                  <a:gd name="T40" fmla="*/ 265 w 9260"/>
                  <a:gd name="T41" fmla="*/ 3665 h 13198"/>
                  <a:gd name="T42" fmla="*/ 98 w 9260"/>
                  <a:gd name="T43" fmla="*/ 3655 h 13198"/>
                  <a:gd name="T44" fmla="*/ 88 w 9260"/>
                  <a:gd name="T45" fmla="*/ 3408 h 13198"/>
                  <a:gd name="T46" fmla="*/ 254 w 9260"/>
                  <a:gd name="T47" fmla="*/ 2587 h 13198"/>
                  <a:gd name="T48" fmla="*/ 246 w 9260"/>
                  <a:gd name="T49" fmla="*/ 1911 h 13198"/>
                  <a:gd name="T50" fmla="*/ 223 w 9260"/>
                  <a:gd name="T51" fmla="*/ 1242 h 13198"/>
                  <a:gd name="T52" fmla="*/ 272 w 9260"/>
                  <a:gd name="T53" fmla="*/ 585 h 13198"/>
                  <a:gd name="T54" fmla="*/ 270 w 9260"/>
                  <a:gd name="T55" fmla="*/ 237 h 13198"/>
                  <a:gd name="T56" fmla="*/ 8294 w 9260"/>
                  <a:gd name="T57" fmla="*/ 0 h 13198"/>
                  <a:gd name="T58" fmla="*/ 8029 w 9260"/>
                  <a:gd name="T59" fmla="*/ 712 h 13198"/>
                  <a:gd name="T60" fmla="*/ 7886 w 9260"/>
                  <a:gd name="T61" fmla="*/ 1880 h 13198"/>
                  <a:gd name="T62" fmla="*/ 7827 w 9260"/>
                  <a:gd name="T63" fmla="*/ 3083 h 13198"/>
                  <a:gd name="T64" fmla="*/ 7809 w 9260"/>
                  <a:gd name="T65" fmla="*/ 3898 h 13198"/>
                  <a:gd name="T66" fmla="*/ 7705 w 9260"/>
                  <a:gd name="T67" fmla="*/ 3945 h 13198"/>
                  <a:gd name="T68" fmla="*/ 7564 w 9260"/>
                  <a:gd name="T69" fmla="*/ 3994 h 13198"/>
                  <a:gd name="T70" fmla="*/ 7491 w 9260"/>
                  <a:gd name="T71" fmla="*/ 4093 h 13198"/>
                  <a:gd name="T72" fmla="*/ 7419 w 9260"/>
                  <a:gd name="T73" fmla="*/ 4190 h 13198"/>
                  <a:gd name="T74" fmla="*/ 7544 w 9260"/>
                  <a:gd name="T75" fmla="*/ 4221 h 13198"/>
                  <a:gd name="T76" fmla="*/ 7681 w 9260"/>
                  <a:gd name="T77" fmla="*/ 4285 h 13198"/>
                  <a:gd name="T78" fmla="*/ 7809 w 9260"/>
                  <a:gd name="T79" fmla="*/ 4353 h 13198"/>
                  <a:gd name="T80" fmla="*/ 7904 w 9260"/>
                  <a:gd name="T81" fmla="*/ 4384 h 13198"/>
                  <a:gd name="T82" fmla="*/ 7904 w 9260"/>
                  <a:gd name="T83" fmla="*/ 4968 h 13198"/>
                  <a:gd name="T84" fmla="*/ 8011 w 9260"/>
                  <a:gd name="T85" fmla="*/ 6007 h 13198"/>
                  <a:gd name="T86" fmla="*/ 8082 w 9260"/>
                  <a:gd name="T87" fmla="*/ 7636 h 13198"/>
                  <a:gd name="T88" fmla="*/ 8172 w 9260"/>
                  <a:gd name="T89" fmla="*/ 9269 h 13198"/>
                  <a:gd name="T90" fmla="*/ 8340 w 9260"/>
                  <a:gd name="T91" fmla="*/ 10326 h 13198"/>
                  <a:gd name="T92" fmla="*/ 8507 w 9260"/>
                  <a:gd name="T93" fmla="*/ 10864 h 13198"/>
                  <a:gd name="T94" fmla="*/ 8611 w 9260"/>
                  <a:gd name="T95" fmla="*/ 11390 h 13198"/>
                  <a:gd name="T96" fmla="*/ 8728 w 9260"/>
                  <a:gd name="T97" fmla="*/ 11923 h 13198"/>
                  <a:gd name="T98" fmla="*/ 8923 w 9260"/>
                  <a:gd name="T99" fmla="*/ 12468 h 131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260"/>
                  <a:gd name="T151" fmla="*/ 0 h 13198"/>
                  <a:gd name="T152" fmla="*/ 9260 w 9260"/>
                  <a:gd name="T153" fmla="*/ 13198 h 131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260" h="13198">
                    <a:moveTo>
                      <a:pt x="9260" y="13198"/>
                    </a:moveTo>
                    <a:lnTo>
                      <a:pt x="1259" y="13198"/>
                    </a:lnTo>
                    <a:lnTo>
                      <a:pt x="1159" y="13133"/>
                    </a:lnTo>
                    <a:lnTo>
                      <a:pt x="1070" y="13065"/>
                    </a:lnTo>
                    <a:lnTo>
                      <a:pt x="994" y="12993"/>
                    </a:lnTo>
                    <a:lnTo>
                      <a:pt x="930" y="12915"/>
                    </a:lnTo>
                    <a:lnTo>
                      <a:pt x="872" y="12834"/>
                    </a:lnTo>
                    <a:lnTo>
                      <a:pt x="828" y="12749"/>
                    </a:lnTo>
                    <a:lnTo>
                      <a:pt x="792" y="12663"/>
                    </a:lnTo>
                    <a:lnTo>
                      <a:pt x="761" y="12572"/>
                    </a:lnTo>
                    <a:lnTo>
                      <a:pt x="737" y="12476"/>
                    </a:lnTo>
                    <a:lnTo>
                      <a:pt x="719" y="12380"/>
                    </a:lnTo>
                    <a:lnTo>
                      <a:pt x="703" y="12282"/>
                    </a:lnTo>
                    <a:lnTo>
                      <a:pt x="693" y="12180"/>
                    </a:lnTo>
                    <a:lnTo>
                      <a:pt x="683" y="12076"/>
                    </a:lnTo>
                    <a:lnTo>
                      <a:pt x="675" y="11969"/>
                    </a:lnTo>
                    <a:lnTo>
                      <a:pt x="667" y="11861"/>
                    </a:lnTo>
                    <a:lnTo>
                      <a:pt x="659" y="11752"/>
                    </a:lnTo>
                    <a:lnTo>
                      <a:pt x="649" y="11731"/>
                    </a:lnTo>
                    <a:lnTo>
                      <a:pt x="636" y="11716"/>
                    </a:lnTo>
                    <a:lnTo>
                      <a:pt x="623" y="11704"/>
                    </a:lnTo>
                    <a:lnTo>
                      <a:pt x="607" y="11696"/>
                    </a:lnTo>
                    <a:lnTo>
                      <a:pt x="589" y="11694"/>
                    </a:lnTo>
                    <a:lnTo>
                      <a:pt x="571" y="11691"/>
                    </a:lnTo>
                    <a:lnTo>
                      <a:pt x="550" y="11691"/>
                    </a:lnTo>
                    <a:lnTo>
                      <a:pt x="532" y="11689"/>
                    </a:lnTo>
                    <a:lnTo>
                      <a:pt x="511" y="11591"/>
                    </a:lnTo>
                    <a:lnTo>
                      <a:pt x="488" y="11443"/>
                    </a:lnTo>
                    <a:lnTo>
                      <a:pt x="459" y="11253"/>
                    </a:lnTo>
                    <a:lnTo>
                      <a:pt x="431" y="11030"/>
                    </a:lnTo>
                    <a:lnTo>
                      <a:pt x="397" y="10778"/>
                    </a:lnTo>
                    <a:lnTo>
                      <a:pt x="366" y="10502"/>
                    </a:lnTo>
                    <a:lnTo>
                      <a:pt x="329" y="10212"/>
                    </a:lnTo>
                    <a:lnTo>
                      <a:pt x="295" y="9913"/>
                    </a:lnTo>
                    <a:lnTo>
                      <a:pt x="262" y="9612"/>
                    </a:lnTo>
                    <a:lnTo>
                      <a:pt x="231" y="9316"/>
                    </a:lnTo>
                    <a:lnTo>
                      <a:pt x="199" y="9028"/>
                    </a:lnTo>
                    <a:lnTo>
                      <a:pt x="171" y="8760"/>
                    </a:lnTo>
                    <a:lnTo>
                      <a:pt x="145" y="8516"/>
                    </a:lnTo>
                    <a:lnTo>
                      <a:pt x="124" y="8300"/>
                    </a:lnTo>
                    <a:lnTo>
                      <a:pt x="109" y="8123"/>
                    </a:lnTo>
                    <a:lnTo>
                      <a:pt x="96" y="7988"/>
                    </a:lnTo>
                    <a:lnTo>
                      <a:pt x="91" y="7591"/>
                    </a:lnTo>
                    <a:lnTo>
                      <a:pt x="109" y="7233"/>
                    </a:lnTo>
                    <a:lnTo>
                      <a:pt x="137" y="6903"/>
                    </a:lnTo>
                    <a:lnTo>
                      <a:pt x="168" y="6588"/>
                    </a:lnTo>
                    <a:lnTo>
                      <a:pt x="189" y="6277"/>
                    </a:lnTo>
                    <a:lnTo>
                      <a:pt x="191" y="5960"/>
                    </a:lnTo>
                    <a:lnTo>
                      <a:pt x="163" y="5626"/>
                    </a:lnTo>
                    <a:lnTo>
                      <a:pt x="96" y="5262"/>
                    </a:lnTo>
                    <a:lnTo>
                      <a:pt x="73" y="5173"/>
                    </a:lnTo>
                    <a:lnTo>
                      <a:pt x="59" y="5052"/>
                    </a:lnTo>
                    <a:lnTo>
                      <a:pt x="56" y="4904"/>
                    </a:lnTo>
                    <a:lnTo>
                      <a:pt x="61" y="4737"/>
                    </a:lnTo>
                    <a:lnTo>
                      <a:pt x="67" y="4566"/>
                    </a:lnTo>
                    <a:lnTo>
                      <a:pt x="75" y="4394"/>
                    </a:lnTo>
                    <a:lnTo>
                      <a:pt x="78" y="4234"/>
                    </a:lnTo>
                    <a:lnTo>
                      <a:pt x="73" y="4093"/>
                    </a:lnTo>
                    <a:lnTo>
                      <a:pt x="109" y="4052"/>
                    </a:lnTo>
                    <a:lnTo>
                      <a:pt x="142" y="4015"/>
                    </a:lnTo>
                    <a:lnTo>
                      <a:pt x="171" y="3984"/>
                    </a:lnTo>
                    <a:lnTo>
                      <a:pt x="196" y="3958"/>
                    </a:lnTo>
                    <a:lnTo>
                      <a:pt x="223" y="3935"/>
                    </a:lnTo>
                    <a:lnTo>
                      <a:pt x="246" y="3914"/>
                    </a:lnTo>
                    <a:lnTo>
                      <a:pt x="267" y="3895"/>
                    </a:lnTo>
                    <a:lnTo>
                      <a:pt x="293" y="3882"/>
                    </a:lnTo>
                    <a:lnTo>
                      <a:pt x="316" y="3870"/>
                    </a:lnTo>
                    <a:lnTo>
                      <a:pt x="343" y="3859"/>
                    </a:lnTo>
                    <a:lnTo>
                      <a:pt x="371" y="3849"/>
                    </a:lnTo>
                    <a:lnTo>
                      <a:pt x="405" y="3841"/>
                    </a:lnTo>
                    <a:lnTo>
                      <a:pt x="441" y="3831"/>
                    </a:lnTo>
                    <a:lnTo>
                      <a:pt x="483" y="3823"/>
                    </a:lnTo>
                    <a:lnTo>
                      <a:pt x="530" y="3813"/>
                    </a:lnTo>
                    <a:lnTo>
                      <a:pt x="581" y="3803"/>
                    </a:lnTo>
                    <a:lnTo>
                      <a:pt x="581" y="3753"/>
                    </a:lnTo>
                    <a:lnTo>
                      <a:pt x="560" y="3735"/>
                    </a:lnTo>
                    <a:lnTo>
                      <a:pt x="535" y="3722"/>
                    </a:lnTo>
                    <a:lnTo>
                      <a:pt x="504" y="3709"/>
                    </a:lnTo>
                    <a:lnTo>
                      <a:pt x="469" y="3696"/>
                    </a:lnTo>
                    <a:lnTo>
                      <a:pt x="433" y="3688"/>
                    </a:lnTo>
                    <a:lnTo>
                      <a:pt x="394" y="3680"/>
                    </a:lnTo>
                    <a:lnTo>
                      <a:pt x="353" y="3673"/>
                    </a:lnTo>
                    <a:lnTo>
                      <a:pt x="308" y="3667"/>
                    </a:lnTo>
                    <a:lnTo>
                      <a:pt x="265" y="3665"/>
                    </a:lnTo>
                    <a:lnTo>
                      <a:pt x="223" y="3660"/>
                    </a:lnTo>
                    <a:lnTo>
                      <a:pt x="178" y="3657"/>
                    </a:lnTo>
                    <a:lnTo>
                      <a:pt x="137" y="3657"/>
                    </a:lnTo>
                    <a:lnTo>
                      <a:pt x="98" y="3655"/>
                    </a:lnTo>
                    <a:lnTo>
                      <a:pt x="61" y="3655"/>
                    </a:lnTo>
                    <a:lnTo>
                      <a:pt x="28" y="3655"/>
                    </a:lnTo>
                    <a:lnTo>
                      <a:pt x="0" y="3655"/>
                    </a:lnTo>
                    <a:lnTo>
                      <a:pt x="88" y="3408"/>
                    </a:lnTo>
                    <a:lnTo>
                      <a:pt x="155" y="3181"/>
                    </a:lnTo>
                    <a:lnTo>
                      <a:pt x="205" y="2969"/>
                    </a:lnTo>
                    <a:lnTo>
                      <a:pt x="236" y="2772"/>
                    </a:lnTo>
                    <a:lnTo>
                      <a:pt x="254" y="2587"/>
                    </a:lnTo>
                    <a:lnTo>
                      <a:pt x="262" y="2408"/>
                    </a:lnTo>
                    <a:lnTo>
                      <a:pt x="262" y="2239"/>
                    </a:lnTo>
                    <a:lnTo>
                      <a:pt x="254" y="2073"/>
                    </a:lnTo>
                    <a:lnTo>
                      <a:pt x="246" y="1911"/>
                    </a:lnTo>
                    <a:lnTo>
                      <a:pt x="234" y="1750"/>
                    </a:lnTo>
                    <a:lnTo>
                      <a:pt x="226" y="1584"/>
                    </a:lnTo>
                    <a:lnTo>
                      <a:pt x="221" y="1418"/>
                    </a:lnTo>
                    <a:lnTo>
                      <a:pt x="223" y="1242"/>
                    </a:lnTo>
                    <a:lnTo>
                      <a:pt x="236" y="1060"/>
                    </a:lnTo>
                    <a:lnTo>
                      <a:pt x="259" y="865"/>
                    </a:lnTo>
                    <a:lnTo>
                      <a:pt x="298" y="658"/>
                    </a:lnTo>
                    <a:lnTo>
                      <a:pt x="272" y="585"/>
                    </a:lnTo>
                    <a:lnTo>
                      <a:pt x="254" y="502"/>
                    </a:lnTo>
                    <a:lnTo>
                      <a:pt x="246" y="416"/>
                    </a:lnTo>
                    <a:lnTo>
                      <a:pt x="252" y="325"/>
                    </a:lnTo>
                    <a:lnTo>
                      <a:pt x="270" y="237"/>
                    </a:lnTo>
                    <a:lnTo>
                      <a:pt x="298" y="154"/>
                    </a:lnTo>
                    <a:lnTo>
                      <a:pt x="343" y="76"/>
                    </a:lnTo>
                    <a:lnTo>
                      <a:pt x="402" y="11"/>
                    </a:lnTo>
                    <a:lnTo>
                      <a:pt x="8294" y="0"/>
                    </a:lnTo>
                    <a:lnTo>
                      <a:pt x="8213" y="112"/>
                    </a:lnTo>
                    <a:lnTo>
                      <a:pt x="8143" y="273"/>
                    </a:lnTo>
                    <a:lnTo>
                      <a:pt x="8082" y="475"/>
                    </a:lnTo>
                    <a:lnTo>
                      <a:pt x="8029" y="712"/>
                    </a:lnTo>
                    <a:lnTo>
                      <a:pt x="7983" y="977"/>
                    </a:lnTo>
                    <a:lnTo>
                      <a:pt x="7943" y="1265"/>
                    </a:lnTo>
                    <a:lnTo>
                      <a:pt x="7912" y="1569"/>
                    </a:lnTo>
                    <a:lnTo>
                      <a:pt x="7886" y="1880"/>
                    </a:lnTo>
                    <a:lnTo>
                      <a:pt x="7865" y="2194"/>
                    </a:lnTo>
                    <a:lnTo>
                      <a:pt x="7850" y="2504"/>
                    </a:lnTo>
                    <a:lnTo>
                      <a:pt x="7837" y="2803"/>
                    </a:lnTo>
                    <a:lnTo>
                      <a:pt x="7827" y="3083"/>
                    </a:lnTo>
                    <a:lnTo>
                      <a:pt x="7822" y="3341"/>
                    </a:lnTo>
                    <a:lnTo>
                      <a:pt x="7816" y="3566"/>
                    </a:lnTo>
                    <a:lnTo>
                      <a:pt x="7811" y="3753"/>
                    </a:lnTo>
                    <a:lnTo>
                      <a:pt x="7809" y="3898"/>
                    </a:lnTo>
                    <a:lnTo>
                      <a:pt x="7787" y="3904"/>
                    </a:lnTo>
                    <a:lnTo>
                      <a:pt x="7764" y="3914"/>
                    </a:lnTo>
                    <a:lnTo>
                      <a:pt x="7736" y="3930"/>
                    </a:lnTo>
                    <a:lnTo>
                      <a:pt x="7705" y="3945"/>
                    </a:lnTo>
                    <a:lnTo>
                      <a:pt x="7670" y="3963"/>
                    </a:lnTo>
                    <a:lnTo>
                      <a:pt x="7637" y="3979"/>
                    </a:lnTo>
                    <a:lnTo>
                      <a:pt x="7600" y="3989"/>
                    </a:lnTo>
                    <a:lnTo>
                      <a:pt x="7564" y="3994"/>
                    </a:lnTo>
                    <a:lnTo>
                      <a:pt x="7559" y="4028"/>
                    </a:lnTo>
                    <a:lnTo>
                      <a:pt x="7541" y="4055"/>
                    </a:lnTo>
                    <a:lnTo>
                      <a:pt x="7517" y="4075"/>
                    </a:lnTo>
                    <a:lnTo>
                      <a:pt x="7491" y="4093"/>
                    </a:lnTo>
                    <a:lnTo>
                      <a:pt x="7465" y="4111"/>
                    </a:lnTo>
                    <a:lnTo>
                      <a:pt x="7442" y="4132"/>
                    </a:lnTo>
                    <a:lnTo>
                      <a:pt x="7424" y="4158"/>
                    </a:lnTo>
                    <a:lnTo>
                      <a:pt x="7419" y="4190"/>
                    </a:lnTo>
                    <a:lnTo>
                      <a:pt x="7447" y="4192"/>
                    </a:lnTo>
                    <a:lnTo>
                      <a:pt x="7478" y="4198"/>
                    </a:lnTo>
                    <a:lnTo>
                      <a:pt x="7509" y="4208"/>
                    </a:lnTo>
                    <a:lnTo>
                      <a:pt x="7544" y="4221"/>
                    </a:lnTo>
                    <a:lnTo>
                      <a:pt x="7577" y="4234"/>
                    </a:lnTo>
                    <a:lnTo>
                      <a:pt x="7611" y="4252"/>
                    </a:lnTo>
                    <a:lnTo>
                      <a:pt x="7644" y="4270"/>
                    </a:lnTo>
                    <a:lnTo>
                      <a:pt x="7681" y="4285"/>
                    </a:lnTo>
                    <a:lnTo>
                      <a:pt x="7715" y="4303"/>
                    </a:lnTo>
                    <a:lnTo>
                      <a:pt x="7746" y="4321"/>
                    </a:lnTo>
                    <a:lnTo>
                      <a:pt x="7779" y="4340"/>
                    </a:lnTo>
                    <a:lnTo>
                      <a:pt x="7809" y="4353"/>
                    </a:lnTo>
                    <a:lnTo>
                      <a:pt x="7837" y="4366"/>
                    </a:lnTo>
                    <a:lnTo>
                      <a:pt x="7863" y="4376"/>
                    </a:lnTo>
                    <a:lnTo>
                      <a:pt x="7884" y="4382"/>
                    </a:lnTo>
                    <a:lnTo>
                      <a:pt x="7904" y="4384"/>
                    </a:lnTo>
                    <a:lnTo>
                      <a:pt x="7896" y="4530"/>
                    </a:lnTo>
                    <a:lnTo>
                      <a:pt x="7886" y="4675"/>
                    </a:lnTo>
                    <a:lnTo>
                      <a:pt x="7884" y="4823"/>
                    </a:lnTo>
                    <a:lnTo>
                      <a:pt x="7904" y="4968"/>
                    </a:lnTo>
                    <a:lnTo>
                      <a:pt x="7938" y="5140"/>
                    </a:lnTo>
                    <a:lnTo>
                      <a:pt x="7967" y="5379"/>
                    </a:lnTo>
                    <a:lnTo>
                      <a:pt x="7990" y="5670"/>
                    </a:lnTo>
                    <a:lnTo>
                      <a:pt x="8011" y="6007"/>
                    </a:lnTo>
                    <a:lnTo>
                      <a:pt x="8029" y="6381"/>
                    </a:lnTo>
                    <a:lnTo>
                      <a:pt x="8047" y="6784"/>
                    </a:lnTo>
                    <a:lnTo>
                      <a:pt x="8062" y="7205"/>
                    </a:lnTo>
                    <a:lnTo>
                      <a:pt x="8082" y="7636"/>
                    </a:lnTo>
                    <a:lnTo>
                      <a:pt x="8100" y="8064"/>
                    </a:lnTo>
                    <a:lnTo>
                      <a:pt x="8120" y="8487"/>
                    </a:lnTo>
                    <a:lnTo>
                      <a:pt x="8143" y="8893"/>
                    </a:lnTo>
                    <a:lnTo>
                      <a:pt x="8172" y="9269"/>
                    </a:lnTo>
                    <a:lnTo>
                      <a:pt x="8203" y="9609"/>
                    </a:lnTo>
                    <a:lnTo>
                      <a:pt x="8242" y="9905"/>
                    </a:lnTo>
                    <a:lnTo>
                      <a:pt x="8286" y="10146"/>
                    </a:lnTo>
                    <a:lnTo>
                      <a:pt x="8340" y="10326"/>
                    </a:lnTo>
                    <a:lnTo>
                      <a:pt x="8393" y="10461"/>
                    </a:lnTo>
                    <a:lnTo>
                      <a:pt x="8434" y="10596"/>
                    </a:lnTo>
                    <a:lnTo>
                      <a:pt x="8473" y="10731"/>
                    </a:lnTo>
                    <a:lnTo>
                      <a:pt x="8507" y="10864"/>
                    </a:lnTo>
                    <a:lnTo>
                      <a:pt x="8536" y="10995"/>
                    </a:lnTo>
                    <a:lnTo>
                      <a:pt x="8562" y="11128"/>
                    </a:lnTo>
                    <a:lnTo>
                      <a:pt x="8587" y="11260"/>
                    </a:lnTo>
                    <a:lnTo>
                      <a:pt x="8611" y="11390"/>
                    </a:lnTo>
                    <a:lnTo>
                      <a:pt x="8637" y="11523"/>
                    </a:lnTo>
                    <a:lnTo>
                      <a:pt x="8663" y="11655"/>
                    </a:lnTo>
                    <a:lnTo>
                      <a:pt x="8694" y="11788"/>
                    </a:lnTo>
                    <a:lnTo>
                      <a:pt x="8728" y="11923"/>
                    </a:lnTo>
                    <a:lnTo>
                      <a:pt x="8767" y="12055"/>
                    </a:lnTo>
                    <a:lnTo>
                      <a:pt x="8811" y="12193"/>
                    </a:lnTo>
                    <a:lnTo>
                      <a:pt x="8863" y="12331"/>
                    </a:lnTo>
                    <a:lnTo>
                      <a:pt x="8923" y="12468"/>
                    </a:lnTo>
                    <a:lnTo>
                      <a:pt x="9260" y="13198"/>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dirty="0"/>
              </a:p>
            </p:txBody>
          </p:sp>
          <p:sp>
            <p:nvSpPr>
              <p:cNvPr id="5137" name="Freeform 6"/>
              <p:cNvSpPr>
                <a:spLocks/>
              </p:cNvSpPr>
              <p:nvPr/>
            </p:nvSpPr>
            <p:spPr bwMode="auto">
              <a:xfrm flipH="1">
                <a:off x="4122" y="1297"/>
                <a:ext cx="1642" cy="125"/>
              </a:xfrm>
              <a:custGeom>
                <a:avLst/>
                <a:gdLst>
                  <a:gd name="T0" fmla="*/ 7963 w 8212"/>
                  <a:gd name="T1" fmla="*/ 10 h 1119"/>
                  <a:gd name="T2" fmla="*/ 8098 w 8212"/>
                  <a:gd name="T3" fmla="*/ 71 h 1119"/>
                  <a:gd name="T4" fmla="*/ 8162 w 8212"/>
                  <a:gd name="T5" fmla="*/ 182 h 1119"/>
                  <a:gd name="T6" fmla="*/ 8196 w 8212"/>
                  <a:gd name="T7" fmla="*/ 340 h 1119"/>
                  <a:gd name="T8" fmla="*/ 8212 w 8212"/>
                  <a:gd name="T9" fmla="*/ 875 h 1119"/>
                  <a:gd name="T10" fmla="*/ 8167 w 8212"/>
                  <a:gd name="T11" fmla="*/ 891 h 1119"/>
                  <a:gd name="T12" fmla="*/ 8121 w 8212"/>
                  <a:gd name="T13" fmla="*/ 930 h 1119"/>
                  <a:gd name="T14" fmla="*/ 8082 w 8212"/>
                  <a:gd name="T15" fmla="*/ 977 h 1119"/>
                  <a:gd name="T16" fmla="*/ 8066 w 8212"/>
                  <a:gd name="T17" fmla="*/ 1020 h 1119"/>
                  <a:gd name="T18" fmla="*/ 1983 w 8212"/>
                  <a:gd name="T19" fmla="*/ 1112 h 1119"/>
                  <a:gd name="T20" fmla="*/ 2003 w 8212"/>
                  <a:gd name="T21" fmla="*/ 1057 h 1119"/>
                  <a:gd name="T22" fmla="*/ 1985 w 8212"/>
                  <a:gd name="T23" fmla="*/ 1015 h 1119"/>
                  <a:gd name="T24" fmla="*/ 1948 w 8212"/>
                  <a:gd name="T25" fmla="*/ 974 h 1119"/>
                  <a:gd name="T26" fmla="*/ 1912 w 8212"/>
                  <a:gd name="T27" fmla="*/ 922 h 1119"/>
                  <a:gd name="T28" fmla="*/ 1876 w 8212"/>
                  <a:gd name="T29" fmla="*/ 880 h 1119"/>
                  <a:gd name="T30" fmla="*/ 1858 w 8212"/>
                  <a:gd name="T31" fmla="*/ 776 h 1119"/>
                  <a:gd name="T32" fmla="*/ 1665 w 8212"/>
                  <a:gd name="T33" fmla="*/ 1119 h 1119"/>
                  <a:gd name="T34" fmla="*/ 1520 w 8212"/>
                  <a:gd name="T35" fmla="*/ 1114 h 1119"/>
                  <a:gd name="T36" fmla="*/ 1419 w 8212"/>
                  <a:gd name="T37" fmla="*/ 1099 h 1119"/>
                  <a:gd name="T38" fmla="*/ 1336 w 8212"/>
                  <a:gd name="T39" fmla="*/ 1078 h 1119"/>
                  <a:gd name="T40" fmla="*/ 1250 w 8212"/>
                  <a:gd name="T41" fmla="*/ 1057 h 1119"/>
                  <a:gd name="T42" fmla="*/ 1140 w 8212"/>
                  <a:gd name="T43" fmla="*/ 1041 h 1119"/>
                  <a:gd name="T44" fmla="*/ 985 w 8212"/>
                  <a:gd name="T45" fmla="*/ 1036 h 1119"/>
                  <a:gd name="T46" fmla="*/ 764 w 8212"/>
                  <a:gd name="T47" fmla="*/ 1044 h 1119"/>
                  <a:gd name="T48" fmla="*/ 452 w 8212"/>
                  <a:gd name="T49" fmla="*/ 1070 h 1119"/>
                  <a:gd name="T50" fmla="*/ 574 w 8212"/>
                  <a:gd name="T51" fmla="*/ 925 h 1119"/>
                  <a:gd name="T52" fmla="*/ 614 w 8212"/>
                  <a:gd name="T53" fmla="*/ 766 h 1119"/>
                  <a:gd name="T54" fmla="*/ 579 w 8212"/>
                  <a:gd name="T55" fmla="*/ 610 h 1119"/>
                  <a:gd name="T56" fmla="*/ 476 w 8212"/>
                  <a:gd name="T57" fmla="*/ 480 h 1119"/>
                  <a:gd name="T58" fmla="*/ 408 w 8212"/>
                  <a:gd name="T59" fmla="*/ 387 h 1119"/>
                  <a:gd name="T60" fmla="*/ 359 w 8212"/>
                  <a:gd name="T61" fmla="*/ 301 h 1119"/>
                  <a:gd name="T62" fmla="*/ 317 w 8212"/>
                  <a:gd name="T63" fmla="*/ 224 h 1119"/>
                  <a:gd name="T64" fmla="*/ 278 w 8212"/>
                  <a:gd name="T65" fmla="*/ 156 h 1119"/>
                  <a:gd name="T66" fmla="*/ 234 w 8212"/>
                  <a:gd name="T67" fmla="*/ 102 h 1119"/>
                  <a:gd name="T68" fmla="*/ 177 w 8212"/>
                  <a:gd name="T69" fmla="*/ 57 h 1119"/>
                  <a:gd name="T70" fmla="*/ 102 w 8212"/>
                  <a:gd name="T71" fmla="*/ 26 h 1119"/>
                  <a:gd name="T72" fmla="*/ 0 w 8212"/>
                  <a:gd name="T73" fmla="*/ 10 h 11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12"/>
                  <a:gd name="T112" fmla="*/ 0 h 1119"/>
                  <a:gd name="T113" fmla="*/ 8212 w 8212"/>
                  <a:gd name="T114" fmla="*/ 1119 h 11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12" h="1119">
                    <a:moveTo>
                      <a:pt x="7858" y="0"/>
                    </a:moveTo>
                    <a:lnTo>
                      <a:pt x="7963" y="10"/>
                    </a:lnTo>
                    <a:lnTo>
                      <a:pt x="8040" y="34"/>
                    </a:lnTo>
                    <a:lnTo>
                      <a:pt x="8098" y="71"/>
                    </a:lnTo>
                    <a:lnTo>
                      <a:pt x="8136" y="120"/>
                    </a:lnTo>
                    <a:lnTo>
                      <a:pt x="8162" y="182"/>
                    </a:lnTo>
                    <a:lnTo>
                      <a:pt x="8180" y="255"/>
                    </a:lnTo>
                    <a:lnTo>
                      <a:pt x="8196" y="340"/>
                    </a:lnTo>
                    <a:lnTo>
                      <a:pt x="8212" y="436"/>
                    </a:lnTo>
                    <a:lnTo>
                      <a:pt x="8212" y="875"/>
                    </a:lnTo>
                    <a:lnTo>
                      <a:pt x="8191" y="880"/>
                    </a:lnTo>
                    <a:lnTo>
                      <a:pt x="8167" y="891"/>
                    </a:lnTo>
                    <a:lnTo>
                      <a:pt x="8144" y="909"/>
                    </a:lnTo>
                    <a:lnTo>
                      <a:pt x="8121" y="930"/>
                    </a:lnTo>
                    <a:lnTo>
                      <a:pt x="8100" y="953"/>
                    </a:lnTo>
                    <a:lnTo>
                      <a:pt x="8082" y="977"/>
                    </a:lnTo>
                    <a:lnTo>
                      <a:pt x="8072" y="1000"/>
                    </a:lnTo>
                    <a:lnTo>
                      <a:pt x="8066" y="1020"/>
                    </a:lnTo>
                    <a:lnTo>
                      <a:pt x="1957" y="1119"/>
                    </a:lnTo>
                    <a:lnTo>
                      <a:pt x="1983" y="1112"/>
                    </a:lnTo>
                    <a:lnTo>
                      <a:pt x="1998" y="1089"/>
                    </a:lnTo>
                    <a:lnTo>
                      <a:pt x="2003" y="1057"/>
                    </a:lnTo>
                    <a:lnTo>
                      <a:pt x="2003" y="1020"/>
                    </a:lnTo>
                    <a:lnTo>
                      <a:pt x="1985" y="1015"/>
                    </a:lnTo>
                    <a:lnTo>
                      <a:pt x="1967" y="997"/>
                    </a:lnTo>
                    <a:lnTo>
                      <a:pt x="1948" y="974"/>
                    </a:lnTo>
                    <a:lnTo>
                      <a:pt x="1930" y="948"/>
                    </a:lnTo>
                    <a:lnTo>
                      <a:pt x="1912" y="922"/>
                    </a:lnTo>
                    <a:lnTo>
                      <a:pt x="1894" y="898"/>
                    </a:lnTo>
                    <a:lnTo>
                      <a:pt x="1876" y="880"/>
                    </a:lnTo>
                    <a:lnTo>
                      <a:pt x="1858" y="875"/>
                    </a:lnTo>
                    <a:lnTo>
                      <a:pt x="1858" y="776"/>
                    </a:lnTo>
                    <a:lnTo>
                      <a:pt x="1759" y="763"/>
                    </a:lnTo>
                    <a:lnTo>
                      <a:pt x="1665" y="1119"/>
                    </a:lnTo>
                    <a:lnTo>
                      <a:pt x="1588" y="1117"/>
                    </a:lnTo>
                    <a:lnTo>
                      <a:pt x="1520" y="1114"/>
                    </a:lnTo>
                    <a:lnTo>
                      <a:pt x="1466" y="1107"/>
                    </a:lnTo>
                    <a:lnTo>
                      <a:pt x="1419" y="1099"/>
                    </a:lnTo>
                    <a:lnTo>
                      <a:pt x="1374" y="1089"/>
                    </a:lnTo>
                    <a:lnTo>
                      <a:pt x="1336" y="1078"/>
                    </a:lnTo>
                    <a:lnTo>
                      <a:pt x="1294" y="1068"/>
                    </a:lnTo>
                    <a:lnTo>
                      <a:pt x="1250" y="1057"/>
                    </a:lnTo>
                    <a:lnTo>
                      <a:pt x="1201" y="1049"/>
                    </a:lnTo>
                    <a:lnTo>
                      <a:pt x="1140" y="1041"/>
                    </a:lnTo>
                    <a:lnTo>
                      <a:pt x="1071" y="1036"/>
                    </a:lnTo>
                    <a:lnTo>
                      <a:pt x="985" y="1036"/>
                    </a:lnTo>
                    <a:lnTo>
                      <a:pt x="884" y="1036"/>
                    </a:lnTo>
                    <a:lnTo>
                      <a:pt x="764" y="1044"/>
                    </a:lnTo>
                    <a:lnTo>
                      <a:pt x="622" y="1054"/>
                    </a:lnTo>
                    <a:lnTo>
                      <a:pt x="452" y="1070"/>
                    </a:lnTo>
                    <a:lnTo>
                      <a:pt x="525" y="1000"/>
                    </a:lnTo>
                    <a:lnTo>
                      <a:pt x="574" y="925"/>
                    </a:lnTo>
                    <a:lnTo>
                      <a:pt x="603" y="847"/>
                    </a:lnTo>
                    <a:lnTo>
                      <a:pt x="614" y="766"/>
                    </a:lnTo>
                    <a:lnTo>
                      <a:pt x="606" y="686"/>
                    </a:lnTo>
                    <a:lnTo>
                      <a:pt x="579" y="610"/>
                    </a:lnTo>
                    <a:lnTo>
                      <a:pt x="535" y="543"/>
                    </a:lnTo>
                    <a:lnTo>
                      <a:pt x="476" y="480"/>
                    </a:lnTo>
                    <a:lnTo>
                      <a:pt x="439" y="434"/>
                    </a:lnTo>
                    <a:lnTo>
                      <a:pt x="408" y="387"/>
                    </a:lnTo>
                    <a:lnTo>
                      <a:pt x="382" y="342"/>
                    </a:lnTo>
                    <a:lnTo>
                      <a:pt x="359" y="301"/>
                    </a:lnTo>
                    <a:lnTo>
                      <a:pt x="336" y="263"/>
                    </a:lnTo>
                    <a:lnTo>
                      <a:pt x="317" y="224"/>
                    </a:lnTo>
                    <a:lnTo>
                      <a:pt x="296" y="189"/>
                    </a:lnTo>
                    <a:lnTo>
                      <a:pt x="278" y="156"/>
                    </a:lnTo>
                    <a:lnTo>
                      <a:pt x="255" y="127"/>
                    </a:lnTo>
                    <a:lnTo>
                      <a:pt x="234" y="102"/>
                    </a:lnTo>
                    <a:lnTo>
                      <a:pt x="209" y="78"/>
                    </a:lnTo>
                    <a:lnTo>
                      <a:pt x="177" y="57"/>
                    </a:lnTo>
                    <a:lnTo>
                      <a:pt x="143" y="39"/>
                    </a:lnTo>
                    <a:lnTo>
                      <a:pt x="102" y="26"/>
                    </a:lnTo>
                    <a:lnTo>
                      <a:pt x="54" y="16"/>
                    </a:lnTo>
                    <a:lnTo>
                      <a:pt x="0" y="10"/>
                    </a:lnTo>
                    <a:lnTo>
                      <a:pt x="7858" y="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sp>
            <p:nvSpPr>
              <p:cNvPr id="5138" name="Freeform 7"/>
              <p:cNvSpPr>
                <a:spLocks/>
              </p:cNvSpPr>
              <p:nvPr/>
            </p:nvSpPr>
            <p:spPr bwMode="auto">
              <a:xfrm flipH="1">
                <a:off x="3888" y="2663"/>
                <a:ext cx="1701" cy="121"/>
              </a:xfrm>
              <a:custGeom>
                <a:avLst/>
                <a:gdLst>
                  <a:gd name="T0" fmla="*/ 7917 w 8504"/>
                  <a:gd name="T1" fmla="*/ 1068 h 1068"/>
                  <a:gd name="T2" fmla="*/ 8032 w 8504"/>
                  <a:gd name="T3" fmla="*/ 1058 h 1068"/>
                  <a:gd name="T4" fmla="*/ 8137 w 8504"/>
                  <a:gd name="T5" fmla="*/ 1037 h 1068"/>
                  <a:gd name="T6" fmla="*/ 8236 w 8504"/>
                  <a:gd name="T7" fmla="*/ 1009 h 1068"/>
                  <a:gd name="T8" fmla="*/ 8325 w 8504"/>
                  <a:gd name="T9" fmla="*/ 966 h 1068"/>
                  <a:gd name="T10" fmla="*/ 8397 w 8504"/>
                  <a:gd name="T11" fmla="*/ 912 h 1068"/>
                  <a:gd name="T12" fmla="*/ 8455 w 8504"/>
                  <a:gd name="T13" fmla="*/ 844 h 1068"/>
                  <a:gd name="T14" fmla="*/ 8494 w 8504"/>
                  <a:gd name="T15" fmla="*/ 762 h 1068"/>
                  <a:gd name="T16" fmla="*/ 8211 w 8504"/>
                  <a:gd name="T17" fmla="*/ 196 h 1068"/>
                  <a:gd name="T18" fmla="*/ 8167 w 8504"/>
                  <a:gd name="T19" fmla="*/ 180 h 1068"/>
                  <a:gd name="T20" fmla="*/ 8119 w 8504"/>
                  <a:gd name="T21" fmla="*/ 140 h 1068"/>
                  <a:gd name="T22" fmla="*/ 8081 w 8504"/>
                  <a:gd name="T23" fmla="*/ 94 h 1068"/>
                  <a:gd name="T24" fmla="*/ 8065 w 8504"/>
                  <a:gd name="T25" fmla="*/ 50 h 1068"/>
                  <a:gd name="T26" fmla="*/ 5958 w 8504"/>
                  <a:gd name="T27" fmla="*/ 283 h 1068"/>
                  <a:gd name="T28" fmla="*/ 5980 w 8504"/>
                  <a:gd name="T29" fmla="*/ 338 h 1068"/>
                  <a:gd name="T30" fmla="*/ 5961 w 8504"/>
                  <a:gd name="T31" fmla="*/ 380 h 1068"/>
                  <a:gd name="T32" fmla="*/ 5924 w 8504"/>
                  <a:gd name="T33" fmla="*/ 421 h 1068"/>
                  <a:gd name="T34" fmla="*/ 5888 w 8504"/>
                  <a:gd name="T35" fmla="*/ 473 h 1068"/>
                  <a:gd name="T36" fmla="*/ 5852 w 8504"/>
                  <a:gd name="T37" fmla="*/ 515 h 1068"/>
                  <a:gd name="T38" fmla="*/ 5833 w 8504"/>
                  <a:gd name="T39" fmla="*/ 619 h 1068"/>
                  <a:gd name="T40" fmla="*/ 5641 w 8504"/>
                  <a:gd name="T41" fmla="*/ 275 h 1068"/>
                  <a:gd name="T42" fmla="*/ 5517 w 8504"/>
                  <a:gd name="T43" fmla="*/ 273 h 1068"/>
                  <a:gd name="T44" fmla="*/ 5327 w 8504"/>
                  <a:gd name="T45" fmla="*/ 268 h 1068"/>
                  <a:gd name="T46" fmla="*/ 5075 w 8504"/>
                  <a:gd name="T47" fmla="*/ 260 h 1068"/>
                  <a:gd name="T48" fmla="*/ 4774 w 8504"/>
                  <a:gd name="T49" fmla="*/ 247 h 1068"/>
                  <a:gd name="T50" fmla="*/ 4428 w 8504"/>
                  <a:gd name="T51" fmla="*/ 232 h 1068"/>
                  <a:gd name="T52" fmla="*/ 4051 w 8504"/>
                  <a:gd name="T53" fmla="*/ 216 h 1068"/>
                  <a:gd name="T54" fmla="*/ 3651 w 8504"/>
                  <a:gd name="T55" fmla="*/ 196 h 1068"/>
                  <a:gd name="T56" fmla="*/ 3238 w 8504"/>
                  <a:gd name="T57" fmla="*/ 177 h 1068"/>
                  <a:gd name="T58" fmla="*/ 2815 w 8504"/>
                  <a:gd name="T59" fmla="*/ 154 h 1068"/>
                  <a:gd name="T60" fmla="*/ 2397 w 8504"/>
                  <a:gd name="T61" fmla="*/ 133 h 1068"/>
                  <a:gd name="T62" fmla="*/ 1991 w 8504"/>
                  <a:gd name="T63" fmla="*/ 109 h 1068"/>
                  <a:gd name="T64" fmla="*/ 1607 w 8504"/>
                  <a:gd name="T65" fmla="*/ 86 h 1068"/>
                  <a:gd name="T66" fmla="*/ 1252 w 8504"/>
                  <a:gd name="T67" fmla="*/ 63 h 1068"/>
                  <a:gd name="T68" fmla="*/ 934 w 8504"/>
                  <a:gd name="T69" fmla="*/ 42 h 1068"/>
                  <a:gd name="T70" fmla="*/ 664 w 8504"/>
                  <a:gd name="T71" fmla="*/ 22 h 1068"/>
                  <a:gd name="T72" fmla="*/ 451 w 8504"/>
                  <a:gd name="T73" fmla="*/ 0 h 1068"/>
                  <a:gd name="T74" fmla="*/ 586 w 8504"/>
                  <a:gd name="T75" fmla="*/ 162 h 1068"/>
                  <a:gd name="T76" fmla="*/ 656 w 8504"/>
                  <a:gd name="T77" fmla="*/ 354 h 1068"/>
                  <a:gd name="T78" fmla="*/ 651 w 8504"/>
                  <a:gd name="T79" fmla="*/ 543 h 1068"/>
                  <a:gd name="T80" fmla="*/ 561 w 8504"/>
                  <a:gd name="T81" fmla="*/ 688 h 1068"/>
                  <a:gd name="T82" fmla="*/ 449 w 8504"/>
                  <a:gd name="T83" fmla="*/ 738 h 1068"/>
                  <a:gd name="T84" fmla="*/ 370 w 8504"/>
                  <a:gd name="T85" fmla="*/ 793 h 1068"/>
                  <a:gd name="T86" fmla="*/ 311 w 8504"/>
                  <a:gd name="T87" fmla="*/ 852 h 1068"/>
                  <a:gd name="T88" fmla="*/ 266 w 8504"/>
                  <a:gd name="T89" fmla="*/ 910 h 1068"/>
                  <a:gd name="T90" fmla="*/ 222 w 8504"/>
                  <a:gd name="T91" fmla="*/ 964 h 1068"/>
                  <a:gd name="T92" fmla="*/ 171 w 8504"/>
                  <a:gd name="T93" fmla="*/ 1009 h 1068"/>
                  <a:gd name="T94" fmla="*/ 98 w 8504"/>
                  <a:gd name="T95" fmla="*/ 1042 h 1068"/>
                  <a:gd name="T96" fmla="*/ 0 w 8504"/>
                  <a:gd name="T97" fmla="*/ 1060 h 10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504"/>
                  <a:gd name="T148" fmla="*/ 0 h 1068"/>
                  <a:gd name="T149" fmla="*/ 8504 w 8504"/>
                  <a:gd name="T150" fmla="*/ 1068 h 10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504" h="1068">
                    <a:moveTo>
                      <a:pt x="7857" y="1050"/>
                    </a:moveTo>
                    <a:lnTo>
                      <a:pt x="7917" y="1068"/>
                    </a:lnTo>
                    <a:lnTo>
                      <a:pt x="7974" y="1063"/>
                    </a:lnTo>
                    <a:lnTo>
                      <a:pt x="8032" y="1058"/>
                    </a:lnTo>
                    <a:lnTo>
                      <a:pt x="8086" y="1047"/>
                    </a:lnTo>
                    <a:lnTo>
                      <a:pt x="8137" y="1037"/>
                    </a:lnTo>
                    <a:lnTo>
                      <a:pt x="8190" y="1024"/>
                    </a:lnTo>
                    <a:lnTo>
                      <a:pt x="8236" y="1009"/>
                    </a:lnTo>
                    <a:lnTo>
                      <a:pt x="8284" y="987"/>
                    </a:lnTo>
                    <a:lnTo>
                      <a:pt x="8325" y="966"/>
                    </a:lnTo>
                    <a:lnTo>
                      <a:pt x="8361" y="941"/>
                    </a:lnTo>
                    <a:lnTo>
                      <a:pt x="8397" y="912"/>
                    </a:lnTo>
                    <a:lnTo>
                      <a:pt x="8429" y="881"/>
                    </a:lnTo>
                    <a:lnTo>
                      <a:pt x="8455" y="844"/>
                    </a:lnTo>
                    <a:lnTo>
                      <a:pt x="8476" y="805"/>
                    </a:lnTo>
                    <a:lnTo>
                      <a:pt x="8494" y="762"/>
                    </a:lnTo>
                    <a:lnTo>
                      <a:pt x="8504" y="712"/>
                    </a:lnTo>
                    <a:lnTo>
                      <a:pt x="8211" y="196"/>
                    </a:lnTo>
                    <a:lnTo>
                      <a:pt x="8190" y="190"/>
                    </a:lnTo>
                    <a:lnTo>
                      <a:pt x="8167" y="180"/>
                    </a:lnTo>
                    <a:lnTo>
                      <a:pt x="8143" y="162"/>
                    </a:lnTo>
                    <a:lnTo>
                      <a:pt x="8119" y="140"/>
                    </a:lnTo>
                    <a:lnTo>
                      <a:pt x="8099" y="117"/>
                    </a:lnTo>
                    <a:lnTo>
                      <a:pt x="8081" y="94"/>
                    </a:lnTo>
                    <a:lnTo>
                      <a:pt x="8070" y="71"/>
                    </a:lnTo>
                    <a:lnTo>
                      <a:pt x="8065" y="50"/>
                    </a:lnTo>
                    <a:lnTo>
                      <a:pt x="5932" y="275"/>
                    </a:lnTo>
                    <a:lnTo>
                      <a:pt x="5958" y="283"/>
                    </a:lnTo>
                    <a:lnTo>
                      <a:pt x="5974" y="307"/>
                    </a:lnTo>
                    <a:lnTo>
                      <a:pt x="5980" y="338"/>
                    </a:lnTo>
                    <a:lnTo>
                      <a:pt x="5980" y="374"/>
                    </a:lnTo>
                    <a:lnTo>
                      <a:pt x="5961" y="380"/>
                    </a:lnTo>
                    <a:lnTo>
                      <a:pt x="5942" y="398"/>
                    </a:lnTo>
                    <a:lnTo>
                      <a:pt x="5924" y="421"/>
                    </a:lnTo>
                    <a:lnTo>
                      <a:pt x="5906" y="448"/>
                    </a:lnTo>
                    <a:lnTo>
                      <a:pt x="5888" y="473"/>
                    </a:lnTo>
                    <a:lnTo>
                      <a:pt x="5870" y="497"/>
                    </a:lnTo>
                    <a:lnTo>
                      <a:pt x="5852" y="515"/>
                    </a:lnTo>
                    <a:lnTo>
                      <a:pt x="5833" y="520"/>
                    </a:lnTo>
                    <a:lnTo>
                      <a:pt x="5833" y="619"/>
                    </a:lnTo>
                    <a:lnTo>
                      <a:pt x="5735" y="632"/>
                    </a:lnTo>
                    <a:lnTo>
                      <a:pt x="5641" y="275"/>
                    </a:lnTo>
                    <a:lnTo>
                      <a:pt x="5590" y="275"/>
                    </a:lnTo>
                    <a:lnTo>
                      <a:pt x="5517" y="273"/>
                    </a:lnTo>
                    <a:lnTo>
                      <a:pt x="5431" y="270"/>
                    </a:lnTo>
                    <a:lnTo>
                      <a:pt x="5327" y="268"/>
                    </a:lnTo>
                    <a:lnTo>
                      <a:pt x="5208" y="263"/>
                    </a:lnTo>
                    <a:lnTo>
                      <a:pt x="5075" y="260"/>
                    </a:lnTo>
                    <a:lnTo>
                      <a:pt x="4930" y="252"/>
                    </a:lnTo>
                    <a:lnTo>
                      <a:pt x="4774" y="247"/>
                    </a:lnTo>
                    <a:lnTo>
                      <a:pt x="4604" y="239"/>
                    </a:lnTo>
                    <a:lnTo>
                      <a:pt x="4428" y="232"/>
                    </a:lnTo>
                    <a:lnTo>
                      <a:pt x="4244" y="224"/>
                    </a:lnTo>
                    <a:lnTo>
                      <a:pt x="4051" y="216"/>
                    </a:lnTo>
                    <a:lnTo>
                      <a:pt x="3854" y="206"/>
                    </a:lnTo>
                    <a:lnTo>
                      <a:pt x="3651" y="196"/>
                    </a:lnTo>
                    <a:lnTo>
                      <a:pt x="3446" y="188"/>
                    </a:lnTo>
                    <a:lnTo>
                      <a:pt x="3238" y="177"/>
                    </a:lnTo>
                    <a:lnTo>
                      <a:pt x="3028" y="167"/>
                    </a:lnTo>
                    <a:lnTo>
                      <a:pt x="2815" y="154"/>
                    </a:lnTo>
                    <a:lnTo>
                      <a:pt x="2608" y="143"/>
                    </a:lnTo>
                    <a:lnTo>
                      <a:pt x="2397" y="133"/>
                    </a:lnTo>
                    <a:lnTo>
                      <a:pt x="2192" y="120"/>
                    </a:lnTo>
                    <a:lnTo>
                      <a:pt x="1991" y="109"/>
                    </a:lnTo>
                    <a:lnTo>
                      <a:pt x="1797" y="97"/>
                    </a:lnTo>
                    <a:lnTo>
                      <a:pt x="1607" y="86"/>
                    </a:lnTo>
                    <a:lnTo>
                      <a:pt x="1425" y="76"/>
                    </a:lnTo>
                    <a:lnTo>
                      <a:pt x="1252" y="63"/>
                    </a:lnTo>
                    <a:lnTo>
                      <a:pt x="1088" y="53"/>
                    </a:lnTo>
                    <a:lnTo>
                      <a:pt x="934" y="42"/>
                    </a:lnTo>
                    <a:lnTo>
                      <a:pt x="791" y="32"/>
                    </a:lnTo>
                    <a:lnTo>
                      <a:pt x="664" y="22"/>
                    </a:lnTo>
                    <a:lnTo>
                      <a:pt x="550" y="11"/>
                    </a:lnTo>
                    <a:lnTo>
                      <a:pt x="451" y="0"/>
                    </a:lnTo>
                    <a:lnTo>
                      <a:pt x="526" y="76"/>
                    </a:lnTo>
                    <a:lnTo>
                      <a:pt x="586" y="162"/>
                    </a:lnTo>
                    <a:lnTo>
                      <a:pt x="630" y="255"/>
                    </a:lnTo>
                    <a:lnTo>
                      <a:pt x="656" y="354"/>
                    </a:lnTo>
                    <a:lnTo>
                      <a:pt x="661" y="453"/>
                    </a:lnTo>
                    <a:lnTo>
                      <a:pt x="651" y="543"/>
                    </a:lnTo>
                    <a:lnTo>
                      <a:pt x="615" y="624"/>
                    </a:lnTo>
                    <a:lnTo>
                      <a:pt x="561" y="688"/>
                    </a:lnTo>
                    <a:lnTo>
                      <a:pt x="500" y="712"/>
                    </a:lnTo>
                    <a:lnTo>
                      <a:pt x="449" y="738"/>
                    </a:lnTo>
                    <a:lnTo>
                      <a:pt x="407" y="764"/>
                    </a:lnTo>
                    <a:lnTo>
                      <a:pt x="370" y="793"/>
                    </a:lnTo>
                    <a:lnTo>
                      <a:pt x="339" y="821"/>
                    </a:lnTo>
                    <a:lnTo>
                      <a:pt x="311" y="852"/>
                    </a:lnTo>
                    <a:lnTo>
                      <a:pt x="288" y="881"/>
                    </a:lnTo>
                    <a:lnTo>
                      <a:pt x="266" y="910"/>
                    </a:lnTo>
                    <a:lnTo>
                      <a:pt x="243" y="938"/>
                    </a:lnTo>
                    <a:lnTo>
                      <a:pt x="222" y="964"/>
                    </a:lnTo>
                    <a:lnTo>
                      <a:pt x="197" y="987"/>
                    </a:lnTo>
                    <a:lnTo>
                      <a:pt x="171" y="1009"/>
                    </a:lnTo>
                    <a:lnTo>
                      <a:pt x="137" y="1027"/>
                    </a:lnTo>
                    <a:lnTo>
                      <a:pt x="98" y="1042"/>
                    </a:lnTo>
                    <a:lnTo>
                      <a:pt x="54" y="1052"/>
                    </a:lnTo>
                    <a:lnTo>
                      <a:pt x="0" y="1060"/>
                    </a:lnTo>
                    <a:lnTo>
                      <a:pt x="7857" y="105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grpSp>
        <p:grpSp>
          <p:nvGrpSpPr>
            <p:cNvPr id="4" name="Group 8"/>
            <p:cNvGrpSpPr>
              <a:grpSpLocks/>
            </p:cNvGrpSpPr>
            <p:nvPr/>
          </p:nvGrpSpPr>
          <p:grpSpPr bwMode="auto">
            <a:xfrm flipH="1">
              <a:off x="430" y="1824"/>
              <a:ext cx="805" cy="1496"/>
              <a:chOff x="4028" y="2018"/>
              <a:chExt cx="1105" cy="2294"/>
            </a:xfrm>
          </p:grpSpPr>
          <p:sp>
            <p:nvSpPr>
              <p:cNvPr id="5127" name="Freeform 9"/>
              <p:cNvSpPr>
                <a:spLocks/>
              </p:cNvSpPr>
              <p:nvPr/>
            </p:nvSpPr>
            <p:spPr bwMode="auto">
              <a:xfrm>
                <a:off x="4072" y="2266"/>
                <a:ext cx="879" cy="1880"/>
              </a:xfrm>
              <a:custGeom>
                <a:avLst/>
                <a:gdLst>
                  <a:gd name="T0" fmla="*/ 459 w 2637"/>
                  <a:gd name="T1" fmla="*/ 4235 h 5641"/>
                  <a:gd name="T2" fmla="*/ 505 w 2637"/>
                  <a:gd name="T3" fmla="*/ 4086 h 5641"/>
                  <a:gd name="T4" fmla="*/ 549 w 2637"/>
                  <a:gd name="T5" fmla="*/ 3941 h 5641"/>
                  <a:gd name="T6" fmla="*/ 595 w 2637"/>
                  <a:gd name="T7" fmla="*/ 3802 h 5641"/>
                  <a:gd name="T8" fmla="*/ 641 w 2637"/>
                  <a:gd name="T9" fmla="*/ 3663 h 5641"/>
                  <a:gd name="T10" fmla="*/ 688 w 2637"/>
                  <a:gd name="T11" fmla="*/ 3526 h 5641"/>
                  <a:gd name="T12" fmla="*/ 737 w 2637"/>
                  <a:gd name="T13" fmla="*/ 3390 h 5641"/>
                  <a:gd name="T14" fmla="*/ 784 w 2637"/>
                  <a:gd name="T15" fmla="*/ 3260 h 5641"/>
                  <a:gd name="T16" fmla="*/ 836 w 2637"/>
                  <a:gd name="T17" fmla="*/ 3130 h 5641"/>
                  <a:gd name="T18" fmla="*/ 886 w 2637"/>
                  <a:gd name="T19" fmla="*/ 3004 h 5641"/>
                  <a:gd name="T20" fmla="*/ 938 w 2637"/>
                  <a:gd name="T21" fmla="*/ 2876 h 5641"/>
                  <a:gd name="T22" fmla="*/ 991 w 2637"/>
                  <a:gd name="T23" fmla="*/ 2749 h 5641"/>
                  <a:gd name="T24" fmla="*/ 1047 w 2637"/>
                  <a:gd name="T25" fmla="*/ 2625 h 5641"/>
                  <a:gd name="T26" fmla="*/ 1102 w 2637"/>
                  <a:gd name="T27" fmla="*/ 2502 h 5641"/>
                  <a:gd name="T28" fmla="*/ 1161 w 2637"/>
                  <a:gd name="T29" fmla="*/ 2378 h 5641"/>
                  <a:gd name="T30" fmla="*/ 1220 w 2637"/>
                  <a:gd name="T31" fmla="*/ 2257 h 5641"/>
                  <a:gd name="T32" fmla="*/ 1285 w 2637"/>
                  <a:gd name="T33" fmla="*/ 2133 h 5641"/>
                  <a:gd name="T34" fmla="*/ 1347 w 2637"/>
                  <a:gd name="T35" fmla="*/ 2010 h 5641"/>
                  <a:gd name="T36" fmla="*/ 1416 w 2637"/>
                  <a:gd name="T37" fmla="*/ 1886 h 5641"/>
                  <a:gd name="T38" fmla="*/ 1483 w 2637"/>
                  <a:gd name="T39" fmla="*/ 1762 h 5641"/>
                  <a:gd name="T40" fmla="*/ 1555 w 2637"/>
                  <a:gd name="T41" fmla="*/ 1638 h 5641"/>
                  <a:gd name="T42" fmla="*/ 1629 w 2637"/>
                  <a:gd name="T43" fmla="*/ 1514 h 5641"/>
                  <a:gd name="T44" fmla="*/ 1702 w 2637"/>
                  <a:gd name="T45" fmla="*/ 1388 h 5641"/>
                  <a:gd name="T46" fmla="*/ 1783 w 2637"/>
                  <a:gd name="T47" fmla="*/ 1257 h 5641"/>
                  <a:gd name="T48" fmla="*/ 1863 w 2637"/>
                  <a:gd name="T49" fmla="*/ 1128 h 5641"/>
                  <a:gd name="T50" fmla="*/ 1951 w 2637"/>
                  <a:gd name="T51" fmla="*/ 998 h 5641"/>
                  <a:gd name="T52" fmla="*/ 2037 w 2637"/>
                  <a:gd name="T53" fmla="*/ 861 h 5641"/>
                  <a:gd name="T54" fmla="*/ 2130 w 2637"/>
                  <a:gd name="T55" fmla="*/ 725 h 5641"/>
                  <a:gd name="T56" fmla="*/ 2223 w 2637"/>
                  <a:gd name="T57" fmla="*/ 586 h 5641"/>
                  <a:gd name="T58" fmla="*/ 2322 w 2637"/>
                  <a:gd name="T59" fmla="*/ 447 h 5641"/>
                  <a:gd name="T60" fmla="*/ 2424 w 2637"/>
                  <a:gd name="T61" fmla="*/ 301 h 5641"/>
                  <a:gd name="T62" fmla="*/ 2529 w 2637"/>
                  <a:gd name="T63" fmla="*/ 153 h 5641"/>
                  <a:gd name="T64" fmla="*/ 2637 w 2637"/>
                  <a:gd name="T65" fmla="*/ 0 h 5641"/>
                  <a:gd name="T66" fmla="*/ 2492 w 2637"/>
                  <a:gd name="T67" fmla="*/ 242 h 5641"/>
                  <a:gd name="T68" fmla="*/ 2343 w 2637"/>
                  <a:gd name="T69" fmla="*/ 487 h 5641"/>
                  <a:gd name="T70" fmla="*/ 2192 w 2637"/>
                  <a:gd name="T71" fmla="*/ 737 h 5641"/>
                  <a:gd name="T72" fmla="*/ 2040 w 2637"/>
                  <a:gd name="T73" fmla="*/ 994 h 5641"/>
                  <a:gd name="T74" fmla="*/ 1888 w 2637"/>
                  <a:gd name="T75" fmla="*/ 1255 h 5641"/>
                  <a:gd name="T76" fmla="*/ 1740 w 2637"/>
                  <a:gd name="T77" fmla="*/ 1518 h 5641"/>
                  <a:gd name="T78" fmla="*/ 1594 w 2637"/>
                  <a:gd name="T79" fmla="*/ 1784 h 5641"/>
                  <a:gd name="T80" fmla="*/ 1453 w 2637"/>
                  <a:gd name="T81" fmla="*/ 2049 h 5641"/>
                  <a:gd name="T82" fmla="*/ 1316 w 2637"/>
                  <a:gd name="T83" fmla="*/ 2319 h 5641"/>
                  <a:gd name="T84" fmla="*/ 1189 w 2637"/>
                  <a:gd name="T85" fmla="*/ 2588 h 5641"/>
                  <a:gd name="T86" fmla="*/ 1069 w 2637"/>
                  <a:gd name="T87" fmla="*/ 2855 h 5641"/>
                  <a:gd name="T88" fmla="*/ 961 w 2637"/>
                  <a:gd name="T89" fmla="*/ 3124 h 5641"/>
                  <a:gd name="T90" fmla="*/ 861 w 2637"/>
                  <a:gd name="T91" fmla="*/ 3390 h 5641"/>
                  <a:gd name="T92" fmla="*/ 775 w 2637"/>
                  <a:gd name="T93" fmla="*/ 3653 h 5641"/>
                  <a:gd name="T94" fmla="*/ 700 w 2637"/>
                  <a:gd name="T95" fmla="*/ 3916 h 5641"/>
                  <a:gd name="T96" fmla="*/ 641 w 2637"/>
                  <a:gd name="T97" fmla="*/ 4173 h 5641"/>
                  <a:gd name="T98" fmla="*/ 418 w 2637"/>
                  <a:gd name="T99" fmla="*/ 5111 h 5641"/>
                  <a:gd name="T100" fmla="*/ 0 w 2637"/>
                  <a:gd name="T101" fmla="*/ 5641 h 5641"/>
                  <a:gd name="T102" fmla="*/ 459 w 2637"/>
                  <a:gd name="T103" fmla="*/ 4235 h 56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37"/>
                  <a:gd name="T157" fmla="*/ 0 h 5641"/>
                  <a:gd name="T158" fmla="*/ 2637 w 2637"/>
                  <a:gd name="T159" fmla="*/ 5641 h 564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37" h="5641">
                    <a:moveTo>
                      <a:pt x="459" y="4235"/>
                    </a:moveTo>
                    <a:lnTo>
                      <a:pt x="505" y="4086"/>
                    </a:lnTo>
                    <a:lnTo>
                      <a:pt x="549" y="3941"/>
                    </a:lnTo>
                    <a:lnTo>
                      <a:pt x="595" y="3802"/>
                    </a:lnTo>
                    <a:lnTo>
                      <a:pt x="641" y="3663"/>
                    </a:lnTo>
                    <a:lnTo>
                      <a:pt x="688" y="3526"/>
                    </a:lnTo>
                    <a:lnTo>
                      <a:pt x="737" y="3390"/>
                    </a:lnTo>
                    <a:lnTo>
                      <a:pt x="784" y="3260"/>
                    </a:lnTo>
                    <a:lnTo>
                      <a:pt x="836" y="3130"/>
                    </a:lnTo>
                    <a:lnTo>
                      <a:pt x="886" y="3004"/>
                    </a:lnTo>
                    <a:lnTo>
                      <a:pt x="938" y="2876"/>
                    </a:lnTo>
                    <a:lnTo>
                      <a:pt x="991" y="2749"/>
                    </a:lnTo>
                    <a:lnTo>
                      <a:pt x="1047" y="2625"/>
                    </a:lnTo>
                    <a:lnTo>
                      <a:pt x="1102" y="2502"/>
                    </a:lnTo>
                    <a:lnTo>
                      <a:pt x="1161" y="2378"/>
                    </a:lnTo>
                    <a:lnTo>
                      <a:pt x="1220" y="2257"/>
                    </a:lnTo>
                    <a:lnTo>
                      <a:pt x="1285" y="2133"/>
                    </a:lnTo>
                    <a:lnTo>
                      <a:pt x="1347" y="2010"/>
                    </a:lnTo>
                    <a:lnTo>
                      <a:pt x="1416" y="1886"/>
                    </a:lnTo>
                    <a:lnTo>
                      <a:pt x="1483" y="1762"/>
                    </a:lnTo>
                    <a:lnTo>
                      <a:pt x="1555" y="1638"/>
                    </a:lnTo>
                    <a:lnTo>
                      <a:pt x="1629" y="1514"/>
                    </a:lnTo>
                    <a:lnTo>
                      <a:pt x="1702" y="1388"/>
                    </a:lnTo>
                    <a:lnTo>
                      <a:pt x="1783" y="1257"/>
                    </a:lnTo>
                    <a:lnTo>
                      <a:pt x="1863" y="1128"/>
                    </a:lnTo>
                    <a:lnTo>
                      <a:pt x="1951" y="998"/>
                    </a:lnTo>
                    <a:lnTo>
                      <a:pt x="2037" y="861"/>
                    </a:lnTo>
                    <a:lnTo>
                      <a:pt x="2130" y="725"/>
                    </a:lnTo>
                    <a:lnTo>
                      <a:pt x="2223" y="586"/>
                    </a:lnTo>
                    <a:lnTo>
                      <a:pt x="2322" y="447"/>
                    </a:lnTo>
                    <a:lnTo>
                      <a:pt x="2424" y="301"/>
                    </a:lnTo>
                    <a:lnTo>
                      <a:pt x="2529" y="153"/>
                    </a:lnTo>
                    <a:lnTo>
                      <a:pt x="2637" y="0"/>
                    </a:lnTo>
                    <a:lnTo>
                      <a:pt x="2492" y="242"/>
                    </a:lnTo>
                    <a:lnTo>
                      <a:pt x="2343" y="487"/>
                    </a:lnTo>
                    <a:lnTo>
                      <a:pt x="2192" y="737"/>
                    </a:lnTo>
                    <a:lnTo>
                      <a:pt x="2040" y="994"/>
                    </a:lnTo>
                    <a:lnTo>
                      <a:pt x="1888" y="1255"/>
                    </a:lnTo>
                    <a:lnTo>
                      <a:pt x="1740" y="1518"/>
                    </a:lnTo>
                    <a:lnTo>
                      <a:pt x="1594" y="1784"/>
                    </a:lnTo>
                    <a:lnTo>
                      <a:pt x="1453" y="2049"/>
                    </a:lnTo>
                    <a:lnTo>
                      <a:pt x="1316" y="2319"/>
                    </a:lnTo>
                    <a:lnTo>
                      <a:pt x="1189" y="2588"/>
                    </a:lnTo>
                    <a:lnTo>
                      <a:pt x="1069" y="2855"/>
                    </a:lnTo>
                    <a:lnTo>
                      <a:pt x="961" y="3124"/>
                    </a:lnTo>
                    <a:lnTo>
                      <a:pt x="861" y="3390"/>
                    </a:lnTo>
                    <a:lnTo>
                      <a:pt x="775" y="3653"/>
                    </a:lnTo>
                    <a:lnTo>
                      <a:pt x="700" y="3916"/>
                    </a:lnTo>
                    <a:lnTo>
                      <a:pt x="641" y="4173"/>
                    </a:lnTo>
                    <a:lnTo>
                      <a:pt x="418" y="5111"/>
                    </a:lnTo>
                    <a:lnTo>
                      <a:pt x="0" y="5641"/>
                    </a:lnTo>
                    <a:lnTo>
                      <a:pt x="459" y="4235"/>
                    </a:lnTo>
                    <a:close/>
                  </a:path>
                </a:pathLst>
              </a:custGeom>
              <a:solidFill>
                <a:srgbClr val="FFFFFF">
                  <a:alpha val="50195"/>
                </a:srgbClr>
              </a:solidFill>
              <a:ln w="9525">
                <a:noFill/>
                <a:round/>
                <a:headEnd/>
                <a:tailEnd/>
              </a:ln>
            </p:spPr>
            <p:txBody>
              <a:bodyPr lIns="16" tIns="8" rIns="16" bIns="8">
                <a:spAutoFit/>
              </a:bodyPr>
              <a:lstStyle/>
              <a:p>
                <a:endParaRPr lang="ar-SA"/>
              </a:p>
            </p:txBody>
          </p:sp>
          <p:sp>
            <p:nvSpPr>
              <p:cNvPr id="5128" name="Freeform 10"/>
              <p:cNvSpPr>
                <a:spLocks/>
              </p:cNvSpPr>
              <p:nvPr/>
            </p:nvSpPr>
            <p:spPr bwMode="auto">
              <a:xfrm>
                <a:off x="4222" y="2264"/>
                <a:ext cx="732" cy="1414"/>
              </a:xfrm>
              <a:custGeom>
                <a:avLst/>
                <a:gdLst>
                  <a:gd name="T0" fmla="*/ 2179 w 2198"/>
                  <a:gd name="T1" fmla="*/ 0 h 4243"/>
                  <a:gd name="T2" fmla="*/ 1965 w 2198"/>
                  <a:gd name="T3" fmla="*/ 301 h 4243"/>
                  <a:gd name="T4" fmla="*/ 1765 w 2198"/>
                  <a:gd name="T5" fmla="*/ 586 h 4243"/>
                  <a:gd name="T6" fmla="*/ 1579 w 2198"/>
                  <a:gd name="T7" fmla="*/ 861 h 4243"/>
                  <a:gd name="T8" fmla="*/ 1406 w 2198"/>
                  <a:gd name="T9" fmla="*/ 1128 h 4243"/>
                  <a:gd name="T10" fmla="*/ 1245 w 2198"/>
                  <a:gd name="T11" fmla="*/ 1387 h 4243"/>
                  <a:gd name="T12" fmla="*/ 1096 w 2198"/>
                  <a:gd name="T13" fmla="*/ 1638 h 4243"/>
                  <a:gd name="T14" fmla="*/ 957 w 2198"/>
                  <a:gd name="T15" fmla="*/ 1889 h 4243"/>
                  <a:gd name="T16" fmla="*/ 827 w 2198"/>
                  <a:gd name="T17" fmla="*/ 2136 h 4243"/>
                  <a:gd name="T18" fmla="*/ 702 w 2198"/>
                  <a:gd name="T19" fmla="*/ 2381 h 4243"/>
                  <a:gd name="T20" fmla="*/ 588 w 2198"/>
                  <a:gd name="T21" fmla="*/ 2628 h 4243"/>
                  <a:gd name="T22" fmla="*/ 480 w 2198"/>
                  <a:gd name="T23" fmla="*/ 2879 h 4243"/>
                  <a:gd name="T24" fmla="*/ 378 w 2198"/>
                  <a:gd name="T25" fmla="*/ 3133 h 4243"/>
                  <a:gd name="T26" fmla="*/ 279 w 2198"/>
                  <a:gd name="T27" fmla="*/ 3392 h 4243"/>
                  <a:gd name="T28" fmla="*/ 183 w 2198"/>
                  <a:gd name="T29" fmla="*/ 3665 h 4243"/>
                  <a:gd name="T30" fmla="*/ 90 w 2198"/>
                  <a:gd name="T31" fmla="*/ 3943 h 4243"/>
                  <a:gd name="T32" fmla="*/ 0 w 2198"/>
                  <a:gd name="T33" fmla="*/ 4237 h 4243"/>
                  <a:gd name="T34" fmla="*/ 65 w 2198"/>
                  <a:gd name="T35" fmla="*/ 4096 h 4243"/>
                  <a:gd name="T36" fmla="*/ 155 w 2198"/>
                  <a:gd name="T37" fmla="*/ 3810 h 4243"/>
                  <a:gd name="T38" fmla="*/ 248 w 2198"/>
                  <a:gd name="T39" fmla="*/ 3535 h 4243"/>
                  <a:gd name="T40" fmla="*/ 344 w 2198"/>
                  <a:gd name="T41" fmla="*/ 3269 h 4243"/>
                  <a:gd name="T42" fmla="*/ 446 w 2198"/>
                  <a:gd name="T43" fmla="*/ 3012 h 4243"/>
                  <a:gd name="T44" fmla="*/ 551 w 2198"/>
                  <a:gd name="T45" fmla="*/ 2759 h 4243"/>
                  <a:gd name="T46" fmla="*/ 663 w 2198"/>
                  <a:gd name="T47" fmla="*/ 2510 h 4243"/>
                  <a:gd name="T48" fmla="*/ 781 w 2198"/>
                  <a:gd name="T49" fmla="*/ 2267 h 4243"/>
                  <a:gd name="T50" fmla="*/ 908 w 2198"/>
                  <a:gd name="T51" fmla="*/ 2018 h 4243"/>
                  <a:gd name="T52" fmla="*/ 1043 w 2198"/>
                  <a:gd name="T53" fmla="*/ 1771 h 4243"/>
                  <a:gd name="T54" fmla="*/ 1189 w 2198"/>
                  <a:gd name="T55" fmla="*/ 1526 h 4243"/>
                  <a:gd name="T56" fmla="*/ 1343 w 2198"/>
                  <a:gd name="T57" fmla="*/ 1269 h 4243"/>
                  <a:gd name="T58" fmla="*/ 1510 w 2198"/>
                  <a:gd name="T59" fmla="*/ 1010 h 4243"/>
                  <a:gd name="T60" fmla="*/ 1690 w 2198"/>
                  <a:gd name="T61" fmla="*/ 737 h 4243"/>
                  <a:gd name="T62" fmla="*/ 1882 w 2198"/>
                  <a:gd name="T63" fmla="*/ 459 h 4243"/>
                  <a:gd name="T64" fmla="*/ 2090 w 2198"/>
                  <a:gd name="T65" fmla="*/ 165 h 4243"/>
                  <a:gd name="T66" fmla="*/ 2179 w 2198"/>
                  <a:gd name="T67" fmla="*/ 0 h 4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98"/>
                  <a:gd name="T103" fmla="*/ 0 h 4243"/>
                  <a:gd name="T104" fmla="*/ 2198 w 2198"/>
                  <a:gd name="T105" fmla="*/ 4243 h 4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98" h="4243">
                    <a:moveTo>
                      <a:pt x="2198" y="12"/>
                    </a:moveTo>
                    <a:lnTo>
                      <a:pt x="2179" y="0"/>
                    </a:lnTo>
                    <a:lnTo>
                      <a:pt x="2071" y="152"/>
                    </a:lnTo>
                    <a:lnTo>
                      <a:pt x="1965" y="301"/>
                    </a:lnTo>
                    <a:lnTo>
                      <a:pt x="1863" y="446"/>
                    </a:lnTo>
                    <a:lnTo>
                      <a:pt x="1765" y="586"/>
                    </a:lnTo>
                    <a:lnTo>
                      <a:pt x="1672" y="725"/>
                    </a:lnTo>
                    <a:lnTo>
                      <a:pt x="1579" y="861"/>
                    </a:lnTo>
                    <a:lnTo>
                      <a:pt x="1492" y="997"/>
                    </a:lnTo>
                    <a:lnTo>
                      <a:pt x="1406" y="1128"/>
                    </a:lnTo>
                    <a:lnTo>
                      <a:pt x="1325" y="1257"/>
                    </a:lnTo>
                    <a:lnTo>
                      <a:pt x="1245" y="1387"/>
                    </a:lnTo>
                    <a:lnTo>
                      <a:pt x="1171" y="1514"/>
                    </a:lnTo>
                    <a:lnTo>
                      <a:pt x="1096" y="1638"/>
                    </a:lnTo>
                    <a:lnTo>
                      <a:pt x="1025" y="1765"/>
                    </a:lnTo>
                    <a:lnTo>
                      <a:pt x="957" y="1889"/>
                    </a:lnTo>
                    <a:lnTo>
                      <a:pt x="889" y="2012"/>
                    </a:lnTo>
                    <a:lnTo>
                      <a:pt x="827" y="2136"/>
                    </a:lnTo>
                    <a:lnTo>
                      <a:pt x="761" y="2261"/>
                    </a:lnTo>
                    <a:lnTo>
                      <a:pt x="702" y="2381"/>
                    </a:lnTo>
                    <a:lnTo>
                      <a:pt x="644" y="2504"/>
                    </a:lnTo>
                    <a:lnTo>
                      <a:pt x="588" y="2628"/>
                    </a:lnTo>
                    <a:lnTo>
                      <a:pt x="533" y="2753"/>
                    </a:lnTo>
                    <a:lnTo>
                      <a:pt x="480" y="2879"/>
                    </a:lnTo>
                    <a:lnTo>
                      <a:pt x="428" y="3006"/>
                    </a:lnTo>
                    <a:lnTo>
                      <a:pt x="378" y="3133"/>
                    </a:lnTo>
                    <a:lnTo>
                      <a:pt x="326" y="3263"/>
                    </a:lnTo>
                    <a:lnTo>
                      <a:pt x="279" y="3392"/>
                    </a:lnTo>
                    <a:lnTo>
                      <a:pt x="230" y="3529"/>
                    </a:lnTo>
                    <a:lnTo>
                      <a:pt x="183" y="3665"/>
                    </a:lnTo>
                    <a:lnTo>
                      <a:pt x="137" y="3804"/>
                    </a:lnTo>
                    <a:lnTo>
                      <a:pt x="90" y="3943"/>
                    </a:lnTo>
                    <a:lnTo>
                      <a:pt x="47" y="4089"/>
                    </a:lnTo>
                    <a:lnTo>
                      <a:pt x="0" y="4237"/>
                    </a:lnTo>
                    <a:lnTo>
                      <a:pt x="20" y="4243"/>
                    </a:lnTo>
                    <a:lnTo>
                      <a:pt x="65" y="4096"/>
                    </a:lnTo>
                    <a:lnTo>
                      <a:pt x="108" y="3949"/>
                    </a:lnTo>
                    <a:lnTo>
                      <a:pt x="155" y="3810"/>
                    </a:lnTo>
                    <a:lnTo>
                      <a:pt x="202" y="3671"/>
                    </a:lnTo>
                    <a:lnTo>
                      <a:pt x="248" y="3535"/>
                    </a:lnTo>
                    <a:lnTo>
                      <a:pt x="298" y="3398"/>
                    </a:lnTo>
                    <a:lnTo>
                      <a:pt x="344" y="3269"/>
                    </a:lnTo>
                    <a:lnTo>
                      <a:pt x="396" y="3139"/>
                    </a:lnTo>
                    <a:lnTo>
                      <a:pt x="446" y="3012"/>
                    </a:lnTo>
                    <a:lnTo>
                      <a:pt x="498" y="2885"/>
                    </a:lnTo>
                    <a:lnTo>
                      <a:pt x="551" y="2759"/>
                    </a:lnTo>
                    <a:lnTo>
                      <a:pt x="606" y="2635"/>
                    </a:lnTo>
                    <a:lnTo>
                      <a:pt x="663" y="2510"/>
                    </a:lnTo>
                    <a:lnTo>
                      <a:pt x="722" y="2387"/>
                    </a:lnTo>
                    <a:lnTo>
                      <a:pt x="781" y="2267"/>
                    </a:lnTo>
                    <a:lnTo>
                      <a:pt x="845" y="2143"/>
                    </a:lnTo>
                    <a:lnTo>
                      <a:pt x="908" y="2018"/>
                    </a:lnTo>
                    <a:lnTo>
                      <a:pt x="975" y="1895"/>
                    </a:lnTo>
                    <a:lnTo>
                      <a:pt x="1043" y="1771"/>
                    </a:lnTo>
                    <a:lnTo>
                      <a:pt x="1114" y="1651"/>
                    </a:lnTo>
                    <a:lnTo>
                      <a:pt x="1189" y="1526"/>
                    </a:lnTo>
                    <a:lnTo>
                      <a:pt x="1263" y="1400"/>
                    </a:lnTo>
                    <a:lnTo>
                      <a:pt x="1343" y="1269"/>
                    </a:lnTo>
                    <a:lnTo>
                      <a:pt x="1424" y="1140"/>
                    </a:lnTo>
                    <a:lnTo>
                      <a:pt x="1510" y="1010"/>
                    </a:lnTo>
                    <a:lnTo>
                      <a:pt x="1598" y="873"/>
                    </a:lnTo>
                    <a:lnTo>
                      <a:pt x="1690" y="737"/>
                    </a:lnTo>
                    <a:lnTo>
                      <a:pt x="1783" y="598"/>
                    </a:lnTo>
                    <a:lnTo>
                      <a:pt x="1882" y="459"/>
                    </a:lnTo>
                    <a:lnTo>
                      <a:pt x="1984" y="314"/>
                    </a:lnTo>
                    <a:lnTo>
                      <a:pt x="2090" y="165"/>
                    </a:lnTo>
                    <a:lnTo>
                      <a:pt x="2198" y="12"/>
                    </a:lnTo>
                    <a:lnTo>
                      <a:pt x="2179" y="0"/>
                    </a:lnTo>
                    <a:lnTo>
                      <a:pt x="2198" y="12"/>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29" name="Freeform 11"/>
              <p:cNvSpPr>
                <a:spLocks/>
              </p:cNvSpPr>
              <p:nvPr/>
            </p:nvSpPr>
            <p:spPr bwMode="auto">
              <a:xfrm>
                <a:off x="4283" y="2264"/>
                <a:ext cx="671" cy="1393"/>
              </a:xfrm>
              <a:custGeom>
                <a:avLst/>
                <a:gdLst>
                  <a:gd name="T0" fmla="*/ 19 w 2015"/>
                  <a:gd name="T1" fmla="*/ 4179 h 4179"/>
                  <a:gd name="T2" fmla="*/ 78 w 2015"/>
                  <a:gd name="T3" fmla="*/ 3922 h 4179"/>
                  <a:gd name="T4" fmla="*/ 152 w 2015"/>
                  <a:gd name="T5" fmla="*/ 3663 h 4179"/>
                  <a:gd name="T6" fmla="*/ 239 w 2015"/>
                  <a:gd name="T7" fmla="*/ 3398 h 4179"/>
                  <a:gd name="T8" fmla="*/ 337 w 2015"/>
                  <a:gd name="T9" fmla="*/ 3133 h 4179"/>
                  <a:gd name="T10" fmla="*/ 446 w 2015"/>
                  <a:gd name="T11" fmla="*/ 2863 h 4179"/>
                  <a:gd name="T12" fmla="*/ 566 w 2015"/>
                  <a:gd name="T13" fmla="*/ 2598 h 4179"/>
                  <a:gd name="T14" fmla="*/ 694 w 2015"/>
                  <a:gd name="T15" fmla="*/ 2328 h 4179"/>
                  <a:gd name="T16" fmla="*/ 829 w 2015"/>
                  <a:gd name="T17" fmla="*/ 2059 h 4179"/>
                  <a:gd name="T18" fmla="*/ 972 w 2015"/>
                  <a:gd name="T19" fmla="*/ 1792 h 4179"/>
                  <a:gd name="T20" fmla="*/ 1117 w 2015"/>
                  <a:gd name="T21" fmla="*/ 1526 h 4179"/>
                  <a:gd name="T22" fmla="*/ 1266 w 2015"/>
                  <a:gd name="T23" fmla="*/ 1263 h 4179"/>
                  <a:gd name="T24" fmla="*/ 1417 w 2015"/>
                  <a:gd name="T25" fmla="*/ 1006 h 4179"/>
                  <a:gd name="T26" fmla="*/ 1570 w 2015"/>
                  <a:gd name="T27" fmla="*/ 749 h 4179"/>
                  <a:gd name="T28" fmla="*/ 1721 w 2015"/>
                  <a:gd name="T29" fmla="*/ 499 h 4179"/>
                  <a:gd name="T30" fmla="*/ 1870 w 2015"/>
                  <a:gd name="T31" fmla="*/ 255 h 4179"/>
                  <a:gd name="T32" fmla="*/ 2015 w 2015"/>
                  <a:gd name="T33" fmla="*/ 12 h 4179"/>
                  <a:gd name="T34" fmla="*/ 1996 w 2015"/>
                  <a:gd name="T35" fmla="*/ 0 h 4179"/>
                  <a:gd name="T36" fmla="*/ 1851 w 2015"/>
                  <a:gd name="T37" fmla="*/ 242 h 4179"/>
                  <a:gd name="T38" fmla="*/ 1702 w 2015"/>
                  <a:gd name="T39" fmla="*/ 487 h 4179"/>
                  <a:gd name="T40" fmla="*/ 1551 w 2015"/>
                  <a:gd name="T41" fmla="*/ 737 h 4179"/>
                  <a:gd name="T42" fmla="*/ 1399 w 2015"/>
                  <a:gd name="T43" fmla="*/ 994 h 4179"/>
                  <a:gd name="T44" fmla="*/ 1247 w 2015"/>
                  <a:gd name="T45" fmla="*/ 1257 h 4179"/>
                  <a:gd name="T46" fmla="*/ 1099 w 2015"/>
                  <a:gd name="T47" fmla="*/ 1520 h 4179"/>
                  <a:gd name="T48" fmla="*/ 953 w 2015"/>
                  <a:gd name="T49" fmla="*/ 1786 h 4179"/>
                  <a:gd name="T50" fmla="*/ 811 w 2015"/>
                  <a:gd name="T51" fmla="*/ 2053 h 4179"/>
                  <a:gd name="T52" fmla="*/ 674 w 2015"/>
                  <a:gd name="T53" fmla="*/ 2322 h 4179"/>
                  <a:gd name="T54" fmla="*/ 548 w 2015"/>
                  <a:gd name="T55" fmla="*/ 2591 h 4179"/>
                  <a:gd name="T56" fmla="*/ 427 w 2015"/>
                  <a:gd name="T57" fmla="*/ 2857 h 4179"/>
                  <a:gd name="T58" fmla="*/ 319 w 2015"/>
                  <a:gd name="T59" fmla="*/ 3127 h 4179"/>
                  <a:gd name="T60" fmla="*/ 219 w 2015"/>
                  <a:gd name="T61" fmla="*/ 3392 h 4179"/>
                  <a:gd name="T62" fmla="*/ 133 w 2015"/>
                  <a:gd name="T63" fmla="*/ 3655 h 4179"/>
                  <a:gd name="T64" fmla="*/ 59 w 2015"/>
                  <a:gd name="T65" fmla="*/ 3922 h 4179"/>
                  <a:gd name="T66" fmla="*/ 0 w 2015"/>
                  <a:gd name="T67" fmla="*/ 4179 h 4179"/>
                  <a:gd name="T68" fmla="*/ 19 w 2015"/>
                  <a:gd name="T69" fmla="*/ 4179 h 41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15"/>
                  <a:gd name="T106" fmla="*/ 0 h 4179"/>
                  <a:gd name="T107" fmla="*/ 2015 w 2015"/>
                  <a:gd name="T108" fmla="*/ 4179 h 41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15" h="4179">
                    <a:moveTo>
                      <a:pt x="19" y="4179"/>
                    </a:moveTo>
                    <a:lnTo>
                      <a:pt x="78" y="3922"/>
                    </a:lnTo>
                    <a:lnTo>
                      <a:pt x="152" y="3663"/>
                    </a:lnTo>
                    <a:lnTo>
                      <a:pt x="239" y="3398"/>
                    </a:lnTo>
                    <a:lnTo>
                      <a:pt x="337" y="3133"/>
                    </a:lnTo>
                    <a:lnTo>
                      <a:pt x="446" y="2863"/>
                    </a:lnTo>
                    <a:lnTo>
                      <a:pt x="566" y="2598"/>
                    </a:lnTo>
                    <a:lnTo>
                      <a:pt x="694" y="2328"/>
                    </a:lnTo>
                    <a:lnTo>
                      <a:pt x="829" y="2059"/>
                    </a:lnTo>
                    <a:lnTo>
                      <a:pt x="972" y="1792"/>
                    </a:lnTo>
                    <a:lnTo>
                      <a:pt x="1117" y="1526"/>
                    </a:lnTo>
                    <a:lnTo>
                      <a:pt x="1266" y="1263"/>
                    </a:lnTo>
                    <a:lnTo>
                      <a:pt x="1417" y="1006"/>
                    </a:lnTo>
                    <a:lnTo>
                      <a:pt x="1570" y="749"/>
                    </a:lnTo>
                    <a:lnTo>
                      <a:pt x="1721" y="499"/>
                    </a:lnTo>
                    <a:lnTo>
                      <a:pt x="1870" y="255"/>
                    </a:lnTo>
                    <a:lnTo>
                      <a:pt x="2015" y="12"/>
                    </a:lnTo>
                    <a:lnTo>
                      <a:pt x="1996" y="0"/>
                    </a:lnTo>
                    <a:lnTo>
                      <a:pt x="1851" y="242"/>
                    </a:lnTo>
                    <a:lnTo>
                      <a:pt x="1702" y="487"/>
                    </a:lnTo>
                    <a:lnTo>
                      <a:pt x="1551" y="737"/>
                    </a:lnTo>
                    <a:lnTo>
                      <a:pt x="1399" y="994"/>
                    </a:lnTo>
                    <a:lnTo>
                      <a:pt x="1247" y="1257"/>
                    </a:lnTo>
                    <a:lnTo>
                      <a:pt x="1099" y="1520"/>
                    </a:lnTo>
                    <a:lnTo>
                      <a:pt x="953" y="1786"/>
                    </a:lnTo>
                    <a:lnTo>
                      <a:pt x="811" y="2053"/>
                    </a:lnTo>
                    <a:lnTo>
                      <a:pt x="674" y="2322"/>
                    </a:lnTo>
                    <a:lnTo>
                      <a:pt x="548" y="2591"/>
                    </a:lnTo>
                    <a:lnTo>
                      <a:pt x="427" y="2857"/>
                    </a:lnTo>
                    <a:lnTo>
                      <a:pt x="319" y="3127"/>
                    </a:lnTo>
                    <a:lnTo>
                      <a:pt x="219" y="3392"/>
                    </a:lnTo>
                    <a:lnTo>
                      <a:pt x="133" y="3655"/>
                    </a:lnTo>
                    <a:lnTo>
                      <a:pt x="59" y="3922"/>
                    </a:lnTo>
                    <a:lnTo>
                      <a:pt x="0" y="4179"/>
                    </a:lnTo>
                    <a:lnTo>
                      <a:pt x="19" y="4179"/>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0" name="Freeform 12"/>
              <p:cNvSpPr>
                <a:spLocks/>
              </p:cNvSpPr>
              <p:nvPr/>
            </p:nvSpPr>
            <p:spPr bwMode="auto">
              <a:xfrm>
                <a:off x="4209" y="3657"/>
                <a:ext cx="80" cy="314"/>
              </a:xfrm>
              <a:custGeom>
                <a:avLst/>
                <a:gdLst>
                  <a:gd name="T0" fmla="*/ 18 w 241"/>
                  <a:gd name="T1" fmla="*/ 944 h 944"/>
                  <a:gd name="T2" fmla="*/ 18 w 241"/>
                  <a:gd name="T3" fmla="*/ 938 h 944"/>
                  <a:gd name="T4" fmla="*/ 241 w 241"/>
                  <a:gd name="T5" fmla="*/ 0 h 944"/>
                  <a:gd name="T6" fmla="*/ 222 w 241"/>
                  <a:gd name="T7" fmla="*/ 0 h 944"/>
                  <a:gd name="T8" fmla="*/ 0 w 241"/>
                  <a:gd name="T9" fmla="*/ 938 h 944"/>
                  <a:gd name="T10" fmla="*/ 0 w 241"/>
                  <a:gd name="T11" fmla="*/ 931 h 944"/>
                  <a:gd name="T12" fmla="*/ 18 w 241"/>
                  <a:gd name="T13" fmla="*/ 944 h 944"/>
                  <a:gd name="T14" fmla="*/ 18 w 241"/>
                  <a:gd name="T15" fmla="*/ 941 h 944"/>
                  <a:gd name="T16" fmla="*/ 18 w 241"/>
                  <a:gd name="T17" fmla="*/ 938 h 944"/>
                  <a:gd name="T18" fmla="*/ 18 w 241"/>
                  <a:gd name="T19" fmla="*/ 944 h 9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1"/>
                  <a:gd name="T31" fmla="*/ 0 h 944"/>
                  <a:gd name="T32" fmla="*/ 241 w 241"/>
                  <a:gd name="T33" fmla="*/ 944 h 9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1" h="944">
                    <a:moveTo>
                      <a:pt x="18" y="944"/>
                    </a:moveTo>
                    <a:lnTo>
                      <a:pt x="18" y="938"/>
                    </a:lnTo>
                    <a:lnTo>
                      <a:pt x="241" y="0"/>
                    </a:lnTo>
                    <a:lnTo>
                      <a:pt x="222" y="0"/>
                    </a:lnTo>
                    <a:lnTo>
                      <a:pt x="0" y="938"/>
                    </a:lnTo>
                    <a:lnTo>
                      <a:pt x="0" y="931"/>
                    </a:lnTo>
                    <a:lnTo>
                      <a:pt x="18" y="944"/>
                    </a:lnTo>
                    <a:lnTo>
                      <a:pt x="18" y="941"/>
                    </a:lnTo>
                    <a:lnTo>
                      <a:pt x="18" y="938"/>
                    </a:lnTo>
                    <a:lnTo>
                      <a:pt x="18" y="944"/>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1" name="Freeform 13"/>
              <p:cNvSpPr>
                <a:spLocks/>
              </p:cNvSpPr>
              <p:nvPr/>
            </p:nvSpPr>
            <p:spPr bwMode="auto">
              <a:xfrm>
                <a:off x="4063" y="3967"/>
                <a:ext cx="152" cy="197"/>
              </a:xfrm>
              <a:custGeom>
                <a:avLst/>
                <a:gdLst>
                  <a:gd name="T0" fmla="*/ 18 w 455"/>
                  <a:gd name="T1" fmla="*/ 533 h 592"/>
                  <a:gd name="T2" fmla="*/ 37 w 455"/>
                  <a:gd name="T3" fmla="*/ 543 h 592"/>
                  <a:gd name="T4" fmla="*/ 455 w 455"/>
                  <a:gd name="T5" fmla="*/ 13 h 592"/>
                  <a:gd name="T6" fmla="*/ 437 w 455"/>
                  <a:gd name="T7" fmla="*/ 0 h 592"/>
                  <a:gd name="T8" fmla="*/ 18 w 455"/>
                  <a:gd name="T9" fmla="*/ 529 h 592"/>
                  <a:gd name="T10" fmla="*/ 37 w 455"/>
                  <a:gd name="T11" fmla="*/ 539 h 592"/>
                  <a:gd name="T12" fmla="*/ 18 w 455"/>
                  <a:gd name="T13" fmla="*/ 533 h 592"/>
                  <a:gd name="T14" fmla="*/ 0 w 455"/>
                  <a:gd name="T15" fmla="*/ 592 h 592"/>
                  <a:gd name="T16" fmla="*/ 37 w 455"/>
                  <a:gd name="T17" fmla="*/ 543 h 592"/>
                  <a:gd name="T18" fmla="*/ 18 w 455"/>
                  <a:gd name="T19" fmla="*/ 533 h 5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5"/>
                  <a:gd name="T31" fmla="*/ 0 h 592"/>
                  <a:gd name="T32" fmla="*/ 455 w 455"/>
                  <a:gd name="T33" fmla="*/ 592 h 5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5" h="592">
                    <a:moveTo>
                      <a:pt x="18" y="533"/>
                    </a:moveTo>
                    <a:lnTo>
                      <a:pt x="37" y="543"/>
                    </a:lnTo>
                    <a:lnTo>
                      <a:pt x="455" y="13"/>
                    </a:lnTo>
                    <a:lnTo>
                      <a:pt x="437" y="0"/>
                    </a:lnTo>
                    <a:lnTo>
                      <a:pt x="18" y="529"/>
                    </a:lnTo>
                    <a:lnTo>
                      <a:pt x="37" y="539"/>
                    </a:lnTo>
                    <a:lnTo>
                      <a:pt x="18" y="533"/>
                    </a:lnTo>
                    <a:lnTo>
                      <a:pt x="0" y="592"/>
                    </a:lnTo>
                    <a:lnTo>
                      <a:pt x="37" y="543"/>
                    </a:lnTo>
                    <a:lnTo>
                      <a:pt x="18" y="533"/>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2" name="Freeform 14"/>
              <p:cNvSpPr>
                <a:spLocks/>
              </p:cNvSpPr>
              <p:nvPr/>
            </p:nvSpPr>
            <p:spPr bwMode="auto">
              <a:xfrm>
                <a:off x="4069" y="3676"/>
                <a:ext cx="159" cy="471"/>
              </a:xfrm>
              <a:custGeom>
                <a:avLst/>
                <a:gdLst>
                  <a:gd name="T0" fmla="*/ 458 w 478"/>
                  <a:gd name="T1" fmla="*/ 0 h 1412"/>
                  <a:gd name="T2" fmla="*/ 0 w 478"/>
                  <a:gd name="T3" fmla="*/ 1406 h 1412"/>
                  <a:gd name="T4" fmla="*/ 19 w 478"/>
                  <a:gd name="T5" fmla="*/ 1412 h 1412"/>
                  <a:gd name="T6" fmla="*/ 478 w 478"/>
                  <a:gd name="T7" fmla="*/ 6 h 1412"/>
                  <a:gd name="T8" fmla="*/ 458 w 478"/>
                  <a:gd name="T9" fmla="*/ 0 h 1412"/>
                  <a:gd name="T10" fmla="*/ 0 60000 65536"/>
                  <a:gd name="T11" fmla="*/ 0 60000 65536"/>
                  <a:gd name="T12" fmla="*/ 0 60000 65536"/>
                  <a:gd name="T13" fmla="*/ 0 60000 65536"/>
                  <a:gd name="T14" fmla="*/ 0 60000 65536"/>
                  <a:gd name="T15" fmla="*/ 0 w 478"/>
                  <a:gd name="T16" fmla="*/ 0 h 1412"/>
                  <a:gd name="T17" fmla="*/ 478 w 478"/>
                  <a:gd name="T18" fmla="*/ 1412 h 1412"/>
                </a:gdLst>
                <a:ahLst/>
                <a:cxnLst>
                  <a:cxn ang="T10">
                    <a:pos x="T0" y="T1"/>
                  </a:cxn>
                  <a:cxn ang="T11">
                    <a:pos x="T2" y="T3"/>
                  </a:cxn>
                  <a:cxn ang="T12">
                    <a:pos x="T4" y="T5"/>
                  </a:cxn>
                  <a:cxn ang="T13">
                    <a:pos x="T6" y="T7"/>
                  </a:cxn>
                  <a:cxn ang="T14">
                    <a:pos x="T8" y="T9"/>
                  </a:cxn>
                </a:cxnLst>
                <a:rect l="T15" t="T16" r="T17" b="T18"/>
                <a:pathLst>
                  <a:path w="478" h="1412">
                    <a:moveTo>
                      <a:pt x="458" y="0"/>
                    </a:moveTo>
                    <a:lnTo>
                      <a:pt x="0" y="1406"/>
                    </a:lnTo>
                    <a:lnTo>
                      <a:pt x="19" y="1412"/>
                    </a:lnTo>
                    <a:lnTo>
                      <a:pt x="478" y="6"/>
                    </a:lnTo>
                    <a:lnTo>
                      <a:pt x="458" y="0"/>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3" name="Freeform 15"/>
              <p:cNvSpPr>
                <a:spLocks/>
              </p:cNvSpPr>
              <p:nvPr/>
            </p:nvSpPr>
            <p:spPr bwMode="auto">
              <a:xfrm>
                <a:off x="4132" y="2018"/>
                <a:ext cx="1001" cy="1663"/>
              </a:xfrm>
              <a:custGeom>
                <a:avLst/>
                <a:gdLst>
                  <a:gd name="T0" fmla="*/ 2445 w 3002"/>
                  <a:gd name="T1" fmla="*/ 217 h 4989"/>
                  <a:gd name="T2" fmla="*/ 1823 w 3002"/>
                  <a:gd name="T3" fmla="*/ 684 h 4989"/>
                  <a:gd name="T4" fmla="*/ 1297 w 3002"/>
                  <a:gd name="T5" fmla="*/ 1299 h 4989"/>
                  <a:gd name="T6" fmla="*/ 866 w 3002"/>
                  <a:gd name="T7" fmla="*/ 1990 h 4989"/>
                  <a:gd name="T8" fmla="*/ 527 w 3002"/>
                  <a:gd name="T9" fmla="*/ 2693 h 4989"/>
                  <a:gd name="T10" fmla="*/ 272 w 3002"/>
                  <a:gd name="T11" fmla="*/ 3340 h 4989"/>
                  <a:gd name="T12" fmla="*/ 102 w 3002"/>
                  <a:gd name="T13" fmla="*/ 3860 h 4989"/>
                  <a:gd name="T14" fmla="*/ 12 w 3002"/>
                  <a:gd name="T15" fmla="*/ 4191 h 4989"/>
                  <a:gd name="T16" fmla="*/ 155 w 3002"/>
                  <a:gd name="T17" fmla="*/ 4528 h 4989"/>
                  <a:gd name="T18" fmla="*/ 245 w 3002"/>
                  <a:gd name="T19" fmla="*/ 4891 h 4989"/>
                  <a:gd name="T20" fmla="*/ 455 w 3002"/>
                  <a:gd name="T21" fmla="*/ 4469 h 4989"/>
                  <a:gd name="T22" fmla="*/ 672 w 3002"/>
                  <a:gd name="T23" fmla="*/ 3885 h 4989"/>
                  <a:gd name="T24" fmla="*/ 870 w 3002"/>
                  <a:gd name="T25" fmla="*/ 3389 h 4989"/>
                  <a:gd name="T26" fmla="*/ 1074 w 3002"/>
                  <a:gd name="T27" fmla="*/ 2946 h 4989"/>
                  <a:gd name="T28" fmla="*/ 1300 w 3002"/>
                  <a:gd name="T29" fmla="*/ 2510 h 4989"/>
                  <a:gd name="T30" fmla="*/ 1576 w 3002"/>
                  <a:gd name="T31" fmla="*/ 2048 h 4989"/>
                  <a:gd name="T32" fmla="*/ 1919 w 3002"/>
                  <a:gd name="T33" fmla="*/ 1523 h 4989"/>
                  <a:gd name="T34" fmla="*/ 2352 w 3002"/>
                  <a:gd name="T35" fmla="*/ 895 h 4989"/>
                  <a:gd name="T36" fmla="*/ 2250 w 3002"/>
                  <a:gd name="T37" fmla="*/ 1095 h 4989"/>
                  <a:gd name="T38" fmla="*/ 1937 w 3002"/>
                  <a:gd name="T39" fmla="*/ 1613 h 4989"/>
                  <a:gd name="T40" fmla="*/ 1631 w 3002"/>
                  <a:gd name="T41" fmla="*/ 2142 h 4989"/>
                  <a:gd name="T42" fmla="*/ 1337 w 3002"/>
                  <a:gd name="T43" fmla="*/ 2677 h 4989"/>
                  <a:gd name="T44" fmla="*/ 1068 w 3002"/>
                  <a:gd name="T45" fmla="*/ 3219 h 4989"/>
                  <a:gd name="T46" fmla="*/ 827 w 3002"/>
                  <a:gd name="T47" fmla="*/ 3767 h 4989"/>
                  <a:gd name="T48" fmla="*/ 629 w 3002"/>
                  <a:gd name="T49" fmla="*/ 4311 h 4989"/>
                  <a:gd name="T50" fmla="*/ 480 w 3002"/>
                  <a:gd name="T51" fmla="*/ 4853 h 4989"/>
                  <a:gd name="T52" fmla="*/ 576 w 3002"/>
                  <a:gd name="T53" fmla="*/ 4893 h 4989"/>
                  <a:gd name="T54" fmla="*/ 790 w 3002"/>
                  <a:gd name="T55" fmla="*/ 4819 h 4989"/>
                  <a:gd name="T56" fmla="*/ 1019 w 3002"/>
                  <a:gd name="T57" fmla="*/ 4785 h 4989"/>
                  <a:gd name="T58" fmla="*/ 1225 w 3002"/>
                  <a:gd name="T59" fmla="*/ 4775 h 4989"/>
                  <a:gd name="T60" fmla="*/ 1547 w 3002"/>
                  <a:gd name="T61" fmla="*/ 4342 h 4989"/>
                  <a:gd name="T62" fmla="*/ 1829 w 3002"/>
                  <a:gd name="T63" fmla="*/ 3782 h 4989"/>
                  <a:gd name="T64" fmla="*/ 2052 w 3002"/>
                  <a:gd name="T65" fmla="*/ 3262 h 4989"/>
                  <a:gd name="T66" fmla="*/ 2256 w 3002"/>
                  <a:gd name="T67" fmla="*/ 2791 h 4989"/>
                  <a:gd name="T68" fmla="*/ 2408 w 3002"/>
                  <a:gd name="T69" fmla="*/ 2476 h 4989"/>
                  <a:gd name="T70" fmla="*/ 2538 w 3002"/>
                  <a:gd name="T71" fmla="*/ 2176 h 4989"/>
                  <a:gd name="T72" fmla="*/ 2476 w 3002"/>
                  <a:gd name="T73" fmla="*/ 2093 h 4989"/>
                  <a:gd name="T74" fmla="*/ 2309 w 3002"/>
                  <a:gd name="T75" fmla="*/ 2036 h 4989"/>
                  <a:gd name="T76" fmla="*/ 2133 w 3002"/>
                  <a:gd name="T77" fmla="*/ 1984 h 4989"/>
                  <a:gd name="T78" fmla="*/ 1980 w 3002"/>
                  <a:gd name="T79" fmla="*/ 1978 h 4989"/>
                  <a:gd name="T80" fmla="*/ 2027 w 3002"/>
                  <a:gd name="T81" fmla="*/ 1922 h 4989"/>
                  <a:gd name="T82" fmla="*/ 2207 w 3002"/>
                  <a:gd name="T83" fmla="*/ 1891 h 4989"/>
                  <a:gd name="T84" fmla="*/ 2429 w 3002"/>
                  <a:gd name="T85" fmla="*/ 1882 h 4989"/>
                  <a:gd name="T86" fmla="*/ 2656 w 3002"/>
                  <a:gd name="T87" fmla="*/ 1850 h 4989"/>
                  <a:gd name="T88" fmla="*/ 2786 w 3002"/>
                  <a:gd name="T89" fmla="*/ 1631 h 4989"/>
                  <a:gd name="T90" fmla="*/ 2878 w 3002"/>
                  <a:gd name="T91" fmla="*/ 1299 h 4989"/>
                  <a:gd name="T92" fmla="*/ 2804 w 3002"/>
                  <a:gd name="T93" fmla="*/ 1201 h 4989"/>
                  <a:gd name="T94" fmla="*/ 2649 w 3002"/>
                  <a:gd name="T95" fmla="*/ 1201 h 4989"/>
                  <a:gd name="T96" fmla="*/ 2494 w 3002"/>
                  <a:gd name="T97" fmla="*/ 1207 h 4989"/>
                  <a:gd name="T98" fmla="*/ 2352 w 3002"/>
                  <a:gd name="T99" fmla="*/ 1217 h 4989"/>
                  <a:gd name="T100" fmla="*/ 2429 w 3002"/>
                  <a:gd name="T101" fmla="*/ 1154 h 4989"/>
                  <a:gd name="T102" fmla="*/ 2594 w 3002"/>
                  <a:gd name="T103" fmla="*/ 1095 h 4989"/>
                  <a:gd name="T104" fmla="*/ 2764 w 3002"/>
                  <a:gd name="T105" fmla="*/ 1056 h 4989"/>
                  <a:gd name="T106" fmla="*/ 2925 w 3002"/>
                  <a:gd name="T107" fmla="*/ 1015 h 4989"/>
                  <a:gd name="T108" fmla="*/ 3002 w 3002"/>
                  <a:gd name="T109" fmla="*/ 313 h 49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02"/>
                  <a:gd name="T166" fmla="*/ 0 h 4989"/>
                  <a:gd name="T167" fmla="*/ 3002 w 3002"/>
                  <a:gd name="T168" fmla="*/ 4989 h 49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02" h="4989">
                    <a:moveTo>
                      <a:pt x="2978" y="0"/>
                    </a:moveTo>
                    <a:lnTo>
                      <a:pt x="2792" y="56"/>
                    </a:lnTo>
                    <a:lnTo>
                      <a:pt x="2615" y="130"/>
                    </a:lnTo>
                    <a:lnTo>
                      <a:pt x="2445" y="217"/>
                    </a:lnTo>
                    <a:lnTo>
                      <a:pt x="2278" y="315"/>
                    </a:lnTo>
                    <a:lnTo>
                      <a:pt x="2120" y="427"/>
                    </a:lnTo>
                    <a:lnTo>
                      <a:pt x="1968" y="550"/>
                    </a:lnTo>
                    <a:lnTo>
                      <a:pt x="1823" y="684"/>
                    </a:lnTo>
                    <a:lnTo>
                      <a:pt x="1680" y="826"/>
                    </a:lnTo>
                    <a:lnTo>
                      <a:pt x="1547" y="978"/>
                    </a:lnTo>
                    <a:lnTo>
                      <a:pt x="1421" y="1136"/>
                    </a:lnTo>
                    <a:lnTo>
                      <a:pt x="1297" y="1299"/>
                    </a:lnTo>
                    <a:lnTo>
                      <a:pt x="1182" y="1467"/>
                    </a:lnTo>
                    <a:lnTo>
                      <a:pt x="1071" y="1640"/>
                    </a:lnTo>
                    <a:lnTo>
                      <a:pt x="966" y="1813"/>
                    </a:lnTo>
                    <a:lnTo>
                      <a:pt x="866" y="1990"/>
                    </a:lnTo>
                    <a:lnTo>
                      <a:pt x="774" y="2166"/>
                    </a:lnTo>
                    <a:lnTo>
                      <a:pt x="688" y="2346"/>
                    </a:lnTo>
                    <a:lnTo>
                      <a:pt x="604" y="2519"/>
                    </a:lnTo>
                    <a:lnTo>
                      <a:pt x="527" y="2693"/>
                    </a:lnTo>
                    <a:lnTo>
                      <a:pt x="455" y="2863"/>
                    </a:lnTo>
                    <a:lnTo>
                      <a:pt x="390" y="3027"/>
                    </a:lnTo>
                    <a:lnTo>
                      <a:pt x="328" y="3185"/>
                    </a:lnTo>
                    <a:lnTo>
                      <a:pt x="272" y="3340"/>
                    </a:lnTo>
                    <a:lnTo>
                      <a:pt x="223" y="3481"/>
                    </a:lnTo>
                    <a:lnTo>
                      <a:pt x="180" y="3618"/>
                    </a:lnTo>
                    <a:lnTo>
                      <a:pt x="139" y="3746"/>
                    </a:lnTo>
                    <a:lnTo>
                      <a:pt x="102" y="3860"/>
                    </a:lnTo>
                    <a:lnTo>
                      <a:pt x="71" y="3962"/>
                    </a:lnTo>
                    <a:lnTo>
                      <a:pt x="47" y="4052"/>
                    </a:lnTo>
                    <a:lnTo>
                      <a:pt x="27" y="4128"/>
                    </a:lnTo>
                    <a:lnTo>
                      <a:pt x="12" y="4191"/>
                    </a:lnTo>
                    <a:lnTo>
                      <a:pt x="0" y="4234"/>
                    </a:lnTo>
                    <a:lnTo>
                      <a:pt x="65" y="4340"/>
                    </a:lnTo>
                    <a:lnTo>
                      <a:pt x="115" y="4436"/>
                    </a:lnTo>
                    <a:lnTo>
                      <a:pt x="155" y="4528"/>
                    </a:lnTo>
                    <a:lnTo>
                      <a:pt x="182" y="4618"/>
                    </a:lnTo>
                    <a:lnTo>
                      <a:pt x="204" y="4705"/>
                    </a:lnTo>
                    <a:lnTo>
                      <a:pt x="226" y="4797"/>
                    </a:lnTo>
                    <a:lnTo>
                      <a:pt x="245" y="4891"/>
                    </a:lnTo>
                    <a:lnTo>
                      <a:pt x="266" y="4989"/>
                    </a:lnTo>
                    <a:lnTo>
                      <a:pt x="331" y="4807"/>
                    </a:lnTo>
                    <a:lnTo>
                      <a:pt x="396" y="4634"/>
                    </a:lnTo>
                    <a:lnTo>
                      <a:pt x="455" y="4469"/>
                    </a:lnTo>
                    <a:lnTo>
                      <a:pt x="511" y="4314"/>
                    </a:lnTo>
                    <a:lnTo>
                      <a:pt x="566" y="4163"/>
                    </a:lnTo>
                    <a:lnTo>
                      <a:pt x="619" y="4020"/>
                    </a:lnTo>
                    <a:lnTo>
                      <a:pt x="672" y="3885"/>
                    </a:lnTo>
                    <a:lnTo>
                      <a:pt x="721" y="3754"/>
                    </a:lnTo>
                    <a:lnTo>
                      <a:pt x="774" y="3630"/>
                    </a:lnTo>
                    <a:lnTo>
                      <a:pt x="820" y="3507"/>
                    </a:lnTo>
                    <a:lnTo>
                      <a:pt x="870" y="3389"/>
                    </a:lnTo>
                    <a:lnTo>
                      <a:pt x="919" y="3275"/>
                    </a:lnTo>
                    <a:lnTo>
                      <a:pt x="968" y="3163"/>
                    </a:lnTo>
                    <a:lnTo>
                      <a:pt x="1021" y="3055"/>
                    </a:lnTo>
                    <a:lnTo>
                      <a:pt x="1074" y="2946"/>
                    </a:lnTo>
                    <a:lnTo>
                      <a:pt x="1127" y="2838"/>
                    </a:lnTo>
                    <a:lnTo>
                      <a:pt x="1182" y="2730"/>
                    </a:lnTo>
                    <a:lnTo>
                      <a:pt x="1241" y="2622"/>
                    </a:lnTo>
                    <a:lnTo>
                      <a:pt x="1300" y="2510"/>
                    </a:lnTo>
                    <a:lnTo>
                      <a:pt x="1365" y="2399"/>
                    </a:lnTo>
                    <a:lnTo>
                      <a:pt x="1429" y="2287"/>
                    </a:lnTo>
                    <a:lnTo>
                      <a:pt x="1501" y="2170"/>
                    </a:lnTo>
                    <a:lnTo>
                      <a:pt x="1576" y="2048"/>
                    </a:lnTo>
                    <a:lnTo>
                      <a:pt x="1653" y="1925"/>
                    </a:lnTo>
                    <a:lnTo>
                      <a:pt x="1737" y="1799"/>
                    </a:lnTo>
                    <a:lnTo>
                      <a:pt x="1827" y="1665"/>
                    </a:lnTo>
                    <a:lnTo>
                      <a:pt x="1919" y="1523"/>
                    </a:lnTo>
                    <a:lnTo>
                      <a:pt x="2018" y="1377"/>
                    </a:lnTo>
                    <a:lnTo>
                      <a:pt x="2123" y="1226"/>
                    </a:lnTo>
                    <a:lnTo>
                      <a:pt x="2235" y="1062"/>
                    </a:lnTo>
                    <a:lnTo>
                      <a:pt x="2352" y="895"/>
                    </a:lnTo>
                    <a:lnTo>
                      <a:pt x="2480" y="715"/>
                    </a:lnTo>
                    <a:lnTo>
                      <a:pt x="2402" y="842"/>
                    </a:lnTo>
                    <a:lnTo>
                      <a:pt x="2327" y="966"/>
                    </a:lnTo>
                    <a:lnTo>
                      <a:pt x="2250" y="1095"/>
                    </a:lnTo>
                    <a:lnTo>
                      <a:pt x="2172" y="1223"/>
                    </a:lnTo>
                    <a:lnTo>
                      <a:pt x="2096" y="1352"/>
                    </a:lnTo>
                    <a:lnTo>
                      <a:pt x="2015" y="1483"/>
                    </a:lnTo>
                    <a:lnTo>
                      <a:pt x="1937" y="1613"/>
                    </a:lnTo>
                    <a:lnTo>
                      <a:pt x="1860" y="1742"/>
                    </a:lnTo>
                    <a:lnTo>
                      <a:pt x="1782" y="1876"/>
                    </a:lnTo>
                    <a:lnTo>
                      <a:pt x="1709" y="2009"/>
                    </a:lnTo>
                    <a:lnTo>
                      <a:pt x="1631" y="2142"/>
                    </a:lnTo>
                    <a:lnTo>
                      <a:pt x="1557" y="2275"/>
                    </a:lnTo>
                    <a:lnTo>
                      <a:pt x="1482" y="2408"/>
                    </a:lnTo>
                    <a:lnTo>
                      <a:pt x="1411" y="2540"/>
                    </a:lnTo>
                    <a:lnTo>
                      <a:pt x="1337" y="2677"/>
                    </a:lnTo>
                    <a:lnTo>
                      <a:pt x="1269" y="2813"/>
                    </a:lnTo>
                    <a:lnTo>
                      <a:pt x="1201" y="2950"/>
                    </a:lnTo>
                    <a:lnTo>
                      <a:pt x="1133" y="3083"/>
                    </a:lnTo>
                    <a:lnTo>
                      <a:pt x="1068" y="3219"/>
                    </a:lnTo>
                    <a:lnTo>
                      <a:pt x="1003" y="3355"/>
                    </a:lnTo>
                    <a:lnTo>
                      <a:pt x="944" y="3491"/>
                    </a:lnTo>
                    <a:lnTo>
                      <a:pt x="886" y="3628"/>
                    </a:lnTo>
                    <a:lnTo>
                      <a:pt x="827" y="3767"/>
                    </a:lnTo>
                    <a:lnTo>
                      <a:pt x="774" y="3903"/>
                    </a:lnTo>
                    <a:lnTo>
                      <a:pt x="721" y="4040"/>
                    </a:lnTo>
                    <a:lnTo>
                      <a:pt x="674" y="4175"/>
                    </a:lnTo>
                    <a:lnTo>
                      <a:pt x="629" y="4311"/>
                    </a:lnTo>
                    <a:lnTo>
                      <a:pt x="588" y="4448"/>
                    </a:lnTo>
                    <a:lnTo>
                      <a:pt x="548" y="4583"/>
                    </a:lnTo>
                    <a:lnTo>
                      <a:pt x="511" y="4720"/>
                    </a:lnTo>
                    <a:lnTo>
                      <a:pt x="480" y="4853"/>
                    </a:lnTo>
                    <a:lnTo>
                      <a:pt x="452" y="4989"/>
                    </a:lnTo>
                    <a:lnTo>
                      <a:pt x="490" y="4955"/>
                    </a:lnTo>
                    <a:lnTo>
                      <a:pt x="533" y="4921"/>
                    </a:lnTo>
                    <a:lnTo>
                      <a:pt x="576" y="4893"/>
                    </a:lnTo>
                    <a:lnTo>
                      <a:pt x="625" y="4871"/>
                    </a:lnTo>
                    <a:lnTo>
                      <a:pt x="678" y="4850"/>
                    </a:lnTo>
                    <a:lnTo>
                      <a:pt x="733" y="4834"/>
                    </a:lnTo>
                    <a:lnTo>
                      <a:pt x="790" y="4819"/>
                    </a:lnTo>
                    <a:lnTo>
                      <a:pt x="848" y="4807"/>
                    </a:lnTo>
                    <a:lnTo>
                      <a:pt x="904" y="4797"/>
                    </a:lnTo>
                    <a:lnTo>
                      <a:pt x="962" y="4791"/>
                    </a:lnTo>
                    <a:lnTo>
                      <a:pt x="1019" y="4785"/>
                    </a:lnTo>
                    <a:lnTo>
                      <a:pt x="1074" y="4781"/>
                    </a:lnTo>
                    <a:lnTo>
                      <a:pt x="1127" y="4779"/>
                    </a:lnTo>
                    <a:lnTo>
                      <a:pt x="1176" y="4775"/>
                    </a:lnTo>
                    <a:lnTo>
                      <a:pt x="1225" y="4775"/>
                    </a:lnTo>
                    <a:lnTo>
                      <a:pt x="1269" y="4775"/>
                    </a:lnTo>
                    <a:lnTo>
                      <a:pt x="1368" y="4630"/>
                    </a:lnTo>
                    <a:lnTo>
                      <a:pt x="1461" y="4487"/>
                    </a:lnTo>
                    <a:lnTo>
                      <a:pt x="1547" y="4342"/>
                    </a:lnTo>
                    <a:lnTo>
                      <a:pt x="1625" y="4200"/>
                    </a:lnTo>
                    <a:lnTo>
                      <a:pt x="1699" y="4061"/>
                    </a:lnTo>
                    <a:lnTo>
                      <a:pt x="1768" y="3922"/>
                    </a:lnTo>
                    <a:lnTo>
                      <a:pt x="1829" y="3782"/>
                    </a:lnTo>
                    <a:lnTo>
                      <a:pt x="1888" y="3650"/>
                    </a:lnTo>
                    <a:lnTo>
                      <a:pt x="1944" y="3516"/>
                    </a:lnTo>
                    <a:lnTo>
                      <a:pt x="2000" y="3385"/>
                    </a:lnTo>
                    <a:lnTo>
                      <a:pt x="2052" y="3262"/>
                    </a:lnTo>
                    <a:lnTo>
                      <a:pt x="2102" y="3138"/>
                    </a:lnTo>
                    <a:lnTo>
                      <a:pt x="2154" y="3018"/>
                    </a:lnTo>
                    <a:lnTo>
                      <a:pt x="2204" y="2903"/>
                    </a:lnTo>
                    <a:lnTo>
                      <a:pt x="2256" y="2791"/>
                    </a:lnTo>
                    <a:lnTo>
                      <a:pt x="2309" y="2687"/>
                    </a:lnTo>
                    <a:lnTo>
                      <a:pt x="2343" y="2622"/>
                    </a:lnTo>
                    <a:lnTo>
                      <a:pt x="2378" y="2554"/>
                    </a:lnTo>
                    <a:lnTo>
                      <a:pt x="2408" y="2476"/>
                    </a:lnTo>
                    <a:lnTo>
                      <a:pt x="2439" y="2399"/>
                    </a:lnTo>
                    <a:lnTo>
                      <a:pt x="2470" y="2321"/>
                    </a:lnTo>
                    <a:lnTo>
                      <a:pt x="2504" y="2244"/>
                    </a:lnTo>
                    <a:lnTo>
                      <a:pt x="2538" y="2176"/>
                    </a:lnTo>
                    <a:lnTo>
                      <a:pt x="2572" y="2111"/>
                    </a:lnTo>
                    <a:lnTo>
                      <a:pt x="2544" y="2107"/>
                    </a:lnTo>
                    <a:lnTo>
                      <a:pt x="2510" y="2101"/>
                    </a:lnTo>
                    <a:lnTo>
                      <a:pt x="2476" y="2093"/>
                    </a:lnTo>
                    <a:lnTo>
                      <a:pt x="2439" y="2080"/>
                    </a:lnTo>
                    <a:lnTo>
                      <a:pt x="2396" y="2068"/>
                    </a:lnTo>
                    <a:lnTo>
                      <a:pt x="2355" y="2052"/>
                    </a:lnTo>
                    <a:lnTo>
                      <a:pt x="2309" y="2036"/>
                    </a:lnTo>
                    <a:lnTo>
                      <a:pt x="2266" y="2021"/>
                    </a:lnTo>
                    <a:lnTo>
                      <a:pt x="2223" y="2005"/>
                    </a:lnTo>
                    <a:lnTo>
                      <a:pt x="2176" y="1993"/>
                    </a:lnTo>
                    <a:lnTo>
                      <a:pt x="2133" y="1984"/>
                    </a:lnTo>
                    <a:lnTo>
                      <a:pt x="2092" y="1978"/>
                    </a:lnTo>
                    <a:lnTo>
                      <a:pt x="2052" y="1972"/>
                    </a:lnTo>
                    <a:lnTo>
                      <a:pt x="2015" y="1972"/>
                    </a:lnTo>
                    <a:lnTo>
                      <a:pt x="1980" y="1978"/>
                    </a:lnTo>
                    <a:lnTo>
                      <a:pt x="1950" y="1990"/>
                    </a:lnTo>
                    <a:lnTo>
                      <a:pt x="1968" y="1962"/>
                    </a:lnTo>
                    <a:lnTo>
                      <a:pt x="1996" y="1940"/>
                    </a:lnTo>
                    <a:lnTo>
                      <a:pt x="2027" y="1922"/>
                    </a:lnTo>
                    <a:lnTo>
                      <a:pt x="2068" y="1909"/>
                    </a:lnTo>
                    <a:lnTo>
                      <a:pt x="2111" y="1901"/>
                    </a:lnTo>
                    <a:lnTo>
                      <a:pt x="2157" y="1895"/>
                    </a:lnTo>
                    <a:lnTo>
                      <a:pt x="2207" y="1891"/>
                    </a:lnTo>
                    <a:lnTo>
                      <a:pt x="2260" y="1888"/>
                    </a:lnTo>
                    <a:lnTo>
                      <a:pt x="2315" y="1885"/>
                    </a:lnTo>
                    <a:lnTo>
                      <a:pt x="2370" y="1885"/>
                    </a:lnTo>
                    <a:lnTo>
                      <a:pt x="2429" y="1882"/>
                    </a:lnTo>
                    <a:lnTo>
                      <a:pt x="2488" y="1879"/>
                    </a:lnTo>
                    <a:lnTo>
                      <a:pt x="2544" y="1872"/>
                    </a:lnTo>
                    <a:lnTo>
                      <a:pt x="2600" y="1864"/>
                    </a:lnTo>
                    <a:lnTo>
                      <a:pt x="2656" y="1850"/>
                    </a:lnTo>
                    <a:lnTo>
                      <a:pt x="2708" y="1836"/>
                    </a:lnTo>
                    <a:lnTo>
                      <a:pt x="2739" y="1770"/>
                    </a:lnTo>
                    <a:lnTo>
                      <a:pt x="2764" y="1703"/>
                    </a:lnTo>
                    <a:lnTo>
                      <a:pt x="2786" y="1631"/>
                    </a:lnTo>
                    <a:lnTo>
                      <a:pt x="2807" y="1556"/>
                    </a:lnTo>
                    <a:lnTo>
                      <a:pt x="2829" y="1479"/>
                    </a:lnTo>
                    <a:lnTo>
                      <a:pt x="2851" y="1393"/>
                    </a:lnTo>
                    <a:lnTo>
                      <a:pt x="2878" y="1299"/>
                    </a:lnTo>
                    <a:lnTo>
                      <a:pt x="2909" y="1201"/>
                    </a:lnTo>
                    <a:lnTo>
                      <a:pt x="2876" y="1201"/>
                    </a:lnTo>
                    <a:lnTo>
                      <a:pt x="2841" y="1201"/>
                    </a:lnTo>
                    <a:lnTo>
                      <a:pt x="2804" y="1201"/>
                    </a:lnTo>
                    <a:lnTo>
                      <a:pt x="2767" y="1201"/>
                    </a:lnTo>
                    <a:lnTo>
                      <a:pt x="2729" y="1201"/>
                    </a:lnTo>
                    <a:lnTo>
                      <a:pt x="2690" y="1201"/>
                    </a:lnTo>
                    <a:lnTo>
                      <a:pt x="2649" y="1201"/>
                    </a:lnTo>
                    <a:lnTo>
                      <a:pt x="2612" y="1201"/>
                    </a:lnTo>
                    <a:lnTo>
                      <a:pt x="2572" y="1205"/>
                    </a:lnTo>
                    <a:lnTo>
                      <a:pt x="2531" y="1205"/>
                    </a:lnTo>
                    <a:lnTo>
                      <a:pt x="2494" y="1207"/>
                    </a:lnTo>
                    <a:lnTo>
                      <a:pt x="2454" y="1207"/>
                    </a:lnTo>
                    <a:lnTo>
                      <a:pt x="2421" y="1211"/>
                    </a:lnTo>
                    <a:lnTo>
                      <a:pt x="2386" y="1213"/>
                    </a:lnTo>
                    <a:lnTo>
                      <a:pt x="2352" y="1217"/>
                    </a:lnTo>
                    <a:lnTo>
                      <a:pt x="2321" y="1219"/>
                    </a:lnTo>
                    <a:lnTo>
                      <a:pt x="2355" y="1195"/>
                    </a:lnTo>
                    <a:lnTo>
                      <a:pt x="2392" y="1173"/>
                    </a:lnTo>
                    <a:lnTo>
                      <a:pt x="2429" y="1154"/>
                    </a:lnTo>
                    <a:lnTo>
                      <a:pt x="2470" y="1136"/>
                    </a:lnTo>
                    <a:lnTo>
                      <a:pt x="2510" y="1121"/>
                    </a:lnTo>
                    <a:lnTo>
                      <a:pt x="2550" y="1109"/>
                    </a:lnTo>
                    <a:lnTo>
                      <a:pt x="2594" y="1095"/>
                    </a:lnTo>
                    <a:lnTo>
                      <a:pt x="2637" y="1083"/>
                    </a:lnTo>
                    <a:lnTo>
                      <a:pt x="2680" y="1074"/>
                    </a:lnTo>
                    <a:lnTo>
                      <a:pt x="2723" y="1064"/>
                    </a:lnTo>
                    <a:lnTo>
                      <a:pt x="2764" y="1056"/>
                    </a:lnTo>
                    <a:lnTo>
                      <a:pt x="2807" y="1046"/>
                    </a:lnTo>
                    <a:lnTo>
                      <a:pt x="2847" y="1037"/>
                    </a:lnTo>
                    <a:lnTo>
                      <a:pt x="2888" y="1028"/>
                    </a:lnTo>
                    <a:lnTo>
                      <a:pt x="2925" y="1015"/>
                    </a:lnTo>
                    <a:lnTo>
                      <a:pt x="2962" y="1005"/>
                    </a:lnTo>
                    <a:lnTo>
                      <a:pt x="2984" y="842"/>
                    </a:lnTo>
                    <a:lnTo>
                      <a:pt x="2999" y="603"/>
                    </a:lnTo>
                    <a:lnTo>
                      <a:pt x="3002" y="313"/>
                    </a:lnTo>
                    <a:lnTo>
                      <a:pt x="2978" y="0"/>
                    </a:lnTo>
                    <a:close/>
                  </a:path>
                </a:pathLst>
              </a:custGeom>
              <a:solidFill>
                <a:srgbClr val="FFFFFF">
                  <a:alpha val="50195"/>
                </a:srgbClr>
              </a:solidFill>
              <a:ln w="11113">
                <a:solidFill>
                  <a:srgbClr val="000000"/>
                </a:solidFill>
                <a:prstDash val="solid"/>
                <a:round/>
                <a:headEnd/>
                <a:tailEnd/>
              </a:ln>
            </p:spPr>
            <p:txBody>
              <a:bodyPr lIns="16" tIns="8" rIns="16" bIns="8">
                <a:spAutoFit/>
              </a:bodyPr>
              <a:lstStyle/>
              <a:p>
                <a:endParaRPr lang="ar-SA"/>
              </a:p>
            </p:txBody>
          </p:sp>
          <p:sp>
            <p:nvSpPr>
              <p:cNvPr id="5134" name="Freeform 16"/>
              <p:cNvSpPr>
                <a:spLocks/>
              </p:cNvSpPr>
              <p:nvPr/>
            </p:nvSpPr>
            <p:spPr bwMode="auto">
              <a:xfrm>
                <a:off x="4028" y="3883"/>
                <a:ext cx="207" cy="429"/>
              </a:xfrm>
              <a:custGeom>
                <a:avLst/>
                <a:gdLst>
                  <a:gd name="T0" fmla="*/ 375 w 623"/>
                  <a:gd name="T1" fmla="*/ 33 h 1288"/>
                  <a:gd name="T2" fmla="*/ 396 w 623"/>
                  <a:gd name="T3" fmla="*/ 55 h 1288"/>
                  <a:gd name="T4" fmla="*/ 418 w 623"/>
                  <a:gd name="T5" fmla="*/ 71 h 1288"/>
                  <a:gd name="T6" fmla="*/ 439 w 623"/>
                  <a:gd name="T7" fmla="*/ 86 h 1288"/>
                  <a:gd name="T8" fmla="*/ 465 w 623"/>
                  <a:gd name="T9" fmla="*/ 92 h 1288"/>
                  <a:gd name="T10" fmla="*/ 496 w 623"/>
                  <a:gd name="T11" fmla="*/ 90 h 1288"/>
                  <a:gd name="T12" fmla="*/ 530 w 623"/>
                  <a:gd name="T13" fmla="*/ 74 h 1288"/>
                  <a:gd name="T14" fmla="*/ 570 w 623"/>
                  <a:gd name="T15" fmla="*/ 47 h 1288"/>
                  <a:gd name="T16" fmla="*/ 616 w 623"/>
                  <a:gd name="T17" fmla="*/ 0 h 1288"/>
                  <a:gd name="T18" fmla="*/ 623 w 623"/>
                  <a:gd name="T19" fmla="*/ 9 h 1288"/>
                  <a:gd name="T20" fmla="*/ 623 w 623"/>
                  <a:gd name="T21" fmla="*/ 27 h 1288"/>
                  <a:gd name="T22" fmla="*/ 620 w 623"/>
                  <a:gd name="T23" fmla="*/ 59 h 1288"/>
                  <a:gd name="T24" fmla="*/ 610 w 623"/>
                  <a:gd name="T25" fmla="*/ 96 h 1288"/>
                  <a:gd name="T26" fmla="*/ 598 w 623"/>
                  <a:gd name="T27" fmla="*/ 145 h 1288"/>
                  <a:gd name="T28" fmla="*/ 582 w 623"/>
                  <a:gd name="T29" fmla="*/ 198 h 1288"/>
                  <a:gd name="T30" fmla="*/ 564 w 623"/>
                  <a:gd name="T31" fmla="*/ 257 h 1288"/>
                  <a:gd name="T32" fmla="*/ 545 w 623"/>
                  <a:gd name="T33" fmla="*/ 321 h 1288"/>
                  <a:gd name="T34" fmla="*/ 527 w 623"/>
                  <a:gd name="T35" fmla="*/ 362 h 1288"/>
                  <a:gd name="T36" fmla="*/ 486 w 623"/>
                  <a:gd name="T37" fmla="*/ 417 h 1288"/>
                  <a:gd name="T38" fmla="*/ 433 w 623"/>
                  <a:gd name="T39" fmla="*/ 486 h 1288"/>
                  <a:gd name="T40" fmla="*/ 372 w 623"/>
                  <a:gd name="T41" fmla="*/ 560 h 1288"/>
                  <a:gd name="T42" fmla="*/ 307 w 623"/>
                  <a:gd name="T43" fmla="*/ 637 h 1288"/>
                  <a:gd name="T44" fmla="*/ 241 w 623"/>
                  <a:gd name="T45" fmla="*/ 715 h 1288"/>
                  <a:gd name="T46" fmla="*/ 183 w 623"/>
                  <a:gd name="T47" fmla="*/ 790 h 1288"/>
                  <a:gd name="T48" fmla="*/ 133 w 623"/>
                  <a:gd name="T49" fmla="*/ 851 h 1288"/>
                  <a:gd name="T50" fmla="*/ 87 w 623"/>
                  <a:gd name="T51" fmla="*/ 947 h 1288"/>
                  <a:gd name="T52" fmla="*/ 78 w 623"/>
                  <a:gd name="T53" fmla="*/ 1024 h 1288"/>
                  <a:gd name="T54" fmla="*/ 94 w 623"/>
                  <a:gd name="T55" fmla="*/ 1080 h 1288"/>
                  <a:gd name="T56" fmla="*/ 118 w 623"/>
                  <a:gd name="T57" fmla="*/ 1127 h 1288"/>
                  <a:gd name="T58" fmla="*/ 143 w 623"/>
                  <a:gd name="T59" fmla="*/ 1164 h 1288"/>
                  <a:gd name="T60" fmla="*/ 159 w 623"/>
                  <a:gd name="T61" fmla="*/ 1200 h 1288"/>
                  <a:gd name="T62" fmla="*/ 149 w 623"/>
                  <a:gd name="T63" fmla="*/ 1237 h 1288"/>
                  <a:gd name="T64" fmla="*/ 102 w 623"/>
                  <a:gd name="T65" fmla="*/ 1284 h 1288"/>
                  <a:gd name="T66" fmla="*/ 72 w 623"/>
                  <a:gd name="T67" fmla="*/ 1288 h 1288"/>
                  <a:gd name="T68" fmla="*/ 47 w 623"/>
                  <a:gd name="T69" fmla="*/ 1288 h 1288"/>
                  <a:gd name="T70" fmla="*/ 28 w 623"/>
                  <a:gd name="T71" fmla="*/ 1278 h 1288"/>
                  <a:gd name="T72" fmla="*/ 16 w 623"/>
                  <a:gd name="T73" fmla="*/ 1268 h 1288"/>
                  <a:gd name="T74" fmla="*/ 6 w 623"/>
                  <a:gd name="T75" fmla="*/ 1253 h 1288"/>
                  <a:gd name="T76" fmla="*/ 0 w 623"/>
                  <a:gd name="T77" fmla="*/ 1237 h 1288"/>
                  <a:gd name="T78" fmla="*/ 0 w 623"/>
                  <a:gd name="T79" fmla="*/ 1223 h 1288"/>
                  <a:gd name="T80" fmla="*/ 0 w 623"/>
                  <a:gd name="T81" fmla="*/ 1204 h 1288"/>
                  <a:gd name="T82" fmla="*/ 10 w 623"/>
                  <a:gd name="T83" fmla="*/ 1135 h 1288"/>
                  <a:gd name="T84" fmla="*/ 22 w 623"/>
                  <a:gd name="T85" fmla="*/ 1076 h 1288"/>
                  <a:gd name="T86" fmla="*/ 43 w 623"/>
                  <a:gd name="T87" fmla="*/ 994 h 1288"/>
                  <a:gd name="T88" fmla="*/ 81 w 623"/>
                  <a:gd name="T89" fmla="*/ 847 h 1288"/>
                  <a:gd name="T90" fmla="*/ 115 w 623"/>
                  <a:gd name="T91" fmla="*/ 737 h 1288"/>
                  <a:gd name="T92" fmla="*/ 159 w 623"/>
                  <a:gd name="T93" fmla="*/ 606 h 1288"/>
                  <a:gd name="T94" fmla="*/ 202 w 623"/>
                  <a:gd name="T95" fmla="*/ 470 h 1288"/>
                  <a:gd name="T96" fmla="*/ 249 w 623"/>
                  <a:gd name="T97" fmla="*/ 333 h 1288"/>
                  <a:gd name="T98" fmla="*/ 292 w 623"/>
                  <a:gd name="T99" fmla="*/ 210 h 1288"/>
                  <a:gd name="T100" fmla="*/ 329 w 623"/>
                  <a:gd name="T101" fmla="*/ 111 h 1288"/>
                  <a:gd name="T102" fmla="*/ 357 w 623"/>
                  <a:gd name="T103" fmla="*/ 49 h 1288"/>
                  <a:gd name="T104" fmla="*/ 375 w 623"/>
                  <a:gd name="T105" fmla="*/ 33 h 12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3"/>
                  <a:gd name="T160" fmla="*/ 0 h 1288"/>
                  <a:gd name="T161" fmla="*/ 623 w 623"/>
                  <a:gd name="T162" fmla="*/ 1288 h 12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3" h="1288">
                    <a:moveTo>
                      <a:pt x="375" y="33"/>
                    </a:moveTo>
                    <a:lnTo>
                      <a:pt x="396" y="55"/>
                    </a:lnTo>
                    <a:lnTo>
                      <a:pt x="418" y="71"/>
                    </a:lnTo>
                    <a:lnTo>
                      <a:pt x="439" y="86"/>
                    </a:lnTo>
                    <a:lnTo>
                      <a:pt x="465" y="92"/>
                    </a:lnTo>
                    <a:lnTo>
                      <a:pt x="496" y="90"/>
                    </a:lnTo>
                    <a:lnTo>
                      <a:pt x="530" y="74"/>
                    </a:lnTo>
                    <a:lnTo>
                      <a:pt x="570" y="47"/>
                    </a:lnTo>
                    <a:lnTo>
                      <a:pt x="616" y="0"/>
                    </a:lnTo>
                    <a:lnTo>
                      <a:pt x="623" y="9"/>
                    </a:lnTo>
                    <a:lnTo>
                      <a:pt x="623" y="27"/>
                    </a:lnTo>
                    <a:lnTo>
                      <a:pt x="620" y="59"/>
                    </a:lnTo>
                    <a:lnTo>
                      <a:pt x="610" y="96"/>
                    </a:lnTo>
                    <a:lnTo>
                      <a:pt x="598" y="145"/>
                    </a:lnTo>
                    <a:lnTo>
                      <a:pt x="582" y="198"/>
                    </a:lnTo>
                    <a:lnTo>
                      <a:pt x="564" y="257"/>
                    </a:lnTo>
                    <a:lnTo>
                      <a:pt x="545" y="321"/>
                    </a:lnTo>
                    <a:lnTo>
                      <a:pt x="527" y="362"/>
                    </a:lnTo>
                    <a:lnTo>
                      <a:pt x="486" y="417"/>
                    </a:lnTo>
                    <a:lnTo>
                      <a:pt x="433" y="486"/>
                    </a:lnTo>
                    <a:lnTo>
                      <a:pt x="372" y="560"/>
                    </a:lnTo>
                    <a:lnTo>
                      <a:pt x="307" y="637"/>
                    </a:lnTo>
                    <a:lnTo>
                      <a:pt x="241" y="715"/>
                    </a:lnTo>
                    <a:lnTo>
                      <a:pt x="183" y="790"/>
                    </a:lnTo>
                    <a:lnTo>
                      <a:pt x="133" y="851"/>
                    </a:lnTo>
                    <a:lnTo>
                      <a:pt x="87" y="947"/>
                    </a:lnTo>
                    <a:lnTo>
                      <a:pt x="78" y="1024"/>
                    </a:lnTo>
                    <a:lnTo>
                      <a:pt x="94" y="1080"/>
                    </a:lnTo>
                    <a:lnTo>
                      <a:pt x="118" y="1127"/>
                    </a:lnTo>
                    <a:lnTo>
                      <a:pt x="143" y="1164"/>
                    </a:lnTo>
                    <a:lnTo>
                      <a:pt x="159" y="1200"/>
                    </a:lnTo>
                    <a:lnTo>
                      <a:pt x="149" y="1237"/>
                    </a:lnTo>
                    <a:lnTo>
                      <a:pt x="102" y="1284"/>
                    </a:lnTo>
                    <a:lnTo>
                      <a:pt x="72" y="1288"/>
                    </a:lnTo>
                    <a:lnTo>
                      <a:pt x="47" y="1288"/>
                    </a:lnTo>
                    <a:lnTo>
                      <a:pt x="28" y="1278"/>
                    </a:lnTo>
                    <a:lnTo>
                      <a:pt x="16" y="1268"/>
                    </a:lnTo>
                    <a:lnTo>
                      <a:pt x="6" y="1253"/>
                    </a:lnTo>
                    <a:lnTo>
                      <a:pt x="0" y="1237"/>
                    </a:lnTo>
                    <a:lnTo>
                      <a:pt x="0" y="1223"/>
                    </a:lnTo>
                    <a:lnTo>
                      <a:pt x="0" y="1204"/>
                    </a:lnTo>
                    <a:lnTo>
                      <a:pt x="10" y="1135"/>
                    </a:lnTo>
                    <a:lnTo>
                      <a:pt x="22" y="1076"/>
                    </a:lnTo>
                    <a:lnTo>
                      <a:pt x="43" y="994"/>
                    </a:lnTo>
                    <a:lnTo>
                      <a:pt x="81" y="847"/>
                    </a:lnTo>
                    <a:lnTo>
                      <a:pt x="115" y="737"/>
                    </a:lnTo>
                    <a:lnTo>
                      <a:pt x="159" y="606"/>
                    </a:lnTo>
                    <a:lnTo>
                      <a:pt x="202" y="470"/>
                    </a:lnTo>
                    <a:lnTo>
                      <a:pt x="249" y="333"/>
                    </a:lnTo>
                    <a:lnTo>
                      <a:pt x="292" y="210"/>
                    </a:lnTo>
                    <a:lnTo>
                      <a:pt x="329" y="111"/>
                    </a:lnTo>
                    <a:lnTo>
                      <a:pt x="357" y="49"/>
                    </a:lnTo>
                    <a:lnTo>
                      <a:pt x="375" y="33"/>
                    </a:lnTo>
                    <a:close/>
                  </a:path>
                </a:pathLst>
              </a:custGeom>
              <a:solidFill>
                <a:srgbClr val="000000">
                  <a:alpha val="50195"/>
                </a:srgbClr>
              </a:solidFill>
              <a:ln w="11113">
                <a:solidFill>
                  <a:srgbClr val="000000"/>
                </a:solidFill>
                <a:prstDash val="solid"/>
                <a:round/>
                <a:headEnd/>
                <a:tailEnd/>
              </a:ln>
            </p:spPr>
            <p:txBody>
              <a:bodyPr lIns="16" tIns="8" rIns="16" bIns="8">
                <a:spAutoFit/>
              </a:bodyPr>
              <a:lstStyle/>
              <a:p>
                <a:endParaRPr lang="ar-SA"/>
              </a:p>
            </p:txBody>
          </p:sp>
          <p:sp>
            <p:nvSpPr>
              <p:cNvPr id="5135" name="Freeform 17"/>
              <p:cNvSpPr>
                <a:spLocks/>
              </p:cNvSpPr>
              <p:nvPr/>
            </p:nvSpPr>
            <p:spPr bwMode="auto">
              <a:xfrm>
                <a:off x="4041" y="4259"/>
                <a:ext cx="8" cy="35"/>
              </a:xfrm>
              <a:custGeom>
                <a:avLst/>
                <a:gdLst>
                  <a:gd name="T0" fmla="*/ 10 w 24"/>
                  <a:gd name="T1" fmla="*/ 0 h 106"/>
                  <a:gd name="T2" fmla="*/ 2 w 24"/>
                  <a:gd name="T3" fmla="*/ 31 h 106"/>
                  <a:gd name="T4" fmla="*/ 0 w 24"/>
                  <a:gd name="T5" fmla="*/ 65 h 106"/>
                  <a:gd name="T6" fmla="*/ 0 w 24"/>
                  <a:gd name="T7" fmla="*/ 96 h 106"/>
                  <a:gd name="T8" fmla="*/ 12 w 24"/>
                  <a:gd name="T9" fmla="*/ 106 h 106"/>
                  <a:gd name="T10" fmla="*/ 24 w 24"/>
                  <a:gd name="T11" fmla="*/ 94 h 106"/>
                  <a:gd name="T12" fmla="*/ 24 w 24"/>
                  <a:gd name="T13" fmla="*/ 65 h 106"/>
                  <a:gd name="T14" fmla="*/ 18 w 24"/>
                  <a:gd name="T15" fmla="*/ 31 h 106"/>
                  <a:gd name="T16" fmla="*/ 10 w 24"/>
                  <a:gd name="T17" fmla="*/ 0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06"/>
                  <a:gd name="T29" fmla="*/ 24 w 24"/>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06">
                    <a:moveTo>
                      <a:pt x="10" y="0"/>
                    </a:moveTo>
                    <a:lnTo>
                      <a:pt x="2" y="31"/>
                    </a:lnTo>
                    <a:lnTo>
                      <a:pt x="0" y="65"/>
                    </a:lnTo>
                    <a:lnTo>
                      <a:pt x="0" y="96"/>
                    </a:lnTo>
                    <a:lnTo>
                      <a:pt x="12" y="106"/>
                    </a:lnTo>
                    <a:lnTo>
                      <a:pt x="24" y="94"/>
                    </a:lnTo>
                    <a:lnTo>
                      <a:pt x="24" y="65"/>
                    </a:lnTo>
                    <a:lnTo>
                      <a:pt x="18" y="31"/>
                    </a:lnTo>
                    <a:lnTo>
                      <a:pt x="10" y="0"/>
                    </a:lnTo>
                    <a:close/>
                  </a:path>
                </a:pathLst>
              </a:custGeom>
              <a:solidFill>
                <a:srgbClr val="FFFFFF">
                  <a:alpha val="50195"/>
                </a:srgbClr>
              </a:solidFill>
              <a:ln w="9525">
                <a:noFill/>
                <a:round/>
                <a:headEnd/>
                <a:tailEnd/>
              </a:ln>
            </p:spPr>
            <p:txBody>
              <a:bodyPr lIns="16" tIns="8" rIns="16" bIns="8">
                <a:spAutoFit/>
              </a:bodyPr>
              <a:lstStyle/>
              <a:p>
                <a:endParaRPr lang="ar-SA"/>
              </a:p>
            </p:txBody>
          </p:sp>
        </p:grpSp>
      </p:grpSp>
      <p:sp>
        <p:nvSpPr>
          <p:cNvPr id="19" name="مربع نص 18"/>
          <p:cNvSpPr txBox="1"/>
          <p:nvPr/>
        </p:nvSpPr>
        <p:spPr>
          <a:xfrm>
            <a:off x="2786050" y="1071546"/>
            <a:ext cx="5572164" cy="3539430"/>
          </a:xfrm>
          <a:prstGeom prst="rect">
            <a:avLst/>
          </a:prstGeom>
          <a:noFill/>
        </p:spPr>
        <p:txBody>
          <a:bodyPr wrap="square" rtlCol="1">
            <a:spAutoFit/>
          </a:bodyPr>
          <a:lstStyle/>
          <a:p>
            <a:pPr marL="609600" indent="-609600">
              <a:buFont typeface="Wingdings" pitchFamily="2" charset="2"/>
              <a:buAutoNum type="arabicPeriod"/>
            </a:pPr>
            <a:r>
              <a:rPr lang="ar-SA" sz="2800" b="1" dirty="0" smtClean="0">
                <a:solidFill>
                  <a:srgbClr val="002060"/>
                </a:solidFill>
              </a:rPr>
              <a:t>مراجعة المنتج التعليمي المباشر وهو ”الطالب“</a:t>
            </a:r>
            <a:endParaRPr lang="ar-SA" sz="2800" dirty="0" smtClean="0">
              <a:solidFill>
                <a:srgbClr val="002060"/>
              </a:solidFill>
            </a:endParaRPr>
          </a:p>
          <a:p>
            <a:pPr marL="609600" indent="-609600">
              <a:buFont typeface="Wingdings" pitchFamily="2" charset="2"/>
              <a:buAutoNum type="arabicPeriod"/>
            </a:pPr>
            <a:r>
              <a:rPr lang="ar-SA" sz="2800" b="1" dirty="0" smtClean="0">
                <a:solidFill>
                  <a:srgbClr val="002060"/>
                </a:solidFill>
              </a:rPr>
              <a:t>اكتشاف حلقات </a:t>
            </a:r>
            <a:r>
              <a:rPr lang="ar-SA" sz="2800" b="1" dirty="0" err="1" smtClean="0">
                <a:solidFill>
                  <a:srgbClr val="002060"/>
                </a:solidFill>
              </a:rPr>
              <a:t>الهدر</a:t>
            </a:r>
            <a:r>
              <a:rPr lang="ar-SA" sz="2800" b="1" dirty="0" smtClean="0">
                <a:solidFill>
                  <a:srgbClr val="002060"/>
                </a:solidFill>
              </a:rPr>
              <a:t> وأنواعه المختلفة .</a:t>
            </a:r>
            <a:r>
              <a:rPr lang="ar-SA" sz="2800" dirty="0" smtClean="0">
                <a:solidFill>
                  <a:srgbClr val="002060"/>
                </a:solidFill>
              </a:rPr>
              <a:t> </a:t>
            </a:r>
          </a:p>
          <a:p>
            <a:pPr marL="609600" indent="-609600">
              <a:buFont typeface="Wingdings" pitchFamily="2" charset="2"/>
              <a:buAutoNum type="arabicPeriod"/>
            </a:pPr>
            <a:r>
              <a:rPr lang="ar-SA" sz="2800" b="1" dirty="0" smtClean="0">
                <a:solidFill>
                  <a:srgbClr val="002060"/>
                </a:solidFill>
              </a:rPr>
              <a:t>تطوير التعليم من خلال تقييم النظام التعليمي وتشخيص أوجه القصور في </a:t>
            </a:r>
            <a:r>
              <a:rPr lang="ar-SA" sz="2800" b="1" dirty="0" err="1" smtClean="0">
                <a:solidFill>
                  <a:srgbClr val="002060"/>
                </a:solidFill>
              </a:rPr>
              <a:t>المدخلات</a:t>
            </a:r>
            <a:r>
              <a:rPr lang="ar-SA" sz="2800" b="1" dirty="0" smtClean="0">
                <a:solidFill>
                  <a:srgbClr val="002060"/>
                </a:solidFill>
              </a:rPr>
              <a:t> والعمليات والمخرجات حتى يتحول التقويم إلى تطوير حقيقي وضبط فعلي لجودة الخدمة التعليمية .</a:t>
            </a:r>
            <a:endParaRPr lang="en-US" sz="2800" dirty="0">
              <a:solidFill>
                <a:srgbClr val="002060"/>
              </a:solidFill>
            </a:endParaRPr>
          </a:p>
        </p:txBody>
      </p:sp>
      <p:sp>
        <p:nvSpPr>
          <p:cNvPr id="21" name="مستطيل 20"/>
          <p:cNvSpPr/>
          <p:nvPr/>
        </p:nvSpPr>
        <p:spPr>
          <a:xfrm>
            <a:off x="3929058" y="1142984"/>
            <a:ext cx="4357718" cy="369332"/>
          </a:xfrm>
          <a:prstGeom prst="rect">
            <a:avLst/>
          </a:prstGeom>
        </p:spPr>
        <p:txBody>
          <a:bodyPr wrap="square">
            <a:spAutoFit/>
          </a:bodyPr>
          <a:lstStyle/>
          <a:p>
            <a:pPr algn="ctr"/>
            <a:endParaRPr lang="ar-SA" dirty="0"/>
          </a:p>
        </p:txBody>
      </p:sp>
      <p:sp>
        <p:nvSpPr>
          <p:cNvPr id="22" name="مستطيل 21"/>
          <p:cNvSpPr/>
          <p:nvPr/>
        </p:nvSpPr>
        <p:spPr>
          <a:xfrm>
            <a:off x="2286000" y="571481"/>
            <a:ext cx="5072082" cy="400110"/>
          </a:xfrm>
          <a:prstGeom prst="rect">
            <a:avLst/>
          </a:prstGeom>
        </p:spPr>
        <p:txBody>
          <a:bodyPr wrap="square">
            <a:spAutoFit/>
          </a:bodyPr>
          <a:lstStyle/>
          <a:p>
            <a:pPr algn="ctr"/>
            <a:endParaRPr lang="ar-SA" sz="2000" dirty="0"/>
          </a:p>
        </p:txBody>
      </p:sp>
      <p:sp>
        <p:nvSpPr>
          <p:cNvPr id="23" name="مستطيل 22"/>
          <p:cNvSpPr/>
          <p:nvPr/>
        </p:nvSpPr>
        <p:spPr>
          <a:xfrm>
            <a:off x="3571868" y="1214422"/>
            <a:ext cx="4071966" cy="400110"/>
          </a:xfrm>
          <a:prstGeom prst="rect">
            <a:avLst/>
          </a:prstGeom>
        </p:spPr>
        <p:txBody>
          <a:bodyPr wrap="square">
            <a:spAutoFit/>
          </a:bodyPr>
          <a:lstStyle/>
          <a:p>
            <a:pPr algn="ctr">
              <a:buFontTx/>
              <a:buNone/>
            </a:pPr>
            <a:endParaRPr lang="en-US" sz="2000" dirty="0">
              <a:solidFill>
                <a:srgbClr val="09121B"/>
              </a:solidFill>
            </a:endParaRPr>
          </a:p>
        </p:txBody>
      </p:sp>
      <p:sp>
        <p:nvSpPr>
          <p:cNvPr id="25" name="مستطيل 24"/>
          <p:cNvSpPr/>
          <p:nvPr/>
        </p:nvSpPr>
        <p:spPr>
          <a:xfrm>
            <a:off x="3606832" y="1142984"/>
            <a:ext cx="4394192" cy="369332"/>
          </a:xfrm>
          <a:prstGeom prst="rect">
            <a:avLst/>
          </a:prstGeom>
        </p:spPr>
        <p:txBody>
          <a:bodyPr wrap="square">
            <a:spAutoFit/>
          </a:bodyPr>
          <a:lstStyle/>
          <a:p>
            <a:pPr>
              <a:defRPr/>
            </a:pPr>
            <a:endParaRPr lang="ar-SA"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6" name="مستطيل 25"/>
          <p:cNvSpPr/>
          <p:nvPr/>
        </p:nvSpPr>
        <p:spPr>
          <a:xfrm>
            <a:off x="1938105" y="428604"/>
            <a:ext cx="5267789" cy="523220"/>
          </a:xfrm>
          <a:prstGeom prst="rect">
            <a:avLst/>
          </a:prstGeom>
          <a:noFill/>
        </p:spPr>
        <p:txBody>
          <a:bodyPr wrap="square" lIns="91440" tIns="45720" rIns="91440" bIns="45720">
            <a:spAutoFit/>
          </a:bodyPr>
          <a:lstStyle/>
          <a:p>
            <a:r>
              <a:rPr lang="ar-SA"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ضبط الجودة في التعليم</a:t>
            </a:r>
            <a:endParaRPr lang="ar-SA"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4" name="مربع نص 23"/>
          <p:cNvSpPr txBox="1"/>
          <p:nvPr/>
        </p:nvSpPr>
        <p:spPr>
          <a:xfrm>
            <a:off x="6516216" y="6500834"/>
            <a:ext cx="2556948" cy="338554"/>
          </a:xfrm>
          <a:prstGeom prst="rect">
            <a:avLst/>
          </a:prstGeom>
          <a:noFill/>
        </p:spPr>
        <p:txBody>
          <a:bodyPr wrap="square" rtlCol="1">
            <a:spAutoFit/>
          </a:bodyPr>
          <a:lstStyle/>
          <a:p>
            <a:r>
              <a:rPr lang="ar-SA" sz="1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د/ عبير عبد الصادق محمد بدوي</a:t>
            </a:r>
            <a:endParaRPr lang="ar-SA" sz="16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ar-SA" sz="4800" b="1" smtClean="0">
                <a:solidFill>
                  <a:srgbClr val="FF3300"/>
                </a:solidFill>
              </a:rPr>
              <a:t>نشاط تدريبي</a:t>
            </a:r>
            <a:endParaRPr lang="en-US" sz="4800" b="1" smtClean="0">
              <a:solidFill>
                <a:srgbClr val="FF3300"/>
              </a:solidFill>
            </a:endParaRPr>
          </a:p>
        </p:txBody>
      </p:sp>
      <p:sp>
        <p:nvSpPr>
          <p:cNvPr id="78851" name="Rectangle 3"/>
          <p:cNvSpPr>
            <a:spLocks noGrp="1" noChangeArrowheads="1"/>
          </p:cNvSpPr>
          <p:nvPr>
            <p:ph type="body" idx="1"/>
          </p:nvPr>
        </p:nvSpPr>
        <p:spPr/>
        <p:txBody>
          <a:bodyPr/>
          <a:lstStyle/>
          <a:p>
            <a:pPr algn="ctr" eaLnBrk="1" hangingPunct="1">
              <a:buFont typeface="Wingdings" pitchFamily="2" charset="2"/>
              <a:buNone/>
            </a:pPr>
            <a:endParaRPr lang="ar-SA" sz="5100" smtClean="0"/>
          </a:p>
          <a:p>
            <a:pPr algn="ctr" eaLnBrk="1" hangingPunct="1">
              <a:buFont typeface="Wingdings" pitchFamily="2" charset="2"/>
              <a:buNone/>
            </a:pPr>
            <a:r>
              <a:rPr lang="ar-SA" sz="5100" b="1" smtClean="0">
                <a:solidFill>
                  <a:srgbClr val="FF3300"/>
                </a:solidFill>
              </a:rPr>
              <a:t>ما أهمية إدارة الجودة في التعليم؟</a:t>
            </a:r>
            <a:endParaRPr lang="en-US" sz="5100" b="1" smtClean="0">
              <a:solidFill>
                <a:srgbClr val="FF3300"/>
              </a:solidFill>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78850"/>
                                        </p:tgtEl>
                                        <p:attrNameLst>
                                          <p:attrName>style.visibility</p:attrName>
                                        </p:attrNameLst>
                                      </p:cBhvr>
                                      <p:to>
                                        <p:strVal val="visible"/>
                                      </p:to>
                                    </p:set>
                                    <p:anim calcmode="lin" valueType="num">
                                      <p:cBhvr>
                                        <p:cTn id="7" dur="2000" fill="hold"/>
                                        <p:tgtEl>
                                          <p:spTgt spid="78850"/>
                                        </p:tgtEl>
                                        <p:attrNameLst>
                                          <p:attrName>ppt_w</p:attrName>
                                        </p:attrNameLst>
                                      </p:cBhvr>
                                      <p:tavLst>
                                        <p:tav tm="0">
                                          <p:val>
                                            <p:strVal val="#ppt_w"/>
                                          </p:val>
                                        </p:tav>
                                        <p:tav tm="100000">
                                          <p:val>
                                            <p:strVal val="#ppt_w"/>
                                          </p:val>
                                        </p:tav>
                                      </p:tavLst>
                                    </p:anim>
                                    <p:anim calcmode="lin" valueType="num">
                                      <p:cBhvr>
                                        <p:cTn id="8" dur="2000" fill="hold"/>
                                        <p:tgtEl>
                                          <p:spTgt spid="78850"/>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78850"/>
                                        </p:tgtEl>
                                        <p:attrNameLst>
                                          <p:attrName>ppt_x</p:attrName>
                                        </p:attrNameLst>
                                      </p:cBhvr>
                                      <p:tavLst>
                                        <p:tav tm="0">
                                          <p:val>
                                            <p:strVal val="#ppt_x-.4"/>
                                          </p:val>
                                        </p:tav>
                                        <p:tav tm="100000">
                                          <p:val>
                                            <p:strVal val="#ppt_x"/>
                                          </p:val>
                                        </p:tav>
                                      </p:tavLst>
                                    </p:anim>
                                    <p:anim calcmode="lin" valueType="num">
                                      <p:cBhvr>
                                        <p:cTn id="10" dur="2000" fill="hold"/>
                                        <p:tgtEl>
                                          <p:spTgt spid="78850"/>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78851">
                                            <p:txEl>
                                              <p:pRg st="1" end="1"/>
                                            </p:txEl>
                                          </p:spTgt>
                                        </p:tgtEl>
                                        <p:attrNameLst>
                                          <p:attrName>style.visibility</p:attrName>
                                        </p:attrNameLst>
                                      </p:cBhvr>
                                      <p:to>
                                        <p:strVal val="visible"/>
                                      </p:to>
                                    </p:set>
                                    <p:animEffect transition="in" filter="fade">
                                      <p:cBhvr>
                                        <p:cTn id="15" dur="500">
                                          <p:stCondLst>
                                            <p:cond delay="0"/>
                                          </p:stCondLst>
                                        </p:cTn>
                                        <p:tgtEl>
                                          <p:spTgt spid="78851">
                                            <p:txEl>
                                              <p:pRg st="1" end="1"/>
                                            </p:txEl>
                                          </p:spTgt>
                                        </p:tgtEl>
                                      </p:cBhvr>
                                    </p:animEffect>
                                    <p:anim calcmode="lin" valueType="num">
                                      <p:cBhvr>
                                        <p:cTn id="16" dur="500" fill="hold">
                                          <p:stCondLst>
                                            <p:cond delay="0"/>
                                          </p:stCondLst>
                                        </p:cTn>
                                        <p:tgtEl>
                                          <p:spTgt spid="78851">
                                            <p:txEl>
                                              <p:pRg st="1" end="1"/>
                                            </p:txEl>
                                          </p:spTgt>
                                        </p:tgtEl>
                                        <p:attrNameLst>
                                          <p:attrName>ppt_x</p:attrName>
                                        </p:attrNameLst>
                                      </p:cBhvr>
                                      <p:tavLst>
                                        <p:tav tm="0">
                                          <p:val>
                                            <p:strVal val="#ppt_x-.1"/>
                                          </p:val>
                                        </p:tav>
                                        <p:tav tm="100000">
                                          <p:val>
                                            <p:strVal val="#ppt_x"/>
                                          </p:val>
                                        </p:tav>
                                      </p:tavLst>
                                    </p:anim>
                                    <p:anim calcmode="lin" valueType="num">
                                      <p:cBhvr>
                                        <p:cTn id="17" dur="500" fill="hold">
                                          <p:stCondLst>
                                            <p:cond delay="0"/>
                                          </p:stCondLst>
                                        </p:cTn>
                                        <p:tgtEl>
                                          <p:spTgt spid="7885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P spid="7885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071538" y="500042"/>
            <a:ext cx="7704137" cy="5472112"/>
            <a:chOff x="384" y="672"/>
            <a:chExt cx="4956" cy="2928"/>
          </a:xfrm>
        </p:grpSpPr>
        <p:grpSp>
          <p:nvGrpSpPr>
            <p:cNvPr id="3" name="Group 4"/>
            <p:cNvGrpSpPr>
              <a:grpSpLocks/>
            </p:cNvGrpSpPr>
            <p:nvPr/>
          </p:nvGrpSpPr>
          <p:grpSpPr bwMode="auto">
            <a:xfrm>
              <a:off x="384" y="672"/>
              <a:ext cx="4956" cy="2928"/>
              <a:chOff x="3888" y="1296"/>
              <a:chExt cx="1960" cy="1488"/>
            </a:xfrm>
          </p:grpSpPr>
          <p:sp>
            <p:nvSpPr>
              <p:cNvPr id="5136" name="Freeform 5"/>
              <p:cNvSpPr>
                <a:spLocks/>
              </p:cNvSpPr>
              <p:nvPr/>
            </p:nvSpPr>
            <p:spPr bwMode="auto">
              <a:xfrm flipH="1">
                <a:off x="3996" y="1296"/>
                <a:ext cx="1852" cy="1488"/>
              </a:xfrm>
              <a:custGeom>
                <a:avLst/>
                <a:gdLst>
                  <a:gd name="T0" fmla="*/ 1070 w 9260"/>
                  <a:gd name="T1" fmla="*/ 13065 h 13198"/>
                  <a:gd name="T2" fmla="*/ 828 w 9260"/>
                  <a:gd name="T3" fmla="*/ 12749 h 13198"/>
                  <a:gd name="T4" fmla="*/ 719 w 9260"/>
                  <a:gd name="T5" fmla="*/ 12380 h 13198"/>
                  <a:gd name="T6" fmla="*/ 675 w 9260"/>
                  <a:gd name="T7" fmla="*/ 11969 h 13198"/>
                  <a:gd name="T8" fmla="*/ 636 w 9260"/>
                  <a:gd name="T9" fmla="*/ 11716 h 13198"/>
                  <a:gd name="T10" fmla="*/ 571 w 9260"/>
                  <a:gd name="T11" fmla="*/ 11691 h 13198"/>
                  <a:gd name="T12" fmla="*/ 488 w 9260"/>
                  <a:gd name="T13" fmla="*/ 11443 h 13198"/>
                  <a:gd name="T14" fmla="*/ 366 w 9260"/>
                  <a:gd name="T15" fmla="*/ 10502 h 13198"/>
                  <a:gd name="T16" fmla="*/ 231 w 9260"/>
                  <a:gd name="T17" fmla="*/ 9316 h 13198"/>
                  <a:gd name="T18" fmla="*/ 124 w 9260"/>
                  <a:gd name="T19" fmla="*/ 8300 h 13198"/>
                  <a:gd name="T20" fmla="*/ 109 w 9260"/>
                  <a:gd name="T21" fmla="*/ 7233 h 13198"/>
                  <a:gd name="T22" fmla="*/ 191 w 9260"/>
                  <a:gd name="T23" fmla="*/ 5960 h 13198"/>
                  <a:gd name="T24" fmla="*/ 59 w 9260"/>
                  <a:gd name="T25" fmla="*/ 5052 h 13198"/>
                  <a:gd name="T26" fmla="*/ 75 w 9260"/>
                  <a:gd name="T27" fmla="*/ 4394 h 13198"/>
                  <a:gd name="T28" fmla="*/ 142 w 9260"/>
                  <a:gd name="T29" fmla="*/ 4015 h 13198"/>
                  <a:gd name="T30" fmla="*/ 246 w 9260"/>
                  <a:gd name="T31" fmla="*/ 3914 h 13198"/>
                  <a:gd name="T32" fmla="*/ 343 w 9260"/>
                  <a:gd name="T33" fmla="*/ 3859 h 13198"/>
                  <a:gd name="T34" fmla="*/ 483 w 9260"/>
                  <a:gd name="T35" fmla="*/ 3823 h 13198"/>
                  <a:gd name="T36" fmla="*/ 560 w 9260"/>
                  <a:gd name="T37" fmla="*/ 3735 h 13198"/>
                  <a:gd name="T38" fmla="*/ 433 w 9260"/>
                  <a:gd name="T39" fmla="*/ 3688 h 13198"/>
                  <a:gd name="T40" fmla="*/ 265 w 9260"/>
                  <a:gd name="T41" fmla="*/ 3665 h 13198"/>
                  <a:gd name="T42" fmla="*/ 98 w 9260"/>
                  <a:gd name="T43" fmla="*/ 3655 h 13198"/>
                  <a:gd name="T44" fmla="*/ 88 w 9260"/>
                  <a:gd name="T45" fmla="*/ 3408 h 13198"/>
                  <a:gd name="T46" fmla="*/ 254 w 9260"/>
                  <a:gd name="T47" fmla="*/ 2587 h 13198"/>
                  <a:gd name="T48" fmla="*/ 246 w 9260"/>
                  <a:gd name="T49" fmla="*/ 1911 h 13198"/>
                  <a:gd name="T50" fmla="*/ 223 w 9260"/>
                  <a:gd name="T51" fmla="*/ 1242 h 13198"/>
                  <a:gd name="T52" fmla="*/ 272 w 9260"/>
                  <a:gd name="T53" fmla="*/ 585 h 13198"/>
                  <a:gd name="T54" fmla="*/ 270 w 9260"/>
                  <a:gd name="T55" fmla="*/ 237 h 13198"/>
                  <a:gd name="T56" fmla="*/ 8294 w 9260"/>
                  <a:gd name="T57" fmla="*/ 0 h 13198"/>
                  <a:gd name="T58" fmla="*/ 8029 w 9260"/>
                  <a:gd name="T59" fmla="*/ 712 h 13198"/>
                  <a:gd name="T60" fmla="*/ 7886 w 9260"/>
                  <a:gd name="T61" fmla="*/ 1880 h 13198"/>
                  <a:gd name="T62" fmla="*/ 7827 w 9260"/>
                  <a:gd name="T63" fmla="*/ 3083 h 13198"/>
                  <a:gd name="T64" fmla="*/ 7809 w 9260"/>
                  <a:gd name="T65" fmla="*/ 3898 h 13198"/>
                  <a:gd name="T66" fmla="*/ 7705 w 9260"/>
                  <a:gd name="T67" fmla="*/ 3945 h 13198"/>
                  <a:gd name="T68" fmla="*/ 7564 w 9260"/>
                  <a:gd name="T69" fmla="*/ 3994 h 13198"/>
                  <a:gd name="T70" fmla="*/ 7491 w 9260"/>
                  <a:gd name="T71" fmla="*/ 4093 h 13198"/>
                  <a:gd name="T72" fmla="*/ 7419 w 9260"/>
                  <a:gd name="T73" fmla="*/ 4190 h 13198"/>
                  <a:gd name="T74" fmla="*/ 7544 w 9260"/>
                  <a:gd name="T75" fmla="*/ 4221 h 13198"/>
                  <a:gd name="T76" fmla="*/ 7681 w 9260"/>
                  <a:gd name="T77" fmla="*/ 4285 h 13198"/>
                  <a:gd name="T78" fmla="*/ 7809 w 9260"/>
                  <a:gd name="T79" fmla="*/ 4353 h 13198"/>
                  <a:gd name="T80" fmla="*/ 7904 w 9260"/>
                  <a:gd name="T81" fmla="*/ 4384 h 13198"/>
                  <a:gd name="T82" fmla="*/ 7904 w 9260"/>
                  <a:gd name="T83" fmla="*/ 4968 h 13198"/>
                  <a:gd name="T84" fmla="*/ 8011 w 9260"/>
                  <a:gd name="T85" fmla="*/ 6007 h 13198"/>
                  <a:gd name="T86" fmla="*/ 8082 w 9260"/>
                  <a:gd name="T87" fmla="*/ 7636 h 13198"/>
                  <a:gd name="T88" fmla="*/ 8172 w 9260"/>
                  <a:gd name="T89" fmla="*/ 9269 h 13198"/>
                  <a:gd name="T90" fmla="*/ 8340 w 9260"/>
                  <a:gd name="T91" fmla="*/ 10326 h 13198"/>
                  <a:gd name="T92" fmla="*/ 8507 w 9260"/>
                  <a:gd name="T93" fmla="*/ 10864 h 13198"/>
                  <a:gd name="T94" fmla="*/ 8611 w 9260"/>
                  <a:gd name="T95" fmla="*/ 11390 h 13198"/>
                  <a:gd name="T96" fmla="*/ 8728 w 9260"/>
                  <a:gd name="T97" fmla="*/ 11923 h 13198"/>
                  <a:gd name="T98" fmla="*/ 8923 w 9260"/>
                  <a:gd name="T99" fmla="*/ 12468 h 131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260"/>
                  <a:gd name="T151" fmla="*/ 0 h 13198"/>
                  <a:gd name="T152" fmla="*/ 9260 w 9260"/>
                  <a:gd name="T153" fmla="*/ 13198 h 131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260" h="13198">
                    <a:moveTo>
                      <a:pt x="9260" y="13198"/>
                    </a:moveTo>
                    <a:lnTo>
                      <a:pt x="1259" y="13198"/>
                    </a:lnTo>
                    <a:lnTo>
                      <a:pt x="1159" y="13133"/>
                    </a:lnTo>
                    <a:lnTo>
                      <a:pt x="1070" y="13065"/>
                    </a:lnTo>
                    <a:lnTo>
                      <a:pt x="994" y="12993"/>
                    </a:lnTo>
                    <a:lnTo>
                      <a:pt x="930" y="12915"/>
                    </a:lnTo>
                    <a:lnTo>
                      <a:pt x="872" y="12834"/>
                    </a:lnTo>
                    <a:lnTo>
                      <a:pt x="828" y="12749"/>
                    </a:lnTo>
                    <a:lnTo>
                      <a:pt x="792" y="12663"/>
                    </a:lnTo>
                    <a:lnTo>
                      <a:pt x="761" y="12572"/>
                    </a:lnTo>
                    <a:lnTo>
                      <a:pt x="737" y="12476"/>
                    </a:lnTo>
                    <a:lnTo>
                      <a:pt x="719" y="12380"/>
                    </a:lnTo>
                    <a:lnTo>
                      <a:pt x="703" y="12282"/>
                    </a:lnTo>
                    <a:lnTo>
                      <a:pt x="693" y="12180"/>
                    </a:lnTo>
                    <a:lnTo>
                      <a:pt x="683" y="12076"/>
                    </a:lnTo>
                    <a:lnTo>
                      <a:pt x="675" y="11969"/>
                    </a:lnTo>
                    <a:lnTo>
                      <a:pt x="667" y="11861"/>
                    </a:lnTo>
                    <a:lnTo>
                      <a:pt x="659" y="11752"/>
                    </a:lnTo>
                    <a:lnTo>
                      <a:pt x="649" y="11731"/>
                    </a:lnTo>
                    <a:lnTo>
                      <a:pt x="636" y="11716"/>
                    </a:lnTo>
                    <a:lnTo>
                      <a:pt x="623" y="11704"/>
                    </a:lnTo>
                    <a:lnTo>
                      <a:pt x="607" y="11696"/>
                    </a:lnTo>
                    <a:lnTo>
                      <a:pt x="589" y="11694"/>
                    </a:lnTo>
                    <a:lnTo>
                      <a:pt x="571" y="11691"/>
                    </a:lnTo>
                    <a:lnTo>
                      <a:pt x="550" y="11691"/>
                    </a:lnTo>
                    <a:lnTo>
                      <a:pt x="532" y="11689"/>
                    </a:lnTo>
                    <a:lnTo>
                      <a:pt x="511" y="11591"/>
                    </a:lnTo>
                    <a:lnTo>
                      <a:pt x="488" y="11443"/>
                    </a:lnTo>
                    <a:lnTo>
                      <a:pt x="459" y="11253"/>
                    </a:lnTo>
                    <a:lnTo>
                      <a:pt x="431" y="11030"/>
                    </a:lnTo>
                    <a:lnTo>
                      <a:pt x="397" y="10778"/>
                    </a:lnTo>
                    <a:lnTo>
                      <a:pt x="366" y="10502"/>
                    </a:lnTo>
                    <a:lnTo>
                      <a:pt x="329" y="10212"/>
                    </a:lnTo>
                    <a:lnTo>
                      <a:pt x="295" y="9913"/>
                    </a:lnTo>
                    <a:lnTo>
                      <a:pt x="262" y="9612"/>
                    </a:lnTo>
                    <a:lnTo>
                      <a:pt x="231" y="9316"/>
                    </a:lnTo>
                    <a:lnTo>
                      <a:pt x="199" y="9028"/>
                    </a:lnTo>
                    <a:lnTo>
                      <a:pt x="171" y="8760"/>
                    </a:lnTo>
                    <a:lnTo>
                      <a:pt x="145" y="8516"/>
                    </a:lnTo>
                    <a:lnTo>
                      <a:pt x="124" y="8300"/>
                    </a:lnTo>
                    <a:lnTo>
                      <a:pt x="109" y="8123"/>
                    </a:lnTo>
                    <a:lnTo>
                      <a:pt x="96" y="7988"/>
                    </a:lnTo>
                    <a:lnTo>
                      <a:pt x="91" y="7591"/>
                    </a:lnTo>
                    <a:lnTo>
                      <a:pt x="109" y="7233"/>
                    </a:lnTo>
                    <a:lnTo>
                      <a:pt x="137" y="6903"/>
                    </a:lnTo>
                    <a:lnTo>
                      <a:pt x="168" y="6588"/>
                    </a:lnTo>
                    <a:lnTo>
                      <a:pt x="189" y="6277"/>
                    </a:lnTo>
                    <a:lnTo>
                      <a:pt x="191" y="5960"/>
                    </a:lnTo>
                    <a:lnTo>
                      <a:pt x="163" y="5626"/>
                    </a:lnTo>
                    <a:lnTo>
                      <a:pt x="96" y="5262"/>
                    </a:lnTo>
                    <a:lnTo>
                      <a:pt x="73" y="5173"/>
                    </a:lnTo>
                    <a:lnTo>
                      <a:pt x="59" y="5052"/>
                    </a:lnTo>
                    <a:lnTo>
                      <a:pt x="56" y="4904"/>
                    </a:lnTo>
                    <a:lnTo>
                      <a:pt x="61" y="4737"/>
                    </a:lnTo>
                    <a:lnTo>
                      <a:pt x="67" y="4566"/>
                    </a:lnTo>
                    <a:lnTo>
                      <a:pt x="75" y="4394"/>
                    </a:lnTo>
                    <a:lnTo>
                      <a:pt x="78" y="4234"/>
                    </a:lnTo>
                    <a:lnTo>
                      <a:pt x="73" y="4093"/>
                    </a:lnTo>
                    <a:lnTo>
                      <a:pt x="109" y="4052"/>
                    </a:lnTo>
                    <a:lnTo>
                      <a:pt x="142" y="4015"/>
                    </a:lnTo>
                    <a:lnTo>
                      <a:pt x="171" y="3984"/>
                    </a:lnTo>
                    <a:lnTo>
                      <a:pt x="196" y="3958"/>
                    </a:lnTo>
                    <a:lnTo>
                      <a:pt x="223" y="3935"/>
                    </a:lnTo>
                    <a:lnTo>
                      <a:pt x="246" y="3914"/>
                    </a:lnTo>
                    <a:lnTo>
                      <a:pt x="267" y="3895"/>
                    </a:lnTo>
                    <a:lnTo>
                      <a:pt x="293" y="3882"/>
                    </a:lnTo>
                    <a:lnTo>
                      <a:pt x="316" y="3870"/>
                    </a:lnTo>
                    <a:lnTo>
                      <a:pt x="343" y="3859"/>
                    </a:lnTo>
                    <a:lnTo>
                      <a:pt x="371" y="3849"/>
                    </a:lnTo>
                    <a:lnTo>
                      <a:pt x="405" y="3841"/>
                    </a:lnTo>
                    <a:lnTo>
                      <a:pt x="441" y="3831"/>
                    </a:lnTo>
                    <a:lnTo>
                      <a:pt x="483" y="3823"/>
                    </a:lnTo>
                    <a:lnTo>
                      <a:pt x="530" y="3813"/>
                    </a:lnTo>
                    <a:lnTo>
                      <a:pt x="581" y="3803"/>
                    </a:lnTo>
                    <a:lnTo>
                      <a:pt x="581" y="3753"/>
                    </a:lnTo>
                    <a:lnTo>
                      <a:pt x="560" y="3735"/>
                    </a:lnTo>
                    <a:lnTo>
                      <a:pt x="535" y="3722"/>
                    </a:lnTo>
                    <a:lnTo>
                      <a:pt x="504" y="3709"/>
                    </a:lnTo>
                    <a:lnTo>
                      <a:pt x="469" y="3696"/>
                    </a:lnTo>
                    <a:lnTo>
                      <a:pt x="433" y="3688"/>
                    </a:lnTo>
                    <a:lnTo>
                      <a:pt x="394" y="3680"/>
                    </a:lnTo>
                    <a:lnTo>
                      <a:pt x="353" y="3673"/>
                    </a:lnTo>
                    <a:lnTo>
                      <a:pt x="308" y="3667"/>
                    </a:lnTo>
                    <a:lnTo>
                      <a:pt x="265" y="3665"/>
                    </a:lnTo>
                    <a:lnTo>
                      <a:pt x="223" y="3660"/>
                    </a:lnTo>
                    <a:lnTo>
                      <a:pt x="178" y="3657"/>
                    </a:lnTo>
                    <a:lnTo>
                      <a:pt x="137" y="3657"/>
                    </a:lnTo>
                    <a:lnTo>
                      <a:pt x="98" y="3655"/>
                    </a:lnTo>
                    <a:lnTo>
                      <a:pt x="61" y="3655"/>
                    </a:lnTo>
                    <a:lnTo>
                      <a:pt x="28" y="3655"/>
                    </a:lnTo>
                    <a:lnTo>
                      <a:pt x="0" y="3655"/>
                    </a:lnTo>
                    <a:lnTo>
                      <a:pt x="88" y="3408"/>
                    </a:lnTo>
                    <a:lnTo>
                      <a:pt x="155" y="3181"/>
                    </a:lnTo>
                    <a:lnTo>
                      <a:pt x="205" y="2969"/>
                    </a:lnTo>
                    <a:lnTo>
                      <a:pt x="236" y="2772"/>
                    </a:lnTo>
                    <a:lnTo>
                      <a:pt x="254" y="2587"/>
                    </a:lnTo>
                    <a:lnTo>
                      <a:pt x="262" y="2408"/>
                    </a:lnTo>
                    <a:lnTo>
                      <a:pt x="262" y="2239"/>
                    </a:lnTo>
                    <a:lnTo>
                      <a:pt x="254" y="2073"/>
                    </a:lnTo>
                    <a:lnTo>
                      <a:pt x="246" y="1911"/>
                    </a:lnTo>
                    <a:lnTo>
                      <a:pt x="234" y="1750"/>
                    </a:lnTo>
                    <a:lnTo>
                      <a:pt x="226" y="1584"/>
                    </a:lnTo>
                    <a:lnTo>
                      <a:pt x="221" y="1418"/>
                    </a:lnTo>
                    <a:lnTo>
                      <a:pt x="223" y="1242"/>
                    </a:lnTo>
                    <a:lnTo>
                      <a:pt x="236" y="1060"/>
                    </a:lnTo>
                    <a:lnTo>
                      <a:pt x="259" y="865"/>
                    </a:lnTo>
                    <a:lnTo>
                      <a:pt x="298" y="658"/>
                    </a:lnTo>
                    <a:lnTo>
                      <a:pt x="272" y="585"/>
                    </a:lnTo>
                    <a:lnTo>
                      <a:pt x="254" y="502"/>
                    </a:lnTo>
                    <a:lnTo>
                      <a:pt x="246" y="416"/>
                    </a:lnTo>
                    <a:lnTo>
                      <a:pt x="252" y="325"/>
                    </a:lnTo>
                    <a:lnTo>
                      <a:pt x="270" y="237"/>
                    </a:lnTo>
                    <a:lnTo>
                      <a:pt x="298" y="154"/>
                    </a:lnTo>
                    <a:lnTo>
                      <a:pt x="343" y="76"/>
                    </a:lnTo>
                    <a:lnTo>
                      <a:pt x="402" y="11"/>
                    </a:lnTo>
                    <a:lnTo>
                      <a:pt x="8294" y="0"/>
                    </a:lnTo>
                    <a:lnTo>
                      <a:pt x="8213" y="112"/>
                    </a:lnTo>
                    <a:lnTo>
                      <a:pt x="8143" y="273"/>
                    </a:lnTo>
                    <a:lnTo>
                      <a:pt x="8082" y="475"/>
                    </a:lnTo>
                    <a:lnTo>
                      <a:pt x="8029" y="712"/>
                    </a:lnTo>
                    <a:lnTo>
                      <a:pt x="7983" y="977"/>
                    </a:lnTo>
                    <a:lnTo>
                      <a:pt x="7943" y="1265"/>
                    </a:lnTo>
                    <a:lnTo>
                      <a:pt x="7912" y="1569"/>
                    </a:lnTo>
                    <a:lnTo>
                      <a:pt x="7886" y="1880"/>
                    </a:lnTo>
                    <a:lnTo>
                      <a:pt x="7865" y="2194"/>
                    </a:lnTo>
                    <a:lnTo>
                      <a:pt x="7850" y="2504"/>
                    </a:lnTo>
                    <a:lnTo>
                      <a:pt x="7837" y="2803"/>
                    </a:lnTo>
                    <a:lnTo>
                      <a:pt x="7827" y="3083"/>
                    </a:lnTo>
                    <a:lnTo>
                      <a:pt x="7822" y="3341"/>
                    </a:lnTo>
                    <a:lnTo>
                      <a:pt x="7816" y="3566"/>
                    </a:lnTo>
                    <a:lnTo>
                      <a:pt x="7811" y="3753"/>
                    </a:lnTo>
                    <a:lnTo>
                      <a:pt x="7809" y="3898"/>
                    </a:lnTo>
                    <a:lnTo>
                      <a:pt x="7787" y="3904"/>
                    </a:lnTo>
                    <a:lnTo>
                      <a:pt x="7764" y="3914"/>
                    </a:lnTo>
                    <a:lnTo>
                      <a:pt x="7736" y="3930"/>
                    </a:lnTo>
                    <a:lnTo>
                      <a:pt x="7705" y="3945"/>
                    </a:lnTo>
                    <a:lnTo>
                      <a:pt x="7670" y="3963"/>
                    </a:lnTo>
                    <a:lnTo>
                      <a:pt x="7637" y="3979"/>
                    </a:lnTo>
                    <a:lnTo>
                      <a:pt x="7600" y="3989"/>
                    </a:lnTo>
                    <a:lnTo>
                      <a:pt x="7564" y="3994"/>
                    </a:lnTo>
                    <a:lnTo>
                      <a:pt x="7559" y="4028"/>
                    </a:lnTo>
                    <a:lnTo>
                      <a:pt x="7541" y="4055"/>
                    </a:lnTo>
                    <a:lnTo>
                      <a:pt x="7517" y="4075"/>
                    </a:lnTo>
                    <a:lnTo>
                      <a:pt x="7491" y="4093"/>
                    </a:lnTo>
                    <a:lnTo>
                      <a:pt x="7465" y="4111"/>
                    </a:lnTo>
                    <a:lnTo>
                      <a:pt x="7442" y="4132"/>
                    </a:lnTo>
                    <a:lnTo>
                      <a:pt x="7424" y="4158"/>
                    </a:lnTo>
                    <a:lnTo>
                      <a:pt x="7419" y="4190"/>
                    </a:lnTo>
                    <a:lnTo>
                      <a:pt x="7447" y="4192"/>
                    </a:lnTo>
                    <a:lnTo>
                      <a:pt x="7478" y="4198"/>
                    </a:lnTo>
                    <a:lnTo>
                      <a:pt x="7509" y="4208"/>
                    </a:lnTo>
                    <a:lnTo>
                      <a:pt x="7544" y="4221"/>
                    </a:lnTo>
                    <a:lnTo>
                      <a:pt x="7577" y="4234"/>
                    </a:lnTo>
                    <a:lnTo>
                      <a:pt x="7611" y="4252"/>
                    </a:lnTo>
                    <a:lnTo>
                      <a:pt x="7644" y="4270"/>
                    </a:lnTo>
                    <a:lnTo>
                      <a:pt x="7681" y="4285"/>
                    </a:lnTo>
                    <a:lnTo>
                      <a:pt x="7715" y="4303"/>
                    </a:lnTo>
                    <a:lnTo>
                      <a:pt x="7746" y="4321"/>
                    </a:lnTo>
                    <a:lnTo>
                      <a:pt x="7779" y="4340"/>
                    </a:lnTo>
                    <a:lnTo>
                      <a:pt x="7809" y="4353"/>
                    </a:lnTo>
                    <a:lnTo>
                      <a:pt x="7837" y="4366"/>
                    </a:lnTo>
                    <a:lnTo>
                      <a:pt x="7863" y="4376"/>
                    </a:lnTo>
                    <a:lnTo>
                      <a:pt x="7884" y="4382"/>
                    </a:lnTo>
                    <a:lnTo>
                      <a:pt x="7904" y="4384"/>
                    </a:lnTo>
                    <a:lnTo>
                      <a:pt x="7896" y="4530"/>
                    </a:lnTo>
                    <a:lnTo>
                      <a:pt x="7886" y="4675"/>
                    </a:lnTo>
                    <a:lnTo>
                      <a:pt x="7884" y="4823"/>
                    </a:lnTo>
                    <a:lnTo>
                      <a:pt x="7904" y="4968"/>
                    </a:lnTo>
                    <a:lnTo>
                      <a:pt x="7938" y="5140"/>
                    </a:lnTo>
                    <a:lnTo>
                      <a:pt x="7967" y="5379"/>
                    </a:lnTo>
                    <a:lnTo>
                      <a:pt x="7990" y="5670"/>
                    </a:lnTo>
                    <a:lnTo>
                      <a:pt x="8011" y="6007"/>
                    </a:lnTo>
                    <a:lnTo>
                      <a:pt x="8029" y="6381"/>
                    </a:lnTo>
                    <a:lnTo>
                      <a:pt x="8047" y="6784"/>
                    </a:lnTo>
                    <a:lnTo>
                      <a:pt x="8062" y="7205"/>
                    </a:lnTo>
                    <a:lnTo>
                      <a:pt x="8082" y="7636"/>
                    </a:lnTo>
                    <a:lnTo>
                      <a:pt x="8100" y="8064"/>
                    </a:lnTo>
                    <a:lnTo>
                      <a:pt x="8120" y="8487"/>
                    </a:lnTo>
                    <a:lnTo>
                      <a:pt x="8143" y="8893"/>
                    </a:lnTo>
                    <a:lnTo>
                      <a:pt x="8172" y="9269"/>
                    </a:lnTo>
                    <a:lnTo>
                      <a:pt x="8203" y="9609"/>
                    </a:lnTo>
                    <a:lnTo>
                      <a:pt x="8242" y="9905"/>
                    </a:lnTo>
                    <a:lnTo>
                      <a:pt x="8286" y="10146"/>
                    </a:lnTo>
                    <a:lnTo>
                      <a:pt x="8340" y="10326"/>
                    </a:lnTo>
                    <a:lnTo>
                      <a:pt x="8393" y="10461"/>
                    </a:lnTo>
                    <a:lnTo>
                      <a:pt x="8434" y="10596"/>
                    </a:lnTo>
                    <a:lnTo>
                      <a:pt x="8473" y="10731"/>
                    </a:lnTo>
                    <a:lnTo>
                      <a:pt x="8507" y="10864"/>
                    </a:lnTo>
                    <a:lnTo>
                      <a:pt x="8536" y="10995"/>
                    </a:lnTo>
                    <a:lnTo>
                      <a:pt x="8562" y="11128"/>
                    </a:lnTo>
                    <a:lnTo>
                      <a:pt x="8587" y="11260"/>
                    </a:lnTo>
                    <a:lnTo>
                      <a:pt x="8611" y="11390"/>
                    </a:lnTo>
                    <a:lnTo>
                      <a:pt x="8637" y="11523"/>
                    </a:lnTo>
                    <a:lnTo>
                      <a:pt x="8663" y="11655"/>
                    </a:lnTo>
                    <a:lnTo>
                      <a:pt x="8694" y="11788"/>
                    </a:lnTo>
                    <a:lnTo>
                      <a:pt x="8728" y="11923"/>
                    </a:lnTo>
                    <a:lnTo>
                      <a:pt x="8767" y="12055"/>
                    </a:lnTo>
                    <a:lnTo>
                      <a:pt x="8811" y="12193"/>
                    </a:lnTo>
                    <a:lnTo>
                      <a:pt x="8863" y="12331"/>
                    </a:lnTo>
                    <a:lnTo>
                      <a:pt x="8923" y="12468"/>
                    </a:lnTo>
                    <a:lnTo>
                      <a:pt x="9260" y="13198"/>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dirty="0"/>
              </a:p>
            </p:txBody>
          </p:sp>
          <p:sp>
            <p:nvSpPr>
              <p:cNvPr id="5137" name="Freeform 6"/>
              <p:cNvSpPr>
                <a:spLocks/>
              </p:cNvSpPr>
              <p:nvPr/>
            </p:nvSpPr>
            <p:spPr bwMode="auto">
              <a:xfrm flipH="1">
                <a:off x="4122" y="1297"/>
                <a:ext cx="1642" cy="125"/>
              </a:xfrm>
              <a:custGeom>
                <a:avLst/>
                <a:gdLst>
                  <a:gd name="T0" fmla="*/ 7963 w 8212"/>
                  <a:gd name="T1" fmla="*/ 10 h 1119"/>
                  <a:gd name="T2" fmla="*/ 8098 w 8212"/>
                  <a:gd name="T3" fmla="*/ 71 h 1119"/>
                  <a:gd name="T4" fmla="*/ 8162 w 8212"/>
                  <a:gd name="T5" fmla="*/ 182 h 1119"/>
                  <a:gd name="T6" fmla="*/ 8196 w 8212"/>
                  <a:gd name="T7" fmla="*/ 340 h 1119"/>
                  <a:gd name="T8" fmla="*/ 8212 w 8212"/>
                  <a:gd name="T9" fmla="*/ 875 h 1119"/>
                  <a:gd name="T10" fmla="*/ 8167 w 8212"/>
                  <a:gd name="T11" fmla="*/ 891 h 1119"/>
                  <a:gd name="T12" fmla="*/ 8121 w 8212"/>
                  <a:gd name="T13" fmla="*/ 930 h 1119"/>
                  <a:gd name="T14" fmla="*/ 8082 w 8212"/>
                  <a:gd name="T15" fmla="*/ 977 h 1119"/>
                  <a:gd name="T16" fmla="*/ 8066 w 8212"/>
                  <a:gd name="T17" fmla="*/ 1020 h 1119"/>
                  <a:gd name="T18" fmla="*/ 1983 w 8212"/>
                  <a:gd name="T19" fmla="*/ 1112 h 1119"/>
                  <a:gd name="T20" fmla="*/ 2003 w 8212"/>
                  <a:gd name="T21" fmla="*/ 1057 h 1119"/>
                  <a:gd name="T22" fmla="*/ 1985 w 8212"/>
                  <a:gd name="T23" fmla="*/ 1015 h 1119"/>
                  <a:gd name="T24" fmla="*/ 1948 w 8212"/>
                  <a:gd name="T25" fmla="*/ 974 h 1119"/>
                  <a:gd name="T26" fmla="*/ 1912 w 8212"/>
                  <a:gd name="T27" fmla="*/ 922 h 1119"/>
                  <a:gd name="T28" fmla="*/ 1876 w 8212"/>
                  <a:gd name="T29" fmla="*/ 880 h 1119"/>
                  <a:gd name="T30" fmla="*/ 1858 w 8212"/>
                  <a:gd name="T31" fmla="*/ 776 h 1119"/>
                  <a:gd name="T32" fmla="*/ 1665 w 8212"/>
                  <a:gd name="T33" fmla="*/ 1119 h 1119"/>
                  <a:gd name="T34" fmla="*/ 1520 w 8212"/>
                  <a:gd name="T35" fmla="*/ 1114 h 1119"/>
                  <a:gd name="T36" fmla="*/ 1419 w 8212"/>
                  <a:gd name="T37" fmla="*/ 1099 h 1119"/>
                  <a:gd name="T38" fmla="*/ 1336 w 8212"/>
                  <a:gd name="T39" fmla="*/ 1078 h 1119"/>
                  <a:gd name="T40" fmla="*/ 1250 w 8212"/>
                  <a:gd name="T41" fmla="*/ 1057 h 1119"/>
                  <a:gd name="T42" fmla="*/ 1140 w 8212"/>
                  <a:gd name="T43" fmla="*/ 1041 h 1119"/>
                  <a:gd name="T44" fmla="*/ 985 w 8212"/>
                  <a:gd name="T45" fmla="*/ 1036 h 1119"/>
                  <a:gd name="T46" fmla="*/ 764 w 8212"/>
                  <a:gd name="T47" fmla="*/ 1044 h 1119"/>
                  <a:gd name="T48" fmla="*/ 452 w 8212"/>
                  <a:gd name="T49" fmla="*/ 1070 h 1119"/>
                  <a:gd name="T50" fmla="*/ 574 w 8212"/>
                  <a:gd name="T51" fmla="*/ 925 h 1119"/>
                  <a:gd name="T52" fmla="*/ 614 w 8212"/>
                  <a:gd name="T53" fmla="*/ 766 h 1119"/>
                  <a:gd name="T54" fmla="*/ 579 w 8212"/>
                  <a:gd name="T55" fmla="*/ 610 h 1119"/>
                  <a:gd name="T56" fmla="*/ 476 w 8212"/>
                  <a:gd name="T57" fmla="*/ 480 h 1119"/>
                  <a:gd name="T58" fmla="*/ 408 w 8212"/>
                  <a:gd name="T59" fmla="*/ 387 h 1119"/>
                  <a:gd name="T60" fmla="*/ 359 w 8212"/>
                  <a:gd name="T61" fmla="*/ 301 h 1119"/>
                  <a:gd name="T62" fmla="*/ 317 w 8212"/>
                  <a:gd name="T63" fmla="*/ 224 h 1119"/>
                  <a:gd name="T64" fmla="*/ 278 w 8212"/>
                  <a:gd name="T65" fmla="*/ 156 h 1119"/>
                  <a:gd name="T66" fmla="*/ 234 w 8212"/>
                  <a:gd name="T67" fmla="*/ 102 h 1119"/>
                  <a:gd name="T68" fmla="*/ 177 w 8212"/>
                  <a:gd name="T69" fmla="*/ 57 h 1119"/>
                  <a:gd name="T70" fmla="*/ 102 w 8212"/>
                  <a:gd name="T71" fmla="*/ 26 h 1119"/>
                  <a:gd name="T72" fmla="*/ 0 w 8212"/>
                  <a:gd name="T73" fmla="*/ 10 h 11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12"/>
                  <a:gd name="T112" fmla="*/ 0 h 1119"/>
                  <a:gd name="T113" fmla="*/ 8212 w 8212"/>
                  <a:gd name="T114" fmla="*/ 1119 h 11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12" h="1119">
                    <a:moveTo>
                      <a:pt x="7858" y="0"/>
                    </a:moveTo>
                    <a:lnTo>
                      <a:pt x="7963" y="10"/>
                    </a:lnTo>
                    <a:lnTo>
                      <a:pt x="8040" y="34"/>
                    </a:lnTo>
                    <a:lnTo>
                      <a:pt x="8098" y="71"/>
                    </a:lnTo>
                    <a:lnTo>
                      <a:pt x="8136" y="120"/>
                    </a:lnTo>
                    <a:lnTo>
                      <a:pt x="8162" y="182"/>
                    </a:lnTo>
                    <a:lnTo>
                      <a:pt x="8180" y="255"/>
                    </a:lnTo>
                    <a:lnTo>
                      <a:pt x="8196" y="340"/>
                    </a:lnTo>
                    <a:lnTo>
                      <a:pt x="8212" y="436"/>
                    </a:lnTo>
                    <a:lnTo>
                      <a:pt x="8212" y="875"/>
                    </a:lnTo>
                    <a:lnTo>
                      <a:pt x="8191" y="880"/>
                    </a:lnTo>
                    <a:lnTo>
                      <a:pt x="8167" y="891"/>
                    </a:lnTo>
                    <a:lnTo>
                      <a:pt x="8144" y="909"/>
                    </a:lnTo>
                    <a:lnTo>
                      <a:pt x="8121" y="930"/>
                    </a:lnTo>
                    <a:lnTo>
                      <a:pt x="8100" y="953"/>
                    </a:lnTo>
                    <a:lnTo>
                      <a:pt x="8082" y="977"/>
                    </a:lnTo>
                    <a:lnTo>
                      <a:pt x="8072" y="1000"/>
                    </a:lnTo>
                    <a:lnTo>
                      <a:pt x="8066" y="1020"/>
                    </a:lnTo>
                    <a:lnTo>
                      <a:pt x="1957" y="1119"/>
                    </a:lnTo>
                    <a:lnTo>
                      <a:pt x="1983" y="1112"/>
                    </a:lnTo>
                    <a:lnTo>
                      <a:pt x="1998" y="1089"/>
                    </a:lnTo>
                    <a:lnTo>
                      <a:pt x="2003" y="1057"/>
                    </a:lnTo>
                    <a:lnTo>
                      <a:pt x="2003" y="1020"/>
                    </a:lnTo>
                    <a:lnTo>
                      <a:pt x="1985" y="1015"/>
                    </a:lnTo>
                    <a:lnTo>
                      <a:pt x="1967" y="997"/>
                    </a:lnTo>
                    <a:lnTo>
                      <a:pt x="1948" y="974"/>
                    </a:lnTo>
                    <a:lnTo>
                      <a:pt x="1930" y="948"/>
                    </a:lnTo>
                    <a:lnTo>
                      <a:pt x="1912" y="922"/>
                    </a:lnTo>
                    <a:lnTo>
                      <a:pt x="1894" y="898"/>
                    </a:lnTo>
                    <a:lnTo>
                      <a:pt x="1876" y="880"/>
                    </a:lnTo>
                    <a:lnTo>
                      <a:pt x="1858" y="875"/>
                    </a:lnTo>
                    <a:lnTo>
                      <a:pt x="1858" y="776"/>
                    </a:lnTo>
                    <a:lnTo>
                      <a:pt x="1759" y="763"/>
                    </a:lnTo>
                    <a:lnTo>
                      <a:pt x="1665" y="1119"/>
                    </a:lnTo>
                    <a:lnTo>
                      <a:pt x="1588" y="1117"/>
                    </a:lnTo>
                    <a:lnTo>
                      <a:pt x="1520" y="1114"/>
                    </a:lnTo>
                    <a:lnTo>
                      <a:pt x="1466" y="1107"/>
                    </a:lnTo>
                    <a:lnTo>
                      <a:pt x="1419" y="1099"/>
                    </a:lnTo>
                    <a:lnTo>
                      <a:pt x="1374" y="1089"/>
                    </a:lnTo>
                    <a:lnTo>
                      <a:pt x="1336" y="1078"/>
                    </a:lnTo>
                    <a:lnTo>
                      <a:pt x="1294" y="1068"/>
                    </a:lnTo>
                    <a:lnTo>
                      <a:pt x="1250" y="1057"/>
                    </a:lnTo>
                    <a:lnTo>
                      <a:pt x="1201" y="1049"/>
                    </a:lnTo>
                    <a:lnTo>
                      <a:pt x="1140" y="1041"/>
                    </a:lnTo>
                    <a:lnTo>
                      <a:pt x="1071" y="1036"/>
                    </a:lnTo>
                    <a:lnTo>
                      <a:pt x="985" y="1036"/>
                    </a:lnTo>
                    <a:lnTo>
                      <a:pt x="884" y="1036"/>
                    </a:lnTo>
                    <a:lnTo>
                      <a:pt x="764" y="1044"/>
                    </a:lnTo>
                    <a:lnTo>
                      <a:pt x="622" y="1054"/>
                    </a:lnTo>
                    <a:lnTo>
                      <a:pt x="452" y="1070"/>
                    </a:lnTo>
                    <a:lnTo>
                      <a:pt x="525" y="1000"/>
                    </a:lnTo>
                    <a:lnTo>
                      <a:pt x="574" y="925"/>
                    </a:lnTo>
                    <a:lnTo>
                      <a:pt x="603" y="847"/>
                    </a:lnTo>
                    <a:lnTo>
                      <a:pt x="614" y="766"/>
                    </a:lnTo>
                    <a:lnTo>
                      <a:pt x="606" y="686"/>
                    </a:lnTo>
                    <a:lnTo>
                      <a:pt x="579" y="610"/>
                    </a:lnTo>
                    <a:lnTo>
                      <a:pt x="535" y="543"/>
                    </a:lnTo>
                    <a:lnTo>
                      <a:pt x="476" y="480"/>
                    </a:lnTo>
                    <a:lnTo>
                      <a:pt x="439" y="434"/>
                    </a:lnTo>
                    <a:lnTo>
                      <a:pt x="408" y="387"/>
                    </a:lnTo>
                    <a:lnTo>
                      <a:pt x="382" y="342"/>
                    </a:lnTo>
                    <a:lnTo>
                      <a:pt x="359" y="301"/>
                    </a:lnTo>
                    <a:lnTo>
                      <a:pt x="336" y="263"/>
                    </a:lnTo>
                    <a:lnTo>
                      <a:pt x="317" y="224"/>
                    </a:lnTo>
                    <a:lnTo>
                      <a:pt x="296" y="189"/>
                    </a:lnTo>
                    <a:lnTo>
                      <a:pt x="278" y="156"/>
                    </a:lnTo>
                    <a:lnTo>
                      <a:pt x="255" y="127"/>
                    </a:lnTo>
                    <a:lnTo>
                      <a:pt x="234" y="102"/>
                    </a:lnTo>
                    <a:lnTo>
                      <a:pt x="209" y="78"/>
                    </a:lnTo>
                    <a:lnTo>
                      <a:pt x="177" y="57"/>
                    </a:lnTo>
                    <a:lnTo>
                      <a:pt x="143" y="39"/>
                    </a:lnTo>
                    <a:lnTo>
                      <a:pt x="102" y="26"/>
                    </a:lnTo>
                    <a:lnTo>
                      <a:pt x="54" y="16"/>
                    </a:lnTo>
                    <a:lnTo>
                      <a:pt x="0" y="10"/>
                    </a:lnTo>
                    <a:lnTo>
                      <a:pt x="7858" y="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sp>
            <p:nvSpPr>
              <p:cNvPr id="5138" name="Freeform 7"/>
              <p:cNvSpPr>
                <a:spLocks/>
              </p:cNvSpPr>
              <p:nvPr/>
            </p:nvSpPr>
            <p:spPr bwMode="auto">
              <a:xfrm flipH="1">
                <a:off x="3888" y="2663"/>
                <a:ext cx="1701" cy="121"/>
              </a:xfrm>
              <a:custGeom>
                <a:avLst/>
                <a:gdLst>
                  <a:gd name="T0" fmla="*/ 7917 w 8504"/>
                  <a:gd name="T1" fmla="*/ 1068 h 1068"/>
                  <a:gd name="T2" fmla="*/ 8032 w 8504"/>
                  <a:gd name="T3" fmla="*/ 1058 h 1068"/>
                  <a:gd name="T4" fmla="*/ 8137 w 8504"/>
                  <a:gd name="T5" fmla="*/ 1037 h 1068"/>
                  <a:gd name="T6" fmla="*/ 8236 w 8504"/>
                  <a:gd name="T7" fmla="*/ 1009 h 1068"/>
                  <a:gd name="T8" fmla="*/ 8325 w 8504"/>
                  <a:gd name="T9" fmla="*/ 966 h 1068"/>
                  <a:gd name="T10" fmla="*/ 8397 w 8504"/>
                  <a:gd name="T11" fmla="*/ 912 h 1068"/>
                  <a:gd name="T12" fmla="*/ 8455 w 8504"/>
                  <a:gd name="T13" fmla="*/ 844 h 1068"/>
                  <a:gd name="T14" fmla="*/ 8494 w 8504"/>
                  <a:gd name="T15" fmla="*/ 762 h 1068"/>
                  <a:gd name="T16" fmla="*/ 8211 w 8504"/>
                  <a:gd name="T17" fmla="*/ 196 h 1068"/>
                  <a:gd name="T18" fmla="*/ 8167 w 8504"/>
                  <a:gd name="T19" fmla="*/ 180 h 1068"/>
                  <a:gd name="T20" fmla="*/ 8119 w 8504"/>
                  <a:gd name="T21" fmla="*/ 140 h 1068"/>
                  <a:gd name="T22" fmla="*/ 8081 w 8504"/>
                  <a:gd name="T23" fmla="*/ 94 h 1068"/>
                  <a:gd name="T24" fmla="*/ 8065 w 8504"/>
                  <a:gd name="T25" fmla="*/ 50 h 1068"/>
                  <a:gd name="T26" fmla="*/ 5958 w 8504"/>
                  <a:gd name="T27" fmla="*/ 283 h 1068"/>
                  <a:gd name="T28" fmla="*/ 5980 w 8504"/>
                  <a:gd name="T29" fmla="*/ 338 h 1068"/>
                  <a:gd name="T30" fmla="*/ 5961 w 8504"/>
                  <a:gd name="T31" fmla="*/ 380 h 1068"/>
                  <a:gd name="T32" fmla="*/ 5924 w 8504"/>
                  <a:gd name="T33" fmla="*/ 421 h 1068"/>
                  <a:gd name="T34" fmla="*/ 5888 w 8504"/>
                  <a:gd name="T35" fmla="*/ 473 h 1068"/>
                  <a:gd name="T36" fmla="*/ 5852 w 8504"/>
                  <a:gd name="T37" fmla="*/ 515 h 1068"/>
                  <a:gd name="T38" fmla="*/ 5833 w 8504"/>
                  <a:gd name="T39" fmla="*/ 619 h 1068"/>
                  <a:gd name="T40" fmla="*/ 5641 w 8504"/>
                  <a:gd name="T41" fmla="*/ 275 h 1068"/>
                  <a:gd name="T42" fmla="*/ 5517 w 8504"/>
                  <a:gd name="T43" fmla="*/ 273 h 1068"/>
                  <a:gd name="T44" fmla="*/ 5327 w 8504"/>
                  <a:gd name="T45" fmla="*/ 268 h 1068"/>
                  <a:gd name="T46" fmla="*/ 5075 w 8504"/>
                  <a:gd name="T47" fmla="*/ 260 h 1068"/>
                  <a:gd name="T48" fmla="*/ 4774 w 8504"/>
                  <a:gd name="T49" fmla="*/ 247 h 1068"/>
                  <a:gd name="T50" fmla="*/ 4428 w 8504"/>
                  <a:gd name="T51" fmla="*/ 232 h 1068"/>
                  <a:gd name="T52" fmla="*/ 4051 w 8504"/>
                  <a:gd name="T53" fmla="*/ 216 h 1068"/>
                  <a:gd name="T54" fmla="*/ 3651 w 8504"/>
                  <a:gd name="T55" fmla="*/ 196 h 1068"/>
                  <a:gd name="T56" fmla="*/ 3238 w 8504"/>
                  <a:gd name="T57" fmla="*/ 177 h 1068"/>
                  <a:gd name="T58" fmla="*/ 2815 w 8504"/>
                  <a:gd name="T59" fmla="*/ 154 h 1068"/>
                  <a:gd name="T60" fmla="*/ 2397 w 8504"/>
                  <a:gd name="T61" fmla="*/ 133 h 1068"/>
                  <a:gd name="T62" fmla="*/ 1991 w 8504"/>
                  <a:gd name="T63" fmla="*/ 109 h 1068"/>
                  <a:gd name="T64" fmla="*/ 1607 w 8504"/>
                  <a:gd name="T65" fmla="*/ 86 h 1068"/>
                  <a:gd name="T66" fmla="*/ 1252 w 8504"/>
                  <a:gd name="T67" fmla="*/ 63 h 1068"/>
                  <a:gd name="T68" fmla="*/ 934 w 8504"/>
                  <a:gd name="T69" fmla="*/ 42 h 1068"/>
                  <a:gd name="T70" fmla="*/ 664 w 8504"/>
                  <a:gd name="T71" fmla="*/ 22 h 1068"/>
                  <a:gd name="T72" fmla="*/ 451 w 8504"/>
                  <a:gd name="T73" fmla="*/ 0 h 1068"/>
                  <a:gd name="T74" fmla="*/ 586 w 8504"/>
                  <a:gd name="T75" fmla="*/ 162 h 1068"/>
                  <a:gd name="T76" fmla="*/ 656 w 8504"/>
                  <a:gd name="T77" fmla="*/ 354 h 1068"/>
                  <a:gd name="T78" fmla="*/ 651 w 8504"/>
                  <a:gd name="T79" fmla="*/ 543 h 1068"/>
                  <a:gd name="T80" fmla="*/ 561 w 8504"/>
                  <a:gd name="T81" fmla="*/ 688 h 1068"/>
                  <a:gd name="T82" fmla="*/ 449 w 8504"/>
                  <a:gd name="T83" fmla="*/ 738 h 1068"/>
                  <a:gd name="T84" fmla="*/ 370 w 8504"/>
                  <a:gd name="T85" fmla="*/ 793 h 1068"/>
                  <a:gd name="T86" fmla="*/ 311 w 8504"/>
                  <a:gd name="T87" fmla="*/ 852 h 1068"/>
                  <a:gd name="T88" fmla="*/ 266 w 8504"/>
                  <a:gd name="T89" fmla="*/ 910 h 1068"/>
                  <a:gd name="T90" fmla="*/ 222 w 8504"/>
                  <a:gd name="T91" fmla="*/ 964 h 1068"/>
                  <a:gd name="T92" fmla="*/ 171 w 8504"/>
                  <a:gd name="T93" fmla="*/ 1009 h 1068"/>
                  <a:gd name="T94" fmla="*/ 98 w 8504"/>
                  <a:gd name="T95" fmla="*/ 1042 h 1068"/>
                  <a:gd name="T96" fmla="*/ 0 w 8504"/>
                  <a:gd name="T97" fmla="*/ 1060 h 10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504"/>
                  <a:gd name="T148" fmla="*/ 0 h 1068"/>
                  <a:gd name="T149" fmla="*/ 8504 w 8504"/>
                  <a:gd name="T150" fmla="*/ 1068 h 10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504" h="1068">
                    <a:moveTo>
                      <a:pt x="7857" y="1050"/>
                    </a:moveTo>
                    <a:lnTo>
                      <a:pt x="7917" y="1068"/>
                    </a:lnTo>
                    <a:lnTo>
                      <a:pt x="7974" y="1063"/>
                    </a:lnTo>
                    <a:lnTo>
                      <a:pt x="8032" y="1058"/>
                    </a:lnTo>
                    <a:lnTo>
                      <a:pt x="8086" y="1047"/>
                    </a:lnTo>
                    <a:lnTo>
                      <a:pt x="8137" y="1037"/>
                    </a:lnTo>
                    <a:lnTo>
                      <a:pt x="8190" y="1024"/>
                    </a:lnTo>
                    <a:lnTo>
                      <a:pt x="8236" y="1009"/>
                    </a:lnTo>
                    <a:lnTo>
                      <a:pt x="8284" y="987"/>
                    </a:lnTo>
                    <a:lnTo>
                      <a:pt x="8325" y="966"/>
                    </a:lnTo>
                    <a:lnTo>
                      <a:pt x="8361" y="941"/>
                    </a:lnTo>
                    <a:lnTo>
                      <a:pt x="8397" y="912"/>
                    </a:lnTo>
                    <a:lnTo>
                      <a:pt x="8429" y="881"/>
                    </a:lnTo>
                    <a:lnTo>
                      <a:pt x="8455" y="844"/>
                    </a:lnTo>
                    <a:lnTo>
                      <a:pt x="8476" y="805"/>
                    </a:lnTo>
                    <a:lnTo>
                      <a:pt x="8494" y="762"/>
                    </a:lnTo>
                    <a:lnTo>
                      <a:pt x="8504" y="712"/>
                    </a:lnTo>
                    <a:lnTo>
                      <a:pt x="8211" y="196"/>
                    </a:lnTo>
                    <a:lnTo>
                      <a:pt x="8190" y="190"/>
                    </a:lnTo>
                    <a:lnTo>
                      <a:pt x="8167" y="180"/>
                    </a:lnTo>
                    <a:lnTo>
                      <a:pt x="8143" y="162"/>
                    </a:lnTo>
                    <a:lnTo>
                      <a:pt x="8119" y="140"/>
                    </a:lnTo>
                    <a:lnTo>
                      <a:pt x="8099" y="117"/>
                    </a:lnTo>
                    <a:lnTo>
                      <a:pt x="8081" y="94"/>
                    </a:lnTo>
                    <a:lnTo>
                      <a:pt x="8070" y="71"/>
                    </a:lnTo>
                    <a:lnTo>
                      <a:pt x="8065" y="50"/>
                    </a:lnTo>
                    <a:lnTo>
                      <a:pt x="5932" y="275"/>
                    </a:lnTo>
                    <a:lnTo>
                      <a:pt x="5958" y="283"/>
                    </a:lnTo>
                    <a:lnTo>
                      <a:pt x="5974" y="307"/>
                    </a:lnTo>
                    <a:lnTo>
                      <a:pt x="5980" y="338"/>
                    </a:lnTo>
                    <a:lnTo>
                      <a:pt x="5980" y="374"/>
                    </a:lnTo>
                    <a:lnTo>
                      <a:pt x="5961" y="380"/>
                    </a:lnTo>
                    <a:lnTo>
                      <a:pt x="5942" y="398"/>
                    </a:lnTo>
                    <a:lnTo>
                      <a:pt x="5924" y="421"/>
                    </a:lnTo>
                    <a:lnTo>
                      <a:pt x="5906" y="448"/>
                    </a:lnTo>
                    <a:lnTo>
                      <a:pt x="5888" y="473"/>
                    </a:lnTo>
                    <a:lnTo>
                      <a:pt x="5870" y="497"/>
                    </a:lnTo>
                    <a:lnTo>
                      <a:pt x="5852" y="515"/>
                    </a:lnTo>
                    <a:lnTo>
                      <a:pt x="5833" y="520"/>
                    </a:lnTo>
                    <a:lnTo>
                      <a:pt x="5833" y="619"/>
                    </a:lnTo>
                    <a:lnTo>
                      <a:pt x="5735" y="632"/>
                    </a:lnTo>
                    <a:lnTo>
                      <a:pt x="5641" y="275"/>
                    </a:lnTo>
                    <a:lnTo>
                      <a:pt x="5590" y="275"/>
                    </a:lnTo>
                    <a:lnTo>
                      <a:pt x="5517" y="273"/>
                    </a:lnTo>
                    <a:lnTo>
                      <a:pt x="5431" y="270"/>
                    </a:lnTo>
                    <a:lnTo>
                      <a:pt x="5327" y="268"/>
                    </a:lnTo>
                    <a:lnTo>
                      <a:pt x="5208" y="263"/>
                    </a:lnTo>
                    <a:lnTo>
                      <a:pt x="5075" y="260"/>
                    </a:lnTo>
                    <a:lnTo>
                      <a:pt x="4930" y="252"/>
                    </a:lnTo>
                    <a:lnTo>
                      <a:pt x="4774" y="247"/>
                    </a:lnTo>
                    <a:lnTo>
                      <a:pt x="4604" y="239"/>
                    </a:lnTo>
                    <a:lnTo>
                      <a:pt x="4428" y="232"/>
                    </a:lnTo>
                    <a:lnTo>
                      <a:pt x="4244" y="224"/>
                    </a:lnTo>
                    <a:lnTo>
                      <a:pt x="4051" y="216"/>
                    </a:lnTo>
                    <a:lnTo>
                      <a:pt x="3854" y="206"/>
                    </a:lnTo>
                    <a:lnTo>
                      <a:pt x="3651" y="196"/>
                    </a:lnTo>
                    <a:lnTo>
                      <a:pt x="3446" y="188"/>
                    </a:lnTo>
                    <a:lnTo>
                      <a:pt x="3238" y="177"/>
                    </a:lnTo>
                    <a:lnTo>
                      <a:pt x="3028" y="167"/>
                    </a:lnTo>
                    <a:lnTo>
                      <a:pt x="2815" y="154"/>
                    </a:lnTo>
                    <a:lnTo>
                      <a:pt x="2608" y="143"/>
                    </a:lnTo>
                    <a:lnTo>
                      <a:pt x="2397" y="133"/>
                    </a:lnTo>
                    <a:lnTo>
                      <a:pt x="2192" y="120"/>
                    </a:lnTo>
                    <a:lnTo>
                      <a:pt x="1991" y="109"/>
                    </a:lnTo>
                    <a:lnTo>
                      <a:pt x="1797" y="97"/>
                    </a:lnTo>
                    <a:lnTo>
                      <a:pt x="1607" y="86"/>
                    </a:lnTo>
                    <a:lnTo>
                      <a:pt x="1425" y="76"/>
                    </a:lnTo>
                    <a:lnTo>
                      <a:pt x="1252" y="63"/>
                    </a:lnTo>
                    <a:lnTo>
                      <a:pt x="1088" y="53"/>
                    </a:lnTo>
                    <a:lnTo>
                      <a:pt x="934" y="42"/>
                    </a:lnTo>
                    <a:lnTo>
                      <a:pt x="791" y="32"/>
                    </a:lnTo>
                    <a:lnTo>
                      <a:pt x="664" y="22"/>
                    </a:lnTo>
                    <a:lnTo>
                      <a:pt x="550" y="11"/>
                    </a:lnTo>
                    <a:lnTo>
                      <a:pt x="451" y="0"/>
                    </a:lnTo>
                    <a:lnTo>
                      <a:pt x="526" y="76"/>
                    </a:lnTo>
                    <a:lnTo>
                      <a:pt x="586" y="162"/>
                    </a:lnTo>
                    <a:lnTo>
                      <a:pt x="630" y="255"/>
                    </a:lnTo>
                    <a:lnTo>
                      <a:pt x="656" y="354"/>
                    </a:lnTo>
                    <a:lnTo>
                      <a:pt x="661" y="453"/>
                    </a:lnTo>
                    <a:lnTo>
                      <a:pt x="651" y="543"/>
                    </a:lnTo>
                    <a:lnTo>
                      <a:pt x="615" y="624"/>
                    </a:lnTo>
                    <a:lnTo>
                      <a:pt x="561" y="688"/>
                    </a:lnTo>
                    <a:lnTo>
                      <a:pt x="500" y="712"/>
                    </a:lnTo>
                    <a:lnTo>
                      <a:pt x="449" y="738"/>
                    </a:lnTo>
                    <a:lnTo>
                      <a:pt x="407" y="764"/>
                    </a:lnTo>
                    <a:lnTo>
                      <a:pt x="370" y="793"/>
                    </a:lnTo>
                    <a:lnTo>
                      <a:pt x="339" y="821"/>
                    </a:lnTo>
                    <a:lnTo>
                      <a:pt x="311" y="852"/>
                    </a:lnTo>
                    <a:lnTo>
                      <a:pt x="288" y="881"/>
                    </a:lnTo>
                    <a:lnTo>
                      <a:pt x="266" y="910"/>
                    </a:lnTo>
                    <a:lnTo>
                      <a:pt x="243" y="938"/>
                    </a:lnTo>
                    <a:lnTo>
                      <a:pt x="222" y="964"/>
                    </a:lnTo>
                    <a:lnTo>
                      <a:pt x="197" y="987"/>
                    </a:lnTo>
                    <a:lnTo>
                      <a:pt x="171" y="1009"/>
                    </a:lnTo>
                    <a:lnTo>
                      <a:pt x="137" y="1027"/>
                    </a:lnTo>
                    <a:lnTo>
                      <a:pt x="98" y="1042"/>
                    </a:lnTo>
                    <a:lnTo>
                      <a:pt x="54" y="1052"/>
                    </a:lnTo>
                    <a:lnTo>
                      <a:pt x="0" y="1060"/>
                    </a:lnTo>
                    <a:lnTo>
                      <a:pt x="7857" y="105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grpSp>
        <p:grpSp>
          <p:nvGrpSpPr>
            <p:cNvPr id="4" name="Group 8"/>
            <p:cNvGrpSpPr>
              <a:grpSpLocks/>
            </p:cNvGrpSpPr>
            <p:nvPr/>
          </p:nvGrpSpPr>
          <p:grpSpPr bwMode="auto">
            <a:xfrm flipH="1">
              <a:off x="430" y="1824"/>
              <a:ext cx="805" cy="1496"/>
              <a:chOff x="4028" y="2018"/>
              <a:chExt cx="1105" cy="2294"/>
            </a:xfrm>
          </p:grpSpPr>
          <p:sp>
            <p:nvSpPr>
              <p:cNvPr id="5127" name="Freeform 9"/>
              <p:cNvSpPr>
                <a:spLocks/>
              </p:cNvSpPr>
              <p:nvPr/>
            </p:nvSpPr>
            <p:spPr bwMode="auto">
              <a:xfrm>
                <a:off x="4072" y="2266"/>
                <a:ext cx="879" cy="1880"/>
              </a:xfrm>
              <a:custGeom>
                <a:avLst/>
                <a:gdLst>
                  <a:gd name="T0" fmla="*/ 459 w 2637"/>
                  <a:gd name="T1" fmla="*/ 4235 h 5641"/>
                  <a:gd name="T2" fmla="*/ 505 w 2637"/>
                  <a:gd name="T3" fmla="*/ 4086 h 5641"/>
                  <a:gd name="T4" fmla="*/ 549 w 2637"/>
                  <a:gd name="T5" fmla="*/ 3941 h 5641"/>
                  <a:gd name="T6" fmla="*/ 595 w 2637"/>
                  <a:gd name="T7" fmla="*/ 3802 h 5641"/>
                  <a:gd name="T8" fmla="*/ 641 w 2637"/>
                  <a:gd name="T9" fmla="*/ 3663 h 5641"/>
                  <a:gd name="T10" fmla="*/ 688 w 2637"/>
                  <a:gd name="T11" fmla="*/ 3526 h 5641"/>
                  <a:gd name="T12" fmla="*/ 737 w 2637"/>
                  <a:gd name="T13" fmla="*/ 3390 h 5641"/>
                  <a:gd name="T14" fmla="*/ 784 w 2637"/>
                  <a:gd name="T15" fmla="*/ 3260 h 5641"/>
                  <a:gd name="T16" fmla="*/ 836 w 2637"/>
                  <a:gd name="T17" fmla="*/ 3130 h 5641"/>
                  <a:gd name="T18" fmla="*/ 886 w 2637"/>
                  <a:gd name="T19" fmla="*/ 3004 h 5641"/>
                  <a:gd name="T20" fmla="*/ 938 w 2637"/>
                  <a:gd name="T21" fmla="*/ 2876 h 5641"/>
                  <a:gd name="T22" fmla="*/ 991 w 2637"/>
                  <a:gd name="T23" fmla="*/ 2749 h 5641"/>
                  <a:gd name="T24" fmla="*/ 1047 w 2637"/>
                  <a:gd name="T25" fmla="*/ 2625 h 5641"/>
                  <a:gd name="T26" fmla="*/ 1102 w 2637"/>
                  <a:gd name="T27" fmla="*/ 2502 h 5641"/>
                  <a:gd name="T28" fmla="*/ 1161 w 2637"/>
                  <a:gd name="T29" fmla="*/ 2378 h 5641"/>
                  <a:gd name="T30" fmla="*/ 1220 w 2637"/>
                  <a:gd name="T31" fmla="*/ 2257 h 5641"/>
                  <a:gd name="T32" fmla="*/ 1285 w 2637"/>
                  <a:gd name="T33" fmla="*/ 2133 h 5641"/>
                  <a:gd name="T34" fmla="*/ 1347 w 2637"/>
                  <a:gd name="T35" fmla="*/ 2010 h 5641"/>
                  <a:gd name="T36" fmla="*/ 1416 w 2637"/>
                  <a:gd name="T37" fmla="*/ 1886 h 5641"/>
                  <a:gd name="T38" fmla="*/ 1483 w 2637"/>
                  <a:gd name="T39" fmla="*/ 1762 h 5641"/>
                  <a:gd name="T40" fmla="*/ 1555 w 2637"/>
                  <a:gd name="T41" fmla="*/ 1638 h 5641"/>
                  <a:gd name="T42" fmla="*/ 1629 w 2637"/>
                  <a:gd name="T43" fmla="*/ 1514 h 5641"/>
                  <a:gd name="T44" fmla="*/ 1702 w 2637"/>
                  <a:gd name="T45" fmla="*/ 1388 h 5641"/>
                  <a:gd name="T46" fmla="*/ 1783 w 2637"/>
                  <a:gd name="T47" fmla="*/ 1257 h 5641"/>
                  <a:gd name="T48" fmla="*/ 1863 w 2637"/>
                  <a:gd name="T49" fmla="*/ 1128 h 5641"/>
                  <a:gd name="T50" fmla="*/ 1951 w 2637"/>
                  <a:gd name="T51" fmla="*/ 998 h 5641"/>
                  <a:gd name="T52" fmla="*/ 2037 w 2637"/>
                  <a:gd name="T53" fmla="*/ 861 h 5641"/>
                  <a:gd name="T54" fmla="*/ 2130 w 2637"/>
                  <a:gd name="T55" fmla="*/ 725 h 5641"/>
                  <a:gd name="T56" fmla="*/ 2223 w 2637"/>
                  <a:gd name="T57" fmla="*/ 586 h 5641"/>
                  <a:gd name="T58" fmla="*/ 2322 w 2637"/>
                  <a:gd name="T59" fmla="*/ 447 h 5641"/>
                  <a:gd name="T60" fmla="*/ 2424 w 2637"/>
                  <a:gd name="T61" fmla="*/ 301 h 5641"/>
                  <a:gd name="T62" fmla="*/ 2529 w 2637"/>
                  <a:gd name="T63" fmla="*/ 153 h 5641"/>
                  <a:gd name="T64" fmla="*/ 2637 w 2637"/>
                  <a:gd name="T65" fmla="*/ 0 h 5641"/>
                  <a:gd name="T66" fmla="*/ 2492 w 2637"/>
                  <a:gd name="T67" fmla="*/ 242 h 5641"/>
                  <a:gd name="T68" fmla="*/ 2343 w 2637"/>
                  <a:gd name="T69" fmla="*/ 487 h 5641"/>
                  <a:gd name="T70" fmla="*/ 2192 w 2637"/>
                  <a:gd name="T71" fmla="*/ 737 h 5641"/>
                  <a:gd name="T72" fmla="*/ 2040 w 2637"/>
                  <a:gd name="T73" fmla="*/ 994 h 5641"/>
                  <a:gd name="T74" fmla="*/ 1888 w 2637"/>
                  <a:gd name="T75" fmla="*/ 1255 h 5641"/>
                  <a:gd name="T76" fmla="*/ 1740 w 2637"/>
                  <a:gd name="T77" fmla="*/ 1518 h 5641"/>
                  <a:gd name="T78" fmla="*/ 1594 w 2637"/>
                  <a:gd name="T79" fmla="*/ 1784 h 5641"/>
                  <a:gd name="T80" fmla="*/ 1453 w 2637"/>
                  <a:gd name="T81" fmla="*/ 2049 h 5641"/>
                  <a:gd name="T82" fmla="*/ 1316 w 2637"/>
                  <a:gd name="T83" fmla="*/ 2319 h 5641"/>
                  <a:gd name="T84" fmla="*/ 1189 w 2637"/>
                  <a:gd name="T85" fmla="*/ 2588 h 5641"/>
                  <a:gd name="T86" fmla="*/ 1069 w 2637"/>
                  <a:gd name="T87" fmla="*/ 2855 h 5641"/>
                  <a:gd name="T88" fmla="*/ 961 w 2637"/>
                  <a:gd name="T89" fmla="*/ 3124 h 5641"/>
                  <a:gd name="T90" fmla="*/ 861 w 2637"/>
                  <a:gd name="T91" fmla="*/ 3390 h 5641"/>
                  <a:gd name="T92" fmla="*/ 775 w 2637"/>
                  <a:gd name="T93" fmla="*/ 3653 h 5641"/>
                  <a:gd name="T94" fmla="*/ 700 w 2637"/>
                  <a:gd name="T95" fmla="*/ 3916 h 5641"/>
                  <a:gd name="T96" fmla="*/ 641 w 2637"/>
                  <a:gd name="T97" fmla="*/ 4173 h 5641"/>
                  <a:gd name="T98" fmla="*/ 418 w 2637"/>
                  <a:gd name="T99" fmla="*/ 5111 h 5641"/>
                  <a:gd name="T100" fmla="*/ 0 w 2637"/>
                  <a:gd name="T101" fmla="*/ 5641 h 5641"/>
                  <a:gd name="T102" fmla="*/ 459 w 2637"/>
                  <a:gd name="T103" fmla="*/ 4235 h 56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37"/>
                  <a:gd name="T157" fmla="*/ 0 h 5641"/>
                  <a:gd name="T158" fmla="*/ 2637 w 2637"/>
                  <a:gd name="T159" fmla="*/ 5641 h 564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37" h="5641">
                    <a:moveTo>
                      <a:pt x="459" y="4235"/>
                    </a:moveTo>
                    <a:lnTo>
                      <a:pt x="505" y="4086"/>
                    </a:lnTo>
                    <a:lnTo>
                      <a:pt x="549" y="3941"/>
                    </a:lnTo>
                    <a:lnTo>
                      <a:pt x="595" y="3802"/>
                    </a:lnTo>
                    <a:lnTo>
                      <a:pt x="641" y="3663"/>
                    </a:lnTo>
                    <a:lnTo>
                      <a:pt x="688" y="3526"/>
                    </a:lnTo>
                    <a:lnTo>
                      <a:pt x="737" y="3390"/>
                    </a:lnTo>
                    <a:lnTo>
                      <a:pt x="784" y="3260"/>
                    </a:lnTo>
                    <a:lnTo>
                      <a:pt x="836" y="3130"/>
                    </a:lnTo>
                    <a:lnTo>
                      <a:pt x="886" y="3004"/>
                    </a:lnTo>
                    <a:lnTo>
                      <a:pt x="938" y="2876"/>
                    </a:lnTo>
                    <a:lnTo>
                      <a:pt x="991" y="2749"/>
                    </a:lnTo>
                    <a:lnTo>
                      <a:pt x="1047" y="2625"/>
                    </a:lnTo>
                    <a:lnTo>
                      <a:pt x="1102" y="2502"/>
                    </a:lnTo>
                    <a:lnTo>
                      <a:pt x="1161" y="2378"/>
                    </a:lnTo>
                    <a:lnTo>
                      <a:pt x="1220" y="2257"/>
                    </a:lnTo>
                    <a:lnTo>
                      <a:pt x="1285" y="2133"/>
                    </a:lnTo>
                    <a:lnTo>
                      <a:pt x="1347" y="2010"/>
                    </a:lnTo>
                    <a:lnTo>
                      <a:pt x="1416" y="1886"/>
                    </a:lnTo>
                    <a:lnTo>
                      <a:pt x="1483" y="1762"/>
                    </a:lnTo>
                    <a:lnTo>
                      <a:pt x="1555" y="1638"/>
                    </a:lnTo>
                    <a:lnTo>
                      <a:pt x="1629" y="1514"/>
                    </a:lnTo>
                    <a:lnTo>
                      <a:pt x="1702" y="1388"/>
                    </a:lnTo>
                    <a:lnTo>
                      <a:pt x="1783" y="1257"/>
                    </a:lnTo>
                    <a:lnTo>
                      <a:pt x="1863" y="1128"/>
                    </a:lnTo>
                    <a:lnTo>
                      <a:pt x="1951" y="998"/>
                    </a:lnTo>
                    <a:lnTo>
                      <a:pt x="2037" y="861"/>
                    </a:lnTo>
                    <a:lnTo>
                      <a:pt x="2130" y="725"/>
                    </a:lnTo>
                    <a:lnTo>
                      <a:pt x="2223" y="586"/>
                    </a:lnTo>
                    <a:lnTo>
                      <a:pt x="2322" y="447"/>
                    </a:lnTo>
                    <a:lnTo>
                      <a:pt x="2424" y="301"/>
                    </a:lnTo>
                    <a:lnTo>
                      <a:pt x="2529" y="153"/>
                    </a:lnTo>
                    <a:lnTo>
                      <a:pt x="2637" y="0"/>
                    </a:lnTo>
                    <a:lnTo>
                      <a:pt x="2492" y="242"/>
                    </a:lnTo>
                    <a:lnTo>
                      <a:pt x="2343" y="487"/>
                    </a:lnTo>
                    <a:lnTo>
                      <a:pt x="2192" y="737"/>
                    </a:lnTo>
                    <a:lnTo>
                      <a:pt x="2040" y="994"/>
                    </a:lnTo>
                    <a:lnTo>
                      <a:pt x="1888" y="1255"/>
                    </a:lnTo>
                    <a:lnTo>
                      <a:pt x="1740" y="1518"/>
                    </a:lnTo>
                    <a:lnTo>
                      <a:pt x="1594" y="1784"/>
                    </a:lnTo>
                    <a:lnTo>
                      <a:pt x="1453" y="2049"/>
                    </a:lnTo>
                    <a:lnTo>
                      <a:pt x="1316" y="2319"/>
                    </a:lnTo>
                    <a:lnTo>
                      <a:pt x="1189" y="2588"/>
                    </a:lnTo>
                    <a:lnTo>
                      <a:pt x="1069" y="2855"/>
                    </a:lnTo>
                    <a:lnTo>
                      <a:pt x="961" y="3124"/>
                    </a:lnTo>
                    <a:lnTo>
                      <a:pt x="861" y="3390"/>
                    </a:lnTo>
                    <a:lnTo>
                      <a:pt x="775" y="3653"/>
                    </a:lnTo>
                    <a:lnTo>
                      <a:pt x="700" y="3916"/>
                    </a:lnTo>
                    <a:lnTo>
                      <a:pt x="641" y="4173"/>
                    </a:lnTo>
                    <a:lnTo>
                      <a:pt x="418" y="5111"/>
                    </a:lnTo>
                    <a:lnTo>
                      <a:pt x="0" y="5641"/>
                    </a:lnTo>
                    <a:lnTo>
                      <a:pt x="459" y="4235"/>
                    </a:lnTo>
                    <a:close/>
                  </a:path>
                </a:pathLst>
              </a:custGeom>
              <a:solidFill>
                <a:srgbClr val="FFFFFF">
                  <a:alpha val="50195"/>
                </a:srgbClr>
              </a:solidFill>
              <a:ln w="9525">
                <a:noFill/>
                <a:round/>
                <a:headEnd/>
                <a:tailEnd/>
              </a:ln>
            </p:spPr>
            <p:txBody>
              <a:bodyPr lIns="16" tIns="8" rIns="16" bIns="8">
                <a:spAutoFit/>
              </a:bodyPr>
              <a:lstStyle/>
              <a:p>
                <a:endParaRPr lang="ar-SA"/>
              </a:p>
            </p:txBody>
          </p:sp>
          <p:sp>
            <p:nvSpPr>
              <p:cNvPr id="5128" name="Freeform 10"/>
              <p:cNvSpPr>
                <a:spLocks/>
              </p:cNvSpPr>
              <p:nvPr/>
            </p:nvSpPr>
            <p:spPr bwMode="auto">
              <a:xfrm>
                <a:off x="4222" y="2264"/>
                <a:ext cx="732" cy="1414"/>
              </a:xfrm>
              <a:custGeom>
                <a:avLst/>
                <a:gdLst>
                  <a:gd name="T0" fmla="*/ 2179 w 2198"/>
                  <a:gd name="T1" fmla="*/ 0 h 4243"/>
                  <a:gd name="T2" fmla="*/ 1965 w 2198"/>
                  <a:gd name="T3" fmla="*/ 301 h 4243"/>
                  <a:gd name="T4" fmla="*/ 1765 w 2198"/>
                  <a:gd name="T5" fmla="*/ 586 h 4243"/>
                  <a:gd name="T6" fmla="*/ 1579 w 2198"/>
                  <a:gd name="T7" fmla="*/ 861 h 4243"/>
                  <a:gd name="T8" fmla="*/ 1406 w 2198"/>
                  <a:gd name="T9" fmla="*/ 1128 h 4243"/>
                  <a:gd name="T10" fmla="*/ 1245 w 2198"/>
                  <a:gd name="T11" fmla="*/ 1387 h 4243"/>
                  <a:gd name="T12" fmla="*/ 1096 w 2198"/>
                  <a:gd name="T13" fmla="*/ 1638 h 4243"/>
                  <a:gd name="T14" fmla="*/ 957 w 2198"/>
                  <a:gd name="T15" fmla="*/ 1889 h 4243"/>
                  <a:gd name="T16" fmla="*/ 827 w 2198"/>
                  <a:gd name="T17" fmla="*/ 2136 h 4243"/>
                  <a:gd name="T18" fmla="*/ 702 w 2198"/>
                  <a:gd name="T19" fmla="*/ 2381 h 4243"/>
                  <a:gd name="T20" fmla="*/ 588 w 2198"/>
                  <a:gd name="T21" fmla="*/ 2628 h 4243"/>
                  <a:gd name="T22" fmla="*/ 480 w 2198"/>
                  <a:gd name="T23" fmla="*/ 2879 h 4243"/>
                  <a:gd name="T24" fmla="*/ 378 w 2198"/>
                  <a:gd name="T25" fmla="*/ 3133 h 4243"/>
                  <a:gd name="T26" fmla="*/ 279 w 2198"/>
                  <a:gd name="T27" fmla="*/ 3392 h 4243"/>
                  <a:gd name="T28" fmla="*/ 183 w 2198"/>
                  <a:gd name="T29" fmla="*/ 3665 h 4243"/>
                  <a:gd name="T30" fmla="*/ 90 w 2198"/>
                  <a:gd name="T31" fmla="*/ 3943 h 4243"/>
                  <a:gd name="T32" fmla="*/ 0 w 2198"/>
                  <a:gd name="T33" fmla="*/ 4237 h 4243"/>
                  <a:gd name="T34" fmla="*/ 65 w 2198"/>
                  <a:gd name="T35" fmla="*/ 4096 h 4243"/>
                  <a:gd name="T36" fmla="*/ 155 w 2198"/>
                  <a:gd name="T37" fmla="*/ 3810 h 4243"/>
                  <a:gd name="T38" fmla="*/ 248 w 2198"/>
                  <a:gd name="T39" fmla="*/ 3535 h 4243"/>
                  <a:gd name="T40" fmla="*/ 344 w 2198"/>
                  <a:gd name="T41" fmla="*/ 3269 h 4243"/>
                  <a:gd name="T42" fmla="*/ 446 w 2198"/>
                  <a:gd name="T43" fmla="*/ 3012 h 4243"/>
                  <a:gd name="T44" fmla="*/ 551 w 2198"/>
                  <a:gd name="T45" fmla="*/ 2759 h 4243"/>
                  <a:gd name="T46" fmla="*/ 663 w 2198"/>
                  <a:gd name="T47" fmla="*/ 2510 h 4243"/>
                  <a:gd name="T48" fmla="*/ 781 w 2198"/>
                  <a:gd name="T49" fmla="*/ 2267 h 4243"/>
                  <a:gd name="T50" fmla="*/ 908 w 2198"/>
                  <a:gd name="T51" fmla="*/ 2018 h 4243"/>
                  <a:gd name="T52" fmla="*/ 1043 w 2198"/>
                  <a:gd name="T53" fmla="*/ 1771 h 4243"/>
                  <a:gd name="T54" fmla="*/ 1189 w 2198"/>
                  <a:gd name="T55" fmla="*/ 1526 h 4243"/>
                  <a:gd name="T56" fmla="*/ 1343 w 2198"/>
                  <a:gd name="T57" fmla="*/ 1269 h 4243"/>
                  <a:gd name="T58" fmla="*/ 1510 w 2198"/>
                  <a:gd name="T59" fmla="*/ 1010 h 4243"/>
                  <a:gd name="T60" fmla="*/ 1690 w 2198"/>
                  <a:gd name="T61" fmla="*/ 737 h 4243"/>
                  <a:gd name="T62" fmla="*/ 1882 w 2198"/>
                  <a:gd name="T63" fmla="*/ 459 h 4243"/>
                  <a:gd name="T64" fmla="*/ 2090 w 2198"/>
                  <a:gd name="T65" fmla="*/ 165 h 4243"/>
                  <a:gd name="T66" fmla="*/ 2179 w 2198"/>
                  <a:gd name="T67" fmla="*/ 0 h 4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98"/>
                  <a:gd name="T103" fmla="*/ 0 h 4243"/>
                  <a:gd name="T104" fmla="*/ 2198 w 2198"/>
                  <a:gd name="T105" fmla="*/ 4243 h 4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98" h="4243">
                    <a:moveTo>
                      <a:pt x="2198" y="12"/>
                    </a:moveTo>
                    <a:lnTo>
                      <a:pt x="2179" y="0"/>
                    </a:lnTo>
                    <a:lnTo>
                      <a:pt x="2071" y="152"/>
                    </a:lnTo>
                    <a:lnTo>
                      <a:pt x="1965" y="301"/>
                    </a:lnTo>
                    <a:lnTo>
                      <a:pt x="1863" y="446"/>
                    </a:lnTo>
                    <a:lnTo>
                      <a:pt x="1765" y="586"/>
                    </a:lnTo>
                    <a:lnTo>
                      <a:pt x="1672" y="725"/>
                    </a:lnTo>
                    <a:lnTo>
                      <a:pt x="1579" y="861"/>
                    </a:lnTo>
                    <a:lnTo>
                      <a:pt x="1492" y="997"/>
                    </a:lnTo>
                    <a:lnTo>
                      <a:pt x="1406" y="1128"/>
                    </a:lnTo>
                    <a:lnTo>
                      <a:pt x="1325" y="1257"/>
                    </a:lnTo>
                    <a:lnTo>
                      <a:pt x="1245" y="1387"/>
                    </a:lnTo>
                    <a:lnTo>
                      <a:pt x="1171" y="1514"/>
                    </a:lnTo>
                    <a:lnTo>
                      <a:pt x="1096" y="1638"/>
                    </a:lnTo>
                    <a:lnTo>
                      <a:pt x="1025" y="1765"/>
                    </a:lnTo>
                    <a:lnTo>
                      <a:pt x="957" y="1889"/>
                    </a:lnTo>
                    <a:lnTo>
                      <a:pt x="889" y="2012"/>
                    </a:lnTo>
                    <a:lnTo>
                      <a:pt x="827" y="2136"/>
                    </a:lnTo>
                    <a:lnTo>
                      <a:pt x="761" y="2261"/>
                    </a:lnTo>
                    <a:lnTo>
                      <a:pt x="702" y="2381"/>
                    </a:lnTo>
                    <a:lnTo>
                      <a:pt x="644" y="2504"/>
                    </a:lnTo>
                    <a:lnTo>
                      <a:pt x="588" y="2628"/>
                    </a:lnTo>
                    <a:lnTo>
                      <a:pt x="533" y="2753"/>
                    </a:lnTo>
                    <a:lnTo>
                      <a:pt x="480" y="2879"/>
                    </a:lnTo>
                    <a:lnTo>
                      <a:pt x="428" y="3006"/>
                    </a:lnTo>
                    <a:lnTo>
                      <a:pt x="378" y="3133"/>
                    </a:lnTo>
                    <a:lnTo>
                      <a:pt x="326" y="3263"/>
                    </a:lnTo>
                    <a:lnTo>
                      <a:pt x="279" y="3392"/>
                    </a:lnTo>
                    <a:lnTo>
                      <a:pt x="230" y="3529"/>
                    </a:lnTo>
                    <a:lnTo>
                      <a:pt x="183" y="3665"/>
                    </a:lnTo>
                    <a:lnTo>
                      <a:pt x="137" y="3804"/>
                    </a:lnTo>
                    <a:lnTo>
                      <a:pt x="90" y="3943"/>
                    </a:lnTo>
                    <a:lnTo>
                      <a:pt x="47" y="4089"/>
                    </a:lnTo>
                    <a:lnTo>
                      <a:pt x="0" y="4237"/>
                    </a:lnTo>
                    <a:lnTo>
                      <a:pt x="20" y="4243"/>
                    </a:lnTo>
                    <a:lnTo>
                      <a:pt x="65" y="4096"/>
                    </a:lnTo>
                    <a:lnTo>
                      <a:pt x="108" y="3949"/>
                    </a:lnTo>
                    <a:lnTo>
                      <a:pt x="155" y="3810"/>
                    </a:lnTo>
                    <a:lnTo>
                      <a:pt x="202" y="3671"/>
                    </a:lnTo>
                    <a:lnTo>
                      <a:pt x="248" y="3535"/>
                    </a:lnTo>
                    <a:lnTo>
                      <a:pt x="298" y="3398"/>
                    </a:lnTo>
                    <a:lnTo>
                      <a:pt x="344" y="3269"/>
                    </a:lnTo>
                    <a:lnTo>
                      <a:pt x="396" y="3139"/>
                    </a:lnTo>
                    <a:lnTo>
                      <a:pt x="446" y="3012"/>
                    </a:lnTo>
                    <a:lnTo>
                      <a:pt x="498" y="2885"/>
                    </a:lnTo>
                    <a:lnTo>
                      <a:pt x="551" y="2759"/>
                    </a:lnTo>
                    <a:lnTo>
                      <a:pt x="606" y="2635"/>
                    </a:lnTo>
                    <a:lnTo>
                      <a:pt x="663" y="2510"/>
                    </a:lnTo>
                    <a:lnTo>
                      <a:pt x="722" y="2387"/>
                    </a:lnTo>
                    <a:lnTo>
                      <a:pt x="781" y="2267"/>
                    </a:lnTo>
                    <a:lnTo>
                      <a:pt x="845" y="2143"/>
                    </a:lnTo>
                    <a:lnTo>
                      <a:pt x="908" y="2018"/>
                    </a:lnTo>
                    <a:lnTo>
                      <a:pt x="975" y="1895"/>
                    </a:lnTo>
                    <a:lnTo>
                      <a:pt x="1043" y="1771"/>
                    </a:lnTo>
                    <a:lnTo>
                      <a:pt x="1114" y="1651"/>
                    </a:lnTo>
                    <a:lnTo>
                      <a:pt x="1189" y="1526"/>
                    </a:lnTo>
                    <a:lnTo>
                      <a:pt x="1263" y="1400"/>
                    </a:lnTo>
                    <a:lnTo>
                      <a:pt x="1343" y="1269"/>
                    </a:lnTo>
                    <a:lnTo>
                      <a:pt x="1424" y="1140"/>
                    </a:lnTo>
                    <a:lnTo>
                      <a:pt x="1510" y="1010"/>
                    </a:lnTo>
                    <a:lnTo>
                      <a:pt x="1598" y="873"/>
                    </a:lnTo>
                    <a:lnTo>
                      <a:pt x="1690" y="737"/>
                    </a:lnTo>
                    <a:lnTo>
                      <a:pt x="1783" y="598"/>
                    </a:lnTo>
                    <a:lnTo>
                      <a:pt x="1882" y="459"/>
                    </a:lnTo>
                    <a:lnTo>
                      <a:pt x="1984" y="314"/>
                    </a:lnTo>
                    <a:lnTo>
                      <a:pt x="2090" y="165"/>
                    </a:lnTo>
                    <a:lnTo>
                      <a:pt x="2198" y="12"/>
                    </a:lnTo>
                    <a:lnTo>
                      <a:pt x="2179" y="0"/>
                    </a:lnTo>
                    <a:lnTo>
                      <a:pt x="2198" y="12"/>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29" name="Freeform 11"/>
              <p:cNvSpPr>
                <a:spLocks/>
              </p:cNvSpPr>
              <p:nvPr/>
            </p:nvSpPr>
            <p:spPr bwMode="auto">
              <a:xfrm>
                <a:off x="4283" y="2264"/>
                <a:ext cx="671" cy="1393"/>
              </a:xfrm>
              <a:custGeom>
                <a:avLst/>
                <a:gdLst>
                  <a:gd name="T0" fmla="*/ 19 w 2015"/>
                  <a:gd name="T1" fmla="*/ 4179 h 4179"/>
                  <a:gd name="T2" fmla="*/ 78 w 2015"/>
                  <a:gd name="T3" fmla="*/ 3922 h 4179"/>
                  <a:gd name="T4" fmla="*/ 152 w 2015"/>
                  <a:gd name="T5" fmla="*/ 3663 h 4179"/>
                  <a:gd name="T6" fmla="*/ 239 w 2015"/>
                  <a:gd name="T7" fmla="*/ 3398 h 4179"/>
                  <a:gd name="T8" fmla="*/ 337 w 2015"/>
                  <a:gd name="T9" fmla="*/ 3133 h 4179"/>
                  <a:gd name="T10" fmla="*/ 446 w 2015"/>
                  <a:gd name="T11" fmla="*/ 2863 h 4179"/>
                  <a:gd name="T12" fmla="*/ 566 w 2015"/>
                  <a:gd name="T13" fmla="*/ 2598 h 4179"/>
                  <a:gd name="T14" fmla="*/ 694 w 2015"/>
                  <a:gd name="T15" fmla="*/ 2328 h 4179"/>
                  <a:gd name="T16" fmla="*/ 829 w 2015"/>
                  <a:gd name="T17" fmla="*/ 2059 h 4179"/>
                  <a:gd name="T18" fmla="*/ 972 w 2015"/>
                  <a:gd name="T19" fmla="*/ 1792 h 4179"/>
                  <a:gd name="T20" fmla="*/ 1117 w 2015"/>
                  <a:gd name="T21" fmla="*/ 1526 h 4179"/>
                  <a:gd name="T22" fmla="*/ 1266 w 2015"/>
                  <a:gd name="T23" fmla="*/ 1263 h 4179"/>
                  <a:gd name="T24" fmla="*/ 1417 w 2015"/>
                  <a:gd name="T25" fmla="*/ 1006 h 4179"/>
                  <a:gd name="T26" fmla="*/ 1570 w 2015"/>
                  <a:gd name="T27" fmla="*/ 749 h 4179"/>
                  <a:gd name="T28" fmla="*/ 1721 w 2015"/>
                  <a:gd name="T29" fmla="*/ 499 h 4179"/>
                  <a:gd name="T30" fmla="*/ 1870 w 2015"/>
                  <a:gd name="T31" fmla="*/ 255 h 4179"/>
                  <a:gd name="T32" fmla="*/ 2015 w 2015"/>
                  <a:gd name="T33" fmla="*/ 12 h 4179"/>
                  <a:gd name="T34" fmla="*/ 1996 w 2015"/>
                  <a:gd name="T35" fmla="*/ 0 h 4179"/>
                  <a:gd name="T36" fmla="*/ 1851 w 2015"/>
                  <a:gd name="T37" fmla="*/ 242 h 4179"/>
                  <a:gd name="T38" fmla="*/ 1702 w 2015"/>
                  <a:gd name="T39" fmla="*/ 487 h 4179"/>
                  <a:gd name="T40" fmla="*/ 1551 w 2015"/>
                  <a:gd name="T41" fmla="*/ 737 h 4179"/>
                  <a:gd name="T42" fmla="*/ 1399 w 2015"/>
                  <a:gd name="T43" fmla="*/ 994 h 4179"/>
                  <a:gd name="T44" fmla="*/ 1247 w 2015"/>
                  <a:gd name="T45" fmla="*/ 1257 h 4179"/>
                  <a:gd name="T46" fmla="*/ 1099 w 2015"/>
                  <a:gd name="T47" fmla="*/ 1520 h 4179"/>
                  <a:gd name="T48" fmla="*/ 953 w 2015"/>
                  <a:gd name="T49" fmla="*/ 1786 h 4179"/>
                  <a:gd name="T50" fmla="*/ 811 w 2015"/>
                  <a:gd name="T51" fmla="*/ 2053 h 4179"/>
                  <a:gd name="T52" fmla="*/ 674 w 2015"/>
                  <a:gd name="T53" fmla="*/ 2322 h 4179"/>
                  <a:gd name="T54" fmla="*/ 548 w 2015"/>
                  <a:gd name="T55" fmla="*/ 2591 h 4179"/>
                  <a:gd name="T56" fmla="*/ 427 w 2015"/>
                  <a:gd name="T57" fmla="*/ 2857 h 4179"/>
                  <a:gd name="T58" fmla="*/ 319 w 2015"/>
                  <a:gd name="T59" fmla="*/ 3127 h 4179"/>
                  <a:gd name="T60" fmla="*/ 219 w 2015"/>
                  <a:gd name="T61" fmla="*/ 3392 h 4179"/>
                  <a:gd name="T62" fmla="*/ 133 w 2015"/>
                  <a:gd name="T63" fmla="*/ 3655 h 4179"/>
                  <a:gd name="T64" fmla="*/ 59 w 2015"/>
                  <a:gd name="T65" fmla="*/ 3922 h 4179"/>
                  <a:gd name="T66" fmla="*/ 0 w 2015"/>
                  <a:gd name="T67" fmla="*/ 4179 h 4179"/>
                  <a:gd name="T68" fmla="*/ 19 w 2015"/>
                  <a:gd name="T69" fmla="*/ 4179 h 41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15"/>
                  <a:gd name="T106" fmla="*/ 0 h 4179"/>
                  <a:gd name="T107" fmla="*/ 2015 w 2015"/>
                  <a:gd name="T108" fmla="*/ 4179 h 41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15" h="4179">
                    <a:moveTo>
                      <a:pt x="19" y="4179"/>
                    </a:moveTo>
                    <a:lnTo>
                      <a:pt x="78" y="3922"/>
                    </a:lnTo>
                    <a:lnTo>
                      <a:pt x="152" y="3663"/>
                    </a:lnTo>
                    <a:lnTo>
                      <a:pt x="239" y="3398"/>
                    </a:lnTo>
                    <a:lnTo>
                      <a:pt x="337" y="3133"/>
                    </a:lnTo>
                    <a:lnTo>
                      <a:pt x="446" y="2863"/>
                    </a:lnTo>
                    <a:lnTo>
                      <a:pt x="566" y="2598"/>
                    </a:lnTo>
                    <a:lnTo>
                      <a:pt x="694" y="2328"/>
                    </a:lnTo>
                    <a:lnTo>
                      <a:pt x="829" y="2059"/>
                    </a:lnTo>
                    <a:lnTo>
                      <a:pt x="972" y="1792"/>
                    </a:lnTo>
                    <a:lnTo>
                      <a:pt x="1117" y="1526"/>
                    </a:lnTo>
                    <a:lnTo>
                      <a:pt x="1266" y="1263"/>
                    </a:lnTo>
                    <a:lnTo>
                      <a:pt x="1417" y="1006"/>
                    </a:lnTo>
                    <a:lnTo>
                      <a:pt x="1570" y="749"/>
                    </a:lnTo>
                    <a:lnTo>
                      <a:pt x="1721" y="499"/>
                    </a:lnTo>
                    <a:lnTo>
                      <a:pt x="1870" y="255"/>
                    </a:lnTo>
                    <a:lnTo>
                      <a:pt x="2015" y="12"/>
                    </a:lnTo>
                    <a:lnTo>
                      <a:pt x="1996" y="0"/>
                    </a:lnTo>
                    <a:lnTo>
                      <a:pt x="1851" y="242"/>
                    </a:lnTo>
                    <a:lnTo>
                      <a:pt x="1702" y="487"/>
                    </a:lnTo>
                    <a:lnTo>
                      <a:pt x="1551" y="737"/>
                    </a:lnTo>
                    <a:lnTo>
                      <a:pt x="1399" y="994"/>
                    </a:lnTo>
                    <a:lnTo>
                      <a:pt x="1247" y="1257"/>
                    </a:lnTo>
                    <a:lnTo>
                      <a:pt x="1099" y="1520"/>
                    </a:lnTo>
                    <a:lnTo>
                      <a:pt x="953" y="1786"/>
                    </a:lnTo>
                    <a:lnTo>
                      <a:pt x="811" y="2053"/>
                    </a:lnTo>
                    <a:lnTo>
                      <a:pt x="674" y="2322"/>
                    </a:lnTo>
                    <a:lnTo>
                      <a:pt x="548" y="2591"/>
                    </a:lnTo>
                    <a:lnTo>
                      <a:pt x="427" y="2857"/>
                    </a:lnTo>
                    <a:lnTo>
                      <a:pt x="319" y="3127"/>
                    </a:lnTo>
                    <a:lnTo>
                      <a:pt x="219" y="3392"/>
                    </a:lnTo>
                    <a:lnTo>
                      <a:pt x="133" y="3655"/>
                    </a:lnTo>
                    <a:lnTo>
                      <a:pt x="59" y="3922"/>
                    </a:lnTo>
                    <a:lnTo>
                      <a:pt x="0" y="4179"/>
                    </a:lnTo>
                    <a:lnTo>
                      <a:pt x="19" y="4179"/>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0" name="Freeform 12"/>
              <p:cNvSpPr>
                <a:spLocks/>
              </p:cNvSpPr>
              <p:nvPr/>
            </p:nvSpPr>
            <p:spPr bwMode="auto">
              <a:xfrm>
                <a:off x="4209" y="3657"/>
                <a:ext cx="80" cy="314"/>
              </a:xfrm>
              <a:custGeom>
                <a:avLst/>
                <a:gdLst>
                  <a:gd name="T0" fmla="*/ 18 w 241"/>
                  <a:gd name="T1" fmla="*/ 944 h 944"/>
                  <a:gd name="T2" fmla="*/ 18 w 241"/>
                  <a:gd name="T3" fmla="*/ 938 h 944"/>
                  <a:gd name="T4" fmla="*/ 241 w 241"/>
                  <a:gd name="T5" fmla="*/ 0 h 944"/>
                  <a:gd name="T6" fmla="*/ 222 w 241"/>
                  <a:gd name="T7" fmla="*/ 0 h 944"/>
                  <a:gd name="T8" fmla="*/ 0 w 241"/>
                  <a:gd name="T9" fmla="*/ 938 h 944"/>
                  <a:gd name="T10" fmla="*/ 0 w 241"/>
                  <a:gd name="T11" fmla="*/ 931 h 944"/>
                  <a:gd name="T12" fmla="*/ 18 w 241"/>
                  <a:gd name="T13" fmla="*/ 944 h 944"/>
                  <a:gd name="T14" fmla="*/ 18 w 241"/>
                  <a:gd name="T15" fmla="*/ 941 h 944"/>
                  <a:gd name="T16" fmla="*/ 18 w 241"/>
                  <a:gd name="T17" fmla="*/ 938 h 944"/>
                  <a:gd name="T18" fmla="*/ 18 w 241"/>
                  <a:gd name="T19" fmla="*/ 944 h 9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1"/>
                  <a:gd name="T31" fmla="*/ 0 h 944"/>
                  <a:gd name="T32" fmla="*/ 241 w 241"/>
                  <a:gd name="T33" fmla="*/ 944 h 9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1" h="944">
                    <a:moveTo>
                      <a:pt x="18" y="944"/>
                    </a:moveTo>
                    <a:lnTo>
                      <a:pt x="18" y="938"/>
                    </a:lnTo>
                    <a:lnTo>
                      <a:pt x="241" y="0"/>
                    </a:lnTo>
                    <a:lnTo>
                      <a:pt x="222" y="0"/>
                    </a:lnTo>
                    <a:lnTo>
                      <a:pt x="0" y="938"/>
                    </a:lnTo>
                    <a:lnTo>
                      <a:pt x="0" y="931"/>
                    </a:lnTo>
                    <a:lnTo>
                      <a:pt x="18" y="944"/>
                    </a:lnTo>
                    <a:lnTo>
                      <a:pt x="18" y="941"/>
                    </a:lnTo>
                    <a:lnTo>
                      <a:pt x="18" y="938"/>
                    </a:lnTo>
                    <a:lnTo>
                      <a:pt x="18" y="944"/>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1" name="Freeform 13"/>
              <p:cNvSpPr>
                <a:spLocks/>
              </p:cNvSpPr>
              <p:nvPr/>
            </p:nvSpPr>
            <p:spPr bwMode="auto">
              <a:xfrm>
                <a:off x="4063" y="3967"/>
                <a:ext cx="152" cy="197"/>
              </a:xfrm>
              <a:custGeom>
                <a:avLst/>
                <a:gdLst>
                  <a:gd name="T0" fmla="*/ 18 w 455"/>
                  <a:gd name="T1" fmla="*/ 533 h 592"/>
                  <a:gd name="T2" fmla="*/ 37 w 455"/>
                  <a:gd name="T3" fmla="*/ 543 h 592"/>
                  <a:gd name="T4" fmla="*/ 455 w 455"/>
                  <a:gd name="T5" fmla="*/ 13 h 592"/>
                  <a:gd name="T6" fmla="*/ 437 w 455"/>
                  <a:gd name="T7" fmla="*/ 0 h 592"/>
                  <a:gd name="T8" fmla="*/ 18 w 455"/>
                  <a:gd name="T9" fmla="*/ 529 h 592"/>
                  <a:gd name="T10" fmla="*/ 37 w 455"/>
                  <a:gd name="T11" fmla="*/ 539 h 592"/>
                  <a:gd name="T12" fmla="*/ 18 w 455"/>
                  <a:gd name="T13" fmla="*/ 533 h 592"/>
                  <a:gd name="T14" fmla="*/ 0 w 455"/>
                  <a:gd name="T15" fmla="*/ 592 h 592"/>
                  <a:gd name="T16" fmla="*/ 37 w 455"/>
                  <a:gd name="T17" fmla="*/ 543 h 592"/>
                  <a:gd name="T18" fmla="*/ 18 w 455"/>
                  <a:gd name="T19" fmla="*/ 533 h 5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5"/>
                  <a:gd name="T31" fmla="*/ 0 h 592"/>
                  <a:gd name="T32" fmla="*/ 455 w 455"/>
                  <a:gd name="T33" fmla="*/ 592 h 5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5" h="592">
                    <a:moveTo>
                      <a:pt x="18" y="533"/>
                    </a:moveTo>
                    <a:lnTo>
                      <a:pt x="37" y="543"/>
                    </a:lnTo>
                    <a:lnTo>
                      <a:pt x="455" y="13"/>
                    </a:lnTo>
                    <a:lnTo>
                      <a:pt x="437" y="0"/>
                    </a:lnTo>
                    <a:lnTo>
                      <a:pt x="18" y="529"/>
                    </a:lnTo>
                    <a:lnTo>
                      <a:pt x="37" y="539"/>
                    </a:lnTo>
                    <a:lnTo>
                      <a:pt x="18" y="533"/>
                    </a:lnTo>
                    <a:lnTo>
                      <a:pt x="0" y="592"/>
                    </a:lnTo>
                    <a:lnTo>
                      <a:pt x="37" y="543"/>
                    </a:lnTo>
                    <a:lnTo>
                      <a:pt x="18" y="533"/>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2" name="Freeform 14"/>
              <p:cNvSpPr>
                <a:spLocks/>
              </p:cNvSpPr>
              <p:nvPr/>
            </p:nvSpPr>
            <p:spPr bwMode="auto">
              <a:xfrm>
                <a:off x="4069" y="3676"/>
                <a:ext cx="159" cy="471"/>
              </a:xfrm>
              <a:custGeom>
                <a:avLst/>
                <a:gdLst>
                  <a:gd name="T0" fmla="*/ 458 w 478"/>
                  <a:gd name="T1" fmla="*/ 0 h 1412"/>
                  <a:gd name="T2" fmla="*/ 0 w 478"/>
                  <a:gd name="T3" fmla="*/ 1406 h 1412"/>
                  <a:gd name="T4" fmla="*/ 19 w 478"/>
                  <a:gd name="T5" fmla="*/ 1412 h 1412"/>
                  <a:gd name="T6" fmla="*/ 478 w 478"/>
                  <a:gd name="T7" fmla="*/ 6 h 1412"/>
                  <a:gd name="T8" fmla="*/ 458 w 478"/>
                  <a:gd name="T9" fmla="*/ 0 h 1412"/>
                  <a:gd name="T10" fmla="*/ 0 60000 65536"/>
                  <a:gd name="T11" fmla="*/ 0 60000 65536"/>
                  <a:gd name="T12" fmla="*/ 0 60000 65536"/>
                  <a:gd name="T13" fmla="*/ 0 60000 65536"/>
                  <a:gd name="T14" fmla="*/ 0 60000 65536"/>
                  <a:gd name="T15" fmla="*/ 0 w 478"/>
                  <a:gd name="T16" fmla="*/ 0 h 1412"/>
                  <a:gd name="T17" fmla="*/ 478 w 478"/>
                  <a:gd name="T18" fmla="*/ 1412 h 1412"/>
                </a:gdLst>
                <a:ahLst/>
                <a:cxnLst>
                  <a:cxn ang="T10">
                    <a:pos x="T0" y="T1"/>
                  </a:cxn>
                  <a:cxn ang="T11">
                    <a:pos x="T2" y="T3"/>
                  </a:cxn>
                  <a:cxn ang="T12">
                    <a:pos x="T4" y="T5"/>
                  </a:cxn>
                  <a:cxn ang="T13">
                    <a:pos x="T6" y="T7"/>
                  </a:cxn>
                  <a:cxn ang="T14">
                    <a:pos x="T8" y="T9"/>
                  </a:cxn>
                </a:cxnLst>
                <a:rect l="T15" t="T16" r="T17" b="T18"/>
                <a:pathLst>
                  <a:path w="478" h="1412">
                    <a:moveTo>
                      <a:pt x="458" y="0"/>
                    </a:moveTo>
                    <a:lnTo>
                      <a:pt x="0" y="1406"/>
                    </a:lnTo>
                    <a:lnTo>
                      <a:pt x="19" y="1412"/>
                    </a:lnTo>
                    <a:lnTo>
                      <a:pt x="478" y="6"/>
                    </a:lnTo>
                    <a:lnTo>
                      <a:pt x="458" y="0"/>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3" name="Freeform 15"/>
              <p:cNvSpPr>
                <a:spLocks/>
              </p:cNvSpPr>
              <p:nvPr/>
            </p:nvSpPr>
            <p:spPr bwMode="auto">
              <a:xfrm>
                <a:off x="4132" y="2018"/>
                <a:ext cx="1001" cy="1663"/>
              </a:xfrm>
              <a:custGeom>
                <a:avLst/>
                <a:gdLst>
                  <a:gd name="T0" fmla="*/ 2445 w 3002"/>
                  <a:gd name="T1" fmla="*/ 217 h 4989"/>
                  <a:gd name="T2" fmla="*/ 1823 w 3002"/>
                  <a:gd name="T3" fmla="*/ 684 h 4989"/>
                  <a:gd name="T4" fmla="*/ 1297 w 3002"/>
                  <a:gd name="T5" fmla="*/ 1299 h 4989"/>
                  <a:gd name="T6" fmla="*/ 866 w 3002"/>
                  <a:gd name="T7" fmla="*/ 1990 h 4989"/>
                  <a:gd name="T8" fmla="*/ 527 w 3002"/>
                  <a:gd name="T9" fmla="*/ 2693 h 4989"/>
                  <a:gd name="T10" fmla="*/ 272 w 3002"/>
                  <a:gd name="T11" fmla="*/ 3340 h 4989"/>
                  <a:gd name="T12" fmla="*/ 102 w 3002"/>
                  <a:gd name="T13" fmla="*/ 3860 h 4989"/>
                  <a:gd name="T14" fmla="*/ 12 w 3002"/>
                  <a:gd name="T15" fmla="*/ 4191 h 4989"/>
                  <a:gd name="T16" fmla="*/ 155 w 3002"/>
                  <a:gd name="T17" fmla="*/ 4528 h 4989"/>
                  <a:gd name="T18" fmla="*/ 245 w 3002"/>
                  <a:gd name="T19" fmla="*/ 4891 h 4989"/>
                  <a:gd name="T20" fmla="*/ 455 w 3002"/>
                  <a:gd name="T21" fmla="*/ 4469 h 4989"/>
                  <a:gd name="T22" fmla="*/ 672 w 3002"/>
                  <a:gd name="T23" fmla="*/ 3885 h 4989"/>
                  <a:gd name="T24" fmla="*/ 870 w 3002"/>
                  <a:gd name="T25" fmla="*/ 3389 h 4989"/>
                  <a:gd name="T26" fmla="*/ 1074 w 3002"/>
                  <a:gd name="T27" fmla="*/ 2946 h 4989"/>
                  <a:gd name="T28" fmla="*/ 1300 w 3002"/>
                  <a:gd name="T29" fmla="*/ 2510 h 4989"/>
                  <a:gd name="T30" fmla="*/ 1576 w 3002"/>
                  <a:gd name="T31" fmla="*/ 2048 h 4989"/>
                  <a:gd name="T32" fmla="*/ 1919 w 3002"/>
                  <a:gd name="T33" fmla="*/ 1523 h 4989"/>
                  <a:gd name="T34" fmla="*/ 2352 w 3002"/>
                  <a:gd name="T35" fmla="*/ 895 h 4989"/>
                  <a:gd name="T36" fmla="*/ 2250 w 3002"/>
                  <a:gd name="T37" fmla="*/ 1095 h 4989"/>
                  <a:gd name="T38" fmla="*/ 1937 w 3002"/>
                  <a:gd name="T39" fmla="*/ 1613 h 4989"/>
                  <a:gd name="T40" fmla="*/ 1631 w 3002"/>
                  <a:gd name="T41" fmla="*/ 2142 h 4989"/>
                  <a:gd name="T42" fmla="*/ 1337 w 3002"/>
                  <a:gd name="T43" fmla="*/ 2677 h 4989"/>
                  <a:gd name="T44" fmla="*/ 1068 w 3002"/>
                  <a:gd name="T45" fmla="*/ 3219 h 4989"/>
                  <a:gd name="T46" fmla="*/ 827 w 3002"/>
                  <a:gd name="T47" fmla="*/ 3767 h 4989"/>
                  <a:gd name="T48" fmla="*/ 629 w 3002"/>
                  <a:gd name="T49" fmla="*/ 4311 h 4989"/>
                  <a:gd name="T50" fmla="*/ 480 w 3002"/>
                  <a:gd name="T51" fmla="*/ 4853 h 4989"/>
                  <a:gd name="T52" fmla="*/ 576 w 3002"/>
                  <a:gd name="T53" fmla="*/ 4893 h 4989"/>
                  <a:gd name="T54" fmla="*/ 790 w 3002"/>
                  <a:gd name="T55" fmla="*/ 4819 h 4989"/>
                  <a:gd name="T56" fmla="*/ 1019 w 3002"/>
                  <a:gd name="T57" fmla="*/ 4785 h 4989"/>
                  <a:gd name="T58" fmla="*/ 1225 w 3002"/>
                  <a:gd name="T59" fmla="*/ 4775 h 4989"/>
                  <a:gd name="T60" fmla="*/ 1547 w 3002"/>
                  <a:gd name="T61" fmla="*/ 4342 h 4989"/>
                  <a:gd name="T62" fmla="*/ 1829 w 3002"/>
                  <a:gd name="T63" fmla="*/ 3782 h 4989"/>
                  <a:gd name="T64" fmla="*/ 2052 w 3002"/>
                  <a:gd name="T65" fmla="*/ 3262 h 4989"/>
                  <a:gd name="T66" fmla="*/ 2256 w 3002"/>
                  <a:gd name="T67" fmla="*/ 2791 h 4989"/>
                  <a:gd name="T68" fmla="*/ 2408 w 3002"/>
                  <a:gd name="T69" fmla="*/ 2476 h 4989"/>
                  <a:gd name="T70" fmla="*/ 2538 w 3002"/>
                  <a:gd name="T71" fmla="*/ 2176 h 4989"/>
                  <a:gd name="T72" fmla="*/ 2476 w 3002"/>
                  <a:gd name="T73" fmla="*/ 2093 h 4989"/>
                  <a:gd name="T74" fmla="*/ 2309 w 3002"/>
                  <a:gd name="T75" fmla="*/ 2036 h 4989"/>
                  <a:gd name="T76" fmla="*/ 2133 w 3002"/>
                  <a:gd name="T77" fmla="*/ 1984 h 4989"/>
                  <a:gd name="T78" fmla="*/ 1980 w 3002"/>
                  <a:gd name="T79" fmla="*/ 1978 h 4989"/>
                  <a:gd name="T80" fmla="*/ 2027 w 3002"/>
                  <a:gd name="T81" fmla="*/ 1922 h 4989"/>
                  <a:gd name="T82" fmla="*/ 2207 w 3002"/>
                  <a:gd name="T83" fmla="*/ 1891 h 4989"/>
                  <a:gd name="T84" fmla="*/ 2429 w 3002"/>
                  <a:gd name="T85" fmla="*/ 1882 h 4989"/>
                  <a:gd name="T86" fmla="*/ 2656 w 3002"/>
                  <a:gd name="T87" fmla="*/ 1850 h 4989"/>
                  <a:gd name="T88" fmla="*/ 2786 w 3002"/>
                  <a:gd name="T89" fmla="*/ 1631 h 4989"/>
                  <a:gd name="T90" fmla="*/ 2878 w 3002"/>
                  <a:gd name="T91" fmla="*/ 1299 h 4989"/>
                  <a:gd name="T92" fmla="*/ 2804 w 3002"/>
                  <a:gd name="T93" fmla="*/ 1201 h 4989"/>
                  <a:gd name="T94" fmla="*/ 2649 w 3002"/>
                  <a:gd name="T95" fmla="*/ 1201 h 4989"/>
                  <a:gd name="T96" fmla="*/ 2494 w 3002"/>
                  <a:gd name="T97" fmla="*/ 1207 h 4989"/>
                  <a:gd name="T98" fmla="*/ 2352 w 3002"/>
                  <a:gd name="T99" fmla="*/ 1217 h 4989"/>
                  <a:gd name="T100" fmla="*/ 2429 w 3002"/>
                  <a:gd name="T101" fmla="*/ 1154 h 4989"/>
                  <a:gd name="T102" fmla="*/ 2594 w 3002"/>
                  <a:gd name="T103" fmla="*/ 1095 h 4989"/>
                  <a:gd name="T104" fmla="*/ 2764 w 3002"/>
                  <a:gd name="T105" fmla="*/ 1056 h 4989"/>
                  <a:gd name="T106" fmla="*/ 2925 w 3002"/>
                  <a:gd name="T107" fmla="*/ 1015 h 4989"/>
                  <a:gd name="T108" fmla="*/ 3002 w 3002"/>
                  <a:gd name="T109" fmla="*/ 313 h 49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02"/>
                  <a:gd name="T166" fmla="*/ 0 h 4989"/>
                  <a:gd name="T167" fmla="*/ 3002 w 3002"/>
                  <a:gd name="T168" fmla="*/ 4989 h 49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02" h="4989">
                    <a:moveTo>
                      <a:pt x="2978" y="0"/>
                    </a:moveTo>
                    <a:lnTo>
                      <a:pt x="2792" y="56"/>
                    </a:lnTo>
                    <a:lnTo>
                      <a:pt x="2615" y="130"/>
                    </a:lnTo>
                    <a:lnTo>
                      <a:pt x="2445" y="217"/>
                    </a:lnTo>
                    <a:lnTo>
                      <a:pt x="2278" y="315"/>
                    </a:lnTo>
                    <a:lnTo>
                      <a:pt x="2120" y="427"/>
                    </a:lnTo>
                    <a:lnTo>
                      <a:pt x="1968" y="550"/>
                    </a:lnTo>
                    <a:lnTo>
                      <a:pt x="1823" y="684"/>
                    </a:lnTo>
                    <a:lnTo>
                      <a:pt x="1680" y="826"/>
                    </a:lnTo>
                    <a:lnTo>
                      <a:pt x="1547" y="978"/>
                    </a:lnTo>
                    <a:lnTo>
                      <a:pt x="1421" y="1136"/>
                    </a:lnTo>
                    <a:lnTo>
                      <a:pt x="1297" y="1299"/>
                    </a:lnTo>
                    <a:lnTo>
                      <a:pt x="1182" y="1467"/>
                    </a:lnTo>
                    <a:lnTo>
                      <a:pt x="1071" y="1640"/>
                    </a:lnTo>
                    <a:lnTo>
                      <a:pt x="966" y="1813"/>
                    </a:lnTo>
                    <a:lnTo>
                      <a:pt x="866" y="1990"/>
                    </a:lnTo>
                    <a:lnTo>
                      <a:pt x="774" y="2166"/>
                    </a:lnTo>
                    <a:lnTo>
                      <a:pt x="688" y="2346"/>
                    </a:lnTo>
                    <a:lnTo>
                      <a:pt x="604" y="2519"/>
                    </a:lnTo>
                    <a:lnTo>
                      <a:pt x="527" y="2693"/>
                    </a:lnTo>
                    <a:lnTo>
                      <a:pt x="455" y="2863"/>
                    </a:lnTo>
                    <a:lnTo>
                      <a:pt x="390" y="3027"/>
                    </a:lnTo>
                    <a:lnTo>
                      <a:pt x="328" y="3185"/>
                    </a:lnTo>
                    <a:lnTo>
                      <a:pt x="272" y="3340"/>
                    </a:lnTo>
                    <a:lnTo>
                      <a:pt x="223" y="3481"/>
                    </a:lnTo>
                    <a:lnTo>
                      <a:pt x="180" y="3618"/>
                    </a:lnTo>
                    <a:lnTo>
                      <a:pt x="139" y="3746"/>
                    </a:lnTo>
                    <a:lnTo>
                      <a:pt x="102" y="3860"/>
                    </a:lnTo>
                    <a:lnTo>
                      <a:pt x="71" y="3962"/>
                    </a:lnTo>
                    <a:lnTo>
                      <a:pt x="47" y="4052"/>
                    </a:lnTo>
                    <a:lnTo>
                      <a:pt x="27" y="4128"/>
                    </a:lnTo>
                    <a:lnTo>
                      <a:pt x="12" y="4191"/>
                    </a:lnTo>
                    <a:lnTo>
                      <a:pt x="0" y="4234"/>
                    </a:lnTo>
                    <a:lnTo>
                      <a:pt x="65" y="4340"/>
                    </a:lnTo>
                    <a:lnTo>
                      <a:pt x="115" y="4436"/>
                    </a:lnTo>
                    <a:lnTo>
                      <a:pt x="155" y="4528"/>
                    </a:lnTo>
                    <a:lnTo>
                      <a:pt x="182" y="4618"/>
                    </a:lnTo>
                    <a:lnTo>
                      <a:pt x="204" y="4705"/>
                    </a:lnTo>
                    <a:lnTo>
                      <a:pt x="226" y="4797"/>
                    </a:lnTo>
                    <a:lnTo>
                      <a:pt x="245" y="4891"/>
                    </a:lnTo>
                    <a:lnTo>
                      <a:pt x="266" y="4989"/>
                    </a:lnTo>
                    <a:lnTo>
                      <a:pt x="331" y="4807"/>
                    </a:lnTo>
                    <a:lnTo>
                      <a:pt x="396" y="4634"/>
                    </a:lnTo>
                    <a:lnTo>
                      <a:pt x="455" y="4469"/>
                    </a:lnTo>
                    <a:lnTo>
                      <a:pt x="511" y="4314"/>
                    </a:lnTo>
                    <a:lnTo>
                      <a:pt x="566" y="4163"/>
                    </a:lnTo>
                    <a:lnTo>
                      <a:pt x="619" y="4020"/>
                    </a:lnTo>
                    <a:lnTo>
                      <a:pt x="672" y="3885"/>
                    </a:lnTo>
                    <a:lnTo>
                      <a:pt x="721" y="3754"/>
                    </a:lnTo>
                    <a:lnTo>
                      <a:pt x="774" y="3630"/>
                    </a:lnTo>
                    <a:lnTo>
                      <a:pt x="820" y="3507"/>
                    </a:lnTo>
                    <a:lnTo>
                      <a:pt x="870" y="3389"/>
                    </a:lnTo>
                    <a:lnTo>
                      <a:pt x="919" y="3275"/>
                    </a:lnTo>
                    <a:lnTo>
                      <a:pt x="968" y="3163"/>
                    </a:lnTo>
                    <a:lnTo>
                      <a:pt x="1021" y="3055"/>
                    </a:lnTo>
                    <a:lnTo>
                      <a:pt x="1074" y="2946"/>
                    </a:lnTo>
                    <a:lnTo>
                      <a:pt x="1127" y="2838"/>
                    </a:lnTo>
                    <a:lnTo>
                      <a:pt x="1182" y="2730"/>
                    </a:lnTo>
                    <a:lnTo>
                      <a:pt x="1241" y="2622"/>
                    </a:lnTo>
                    <a:lnTo>
                      <a:pt x="1300" y="2510"/>
                    </a:lnTo>
                    <a:lnTo>
                      <a:pt x="1365" y="2399"/>
                    </a:lnTo>
                    <a:lnTo>
                      <a:pt x="1429" y="2287"/>
                    </a:lnTo>
                    <a:lnTo>
                      <a:pt x="1501" y="2170"/>
                    </a:lnTo>
                    <a:lnTo>
                      <a:pt x="1576" y="2048"/>
                    </a:lnTo>
                    <a:lnTo>
                      <a:pt x="1653" y="1925"/>
                    </a:lnTo>
                    <a:lnTo>
                      <a:pt x="1737" y="1799"/>
                    </a:lnTo>
                    <a:lnTo>
                      <a:pt x="1827" y="1665"/>
                    </a:lnTo>
                    <a:lnTo>
                      <a:pt x="1919" y="1523"/>
                    </a:lnTo>
                    <a:lnTo>
                      <a:pt x="2018" y="1377"/>
                    </a:lnTo>
                    <a:lnTo>
                      <a:pt x="2123" y="1226"/>
                    </a:lnTo>
                    <a:lnTo>
                      <a:pt x="2235" y="1062"/>
                    </a:lnTo>
                    <a:lnTo>
                      <a:pt x="2352" y="895"/>
                    </a:lnTo>
                    <a:lnTo>
                      <a:pt x="2480" y="715"/>
                    </a:lnTo>
                    <a:lnTo>
                      <a:pt x="2402" y="842"/>
                    </a:lnTo>
                    <a:lnTo>
                      <a:pt x="2327" y="966"/>
                    </a:lnTo>
                    <a:lnTo>
                      <a:pt x="2250" y="1095"/>
                    </a:lnTo>
                    <a:lnTo>
                      <a:pt x="2172" y="1223"/>
                    </a:lnTo>
                    <a:lnTo>
                      <a:pt x="2096" y="1352"/>
                    </a:lnTo>
                    <a:lnTo>
                      <a:pt x="2015" y="1483"/>
                    </a:lnTo>
                    <a:lnTo>
                      <a:pt x="1937" y="1613"/>
                    </a:lnTo>
                    <a:lnTo>
                      <a:pt x="1860" y="1742"/>
                    </a:lnTo>
                    <a:lnTo>
                      <a:pt x="1782" y="1876"/>
                    </a:lnTo>
                    <a:lnTo>
                      <a:pt x="1709" y="2009"/>
                    </a:lnTo>
                    <a:lnTo>
                      <a:pt x="1631" y="2142"/>
                    </a:lnTo>
                    <a:lnTo>
                      <a:pt x="1557" y="2275"/>
                    </a:lnTo>
                    <a:lnTo>
                      <a:pt x="1482" y="2408"/>
                    </a:lnTo>
                    <a:lnTo>
                      <a:pt x="1411" y="2540"/>
                    </a:lnTo>
                    <a:lnTo>
                      <a:pt x="1337" y="2677"/>
                    </a:lnTo>
                    <a:lnTo>
                      <a:pt x="1269" y="2813"/>
                    </a:lnTo>
                    <a:lnTo>
                      <a:pt x="1201" y="2950"/>
                    </a:lnTo>
                    <a:lnTo>
                      <a:pt x="1133" y="3083"/>
                    </a:lnTo>
                    <a:lnTo>
                      <a:pt x="1068" y="3219"/>
                    </a:lnTo>
                    <a:lnTo>
                      <a:pt x="1003" y="3355"/>
                    </a:lnTo>
                    <a:lnTo>
                      <a:pt x="944" y="3491"/>
                    </a:lnTo>
                    <a:lnTo>
                      <a:pt x="886" y="3628"/>
                    </a:lnTo>
                    <a:lnTo>
                      <a:pt x="827" y="3767"/>
                    </a:lnTo>
                    <a:lnTo>
                      <a:pt x="774" y="3903"/>
                    </a:lnTo>
                    <a:lnTo>
                      <a:pt x="721" y="4040"/>
                    </a:lnTo>
                    <a:lnTo>
                      <a:pt x="674" y="4175"/>
                    </a:lnTo>
                    <a:lnTo>
                      <a:pt x="629" y="4311"/>
                    </a:lnTo>
                    <a:lnTo>
                      <a:pt x="588" y="4448"/>
                    </a:lnTo>
                    <a:lnTo>
                      <a:pt x="548" y="4583"/>
                    </a:lnTo>
                    <a:lnTo>
                      <a:pt x="511" y="4720"/>
                    </a:lnTo>
                    <a:lnTo>
                      <a:pt x="480" y="4853"/>
                    </a:lnTo>
                    <a:lnTo>
                      <a:pt x="452" y="4989"/>
                    </a:lnTo>
                    <a:lnTo>
                      <a:pt x="490" y="4955"/>
                    </a:lnTo>
                    <a:lnTo>
                      <a:pt x="533" y="4921"/>
                    </a:lnTo>
                    <a:lnTo>
                      <a:pt x="576" y="4893"/>
                    </a:lnTo>
                    <a:lnTo>
                      <a:pt x="625" y="4871"/>
                    </a:lnTo>
                    <a:lnTo>
                      <a:pt x="678" y="4850"/>
                    </a:lnTo>
                    <a:lnTo>
                      <a:pt x="733" y="4834"/>
                    </a:lnTo>
                    <a:lnTo>
                      <a:pt x="790" y="4819"/>
                    </a:lnTo>
                    <a:lnTo>
                      <a:pt x="848" y="4807"/>
                    </a:lnTo>
                    <a:lnTo>
                      <a:pt x="904" y="4797"/>
                    </a:lnTo>
                    <a:lnTo>
                      <a:pt x="962" y="4791"/>
                    </a:lnTo>
                    <a:lnTo>
                      <a:pt x="1019" y="4785"/>
                    </a:lnTo>
                    <a:lnTo>
                      <a:pt x="1074" y="4781"/>
                    </a:lnTo>
                    <a:lnTo>
                      <a:pt x="1127" y="4779"/>
                    </a:lnTo>
                    <a:lnTo>
                      <a:pt x="1176" y="4775"/>
                    </a:lnTo>
                    <a:lnTo>
                      <a:pt x="1225" y="4775"/>
                    </a:lnTo>
                    <a:lnTo>
                      <a:pt x="1269" y="4775"/>
                    </a:lnTo>
                    <a:lnTo>
                      <a:pt x="1368" y="4630"/>
                    </a:lnTo>
                    <a:lnTo>
                      <a:pt x="1461" y="4487"/>
                    </a:lnTo>
                    <a:lnTo>
                      <a:pt x="1547" y="4342"/>
                    </a:lnTo>
                    <a:lnTo>
                      <a:pt x="1625" y="4200"/>
                    </a:lnTo>
                    <a:lnTo>
                      <a:pt x="1699" y="4061"/>
                    </a:lnTo>
                    <a:lnTo>
                      <a:pt x="1768" y="3922"/>
                    </a:lnTo>
                    <a:lnTo>
                      <a:pt x="1829" y="3782"/>
                    </a:lnTo>
                    <a:lnTo>
                      <a:pt x="1888" y="3650"/>
                    </a:lnTo>
                    <a:lnTo>
                      <a:pt x="1944" y="3516"/>
                    </a:lnTo>
                    <a:lnTo>
                      <a:pt x="2000" y="3385"/>
                    </a:lnTo>
                    <a:lnTo>
                      <a:pt x="2052" y="3262"/>
                    </a:lnTo>
                    <a:lnTo>
                      <a:pt x="2102" y="3138"/>
                    </a:lnTo>
                    <a:lnTo>
                      <a:pt x="2154" y="3018"/>
                    </a:lnTo>
                    <a:lnTo>
                      <a:pt x="2204" y="2903"/>
                    </a:lnTo>
                    <a:lnTo>
                      <a:pt x="2256" y="2791"/>
                    </a:lnTo>
                    <a:lnTo>
                      <a:pt x="2309" y="2687"/>
                    </a:lnTo>
                    <a:lnTo>
                      <a:pt x="2343" y="2622"/>
                    </a:lnTo>
                    <a:lnTo>
                      <a:pt x="2378" y="2554"/>
                    </a:lnTo>
                    <a:lnTo>
                      <a:pt x="2408" y="2476"/>
                    </a:lnTo>
                    <a:lnTo>
                      <a:pt x="2439" y="2399"/>
                    </a:lnTo>
                    <a:lnTo>
                      <a:pt x="2470" y="2321"/>
                    </a:lnTo>
                    <a:lnTo>
                      <a:pt x="2504" y="2244"/>
                    </a:lnTo>
                    <a:lnTo>
                      <a:pt x="2538" y="2176"/>
                    </a:lnTo>
                    <a:lnTo>
                      <a:pt x="2572" y="2111"/>
                    </a:lnTo>
                    <a:lnTo>
                      <a:pt x="2544" y="2107"/>
                    </a:lnTo>
                    <a:lnTo>
                      <a:pt x="2510" y="2101"/>
                    </a:lnTo>
                    <a:lnTo>
                      <a:pt x="2476" y="2093"/>
                    </a:lnTo>
                    <a:lnTo>
                      <a:pt x="2439" y="2080"/>
                    </a:lnTo>
                    <a:lnTo>
                      <a:pt x="2396" y="2068"/>
                    </a:lnTo>
                    <a:lnTo>
                      <a:pt x="2355" y="2052"/>
                    </a:lnTo>
                    <a:lnTo>
                      <a:pt x="2309" y="2036"/>
                    </a:lnTo>
                    <a:lnTo>
                      <a:pt x="2266" y="2021"/>
                    </a:lnTo>
                    <a:lnTo>
                      <a:pt x="2223" y="2005"/>
                    </a:lnTo>
                    <a:lnTo>
                      <a:pt x="2176" y="1993"/>
                    </a:lnTo>
                    <a:lnTo>
                      <a:pt x="2133" y="1984"/>
                    </a:lnTo>
                    <a:lnTo>
                      <a:pt x="2092" y="1978"/>
                    </a:lnTo>
                    <a:lnTo>
                      <a:pt x="2052" y="1972"/>
                    </a:lnTo>
                    <a:lnTo>
                      <a:pt x="2015" y="1972"/>
                    </a:lnTo>
                    <a:lnTo>
                      <a:pt x="1980" y="1978"/>
                    </a:lnTo>
                    <a:lnTo>
                      <a:pt x="1950" y="1990"/>
                    </a:lnTo>
                    <a:lnTo>
                      <a:pt x="1968" y="1962"/>
                    </a:lnTo>
                    <a:lnTo>
                      <a:pt x="1996" y="1940"/>
                    </a:lnTo>
                    <a:lnTo>
                      <a:pt x="2027" y="1922"/>
                    </a:lnTo>
                    <a:lnTo>
                      <a:pt x="2068" y="1909"/>
                    </a:lnTo>
                    <a:lnTo>
                      <a:pt x="2111" y="1901"/>
                    </a:lnTo>
                    <a:lnTo>
                      <a:pt x="2157" y="1895"/>
                    </a:lnTo>
                    <a:lnTo>
                      <a:pt x="2207" y="1891"/>
                    </a:lnTo>
                    <a:lnTo>
                      <a:pt x="2260" y="1888"/>
                    </a:lnTo>
                    <a:lnTo>
                      <a:pt x="2315" y="1885"/>
                    </a:lnTo>
                    <a:lnTo>
                      <a:pt x="2370" y="1885"/>
                    </a:lnTo>
                    <a:lnTo>
                      <a:pt x="2429" y="1882"/>
                    </a:lnTo>
                    <a:lnTo>
                      <a:pt x="2488" y="1879"/>
                    </a:lnTo>
                    <a:lnTo>
                      <a:pt x="2544" y="1872"/>
                    </a:lnTo>
                    <a:lnTo>
                      <a:pt x="2600" y="1864"/>
                    </a:lnTo>
                    <a:lnTo>
                      <a:pt x="2656" y="1850"/>
                    </a:lnTo>
                    <a:lnTo>
                      <a:pt x="2708" y="1836"/>
                    </a:lnTo>
                    <a:lnTo>
                      <a:pt x="2739" y="1770"/>
                    </a:lnTo>
                    <a:lnTo>
                      <a:pt x="2764" y="1703"/>
                    </a:lnTo>
                    <a:lnTo>
                      <a:pt x="2786" y="1631"/>
                    </a:lnTo>
                    <a:lnTo>
                      <a:pt x="2807" y="1556"/>
                    </a:lnTo>
                    <a:lnTo>
                      <a:pt x="2829" y="1479"/>
                    </a:lnTo>
                    <a:lnTo>
                      <a:pt x="2851" y="1393"/>
                    </a:lnTo>
                    <a:lnTo>
                      <a:pt x="2878" y="1299"/>
                    </a:lnTo>
                    <a:lnTo>
                      <a:pt x="2909" y="1201"/>
                    </a:lnTo>
                    <a:lnTo>
                      <a:pt x="2876" y="1201"/>
                    </a:lnTo>
                    <a:lnTo>
                      <a:pt x="2841" y="1201"/>
                    </a:lnTo>
                    <a:lnTo>
                      <a:pt x="2804" y="1201"/>
                    </a:lnTo>
                    <a:lnTo>
                      <a:pt x="2767" y="1201"/>
                    </a:lnTo>
                    <a:lnTo>
                      <a:pt x="2729" y="1201"/>
                    </a:lnTo>
                    <a:lnTo>
                      <a:pt x="2690" y="1201"/>
                    </a:lnTo>
                    <a:lnTo>
                      <a:pt x="2649" y="1201"/>
                    </a:lnTo>
                    <a:lnTo>
                      <a:pt x="2612" y="1201"/>
                    </a:lnTo>
                    <a:lnTo>
                      <a:pt x="2572" y="1205"/>
                    </a:lnTo>
                    <a:lnTo>
                      <a:pt x="2531" y="1205"/>
                    </a:lnTo>
                    <a:lnTo>
                      <a:pt x="2494" y="1207"/>
                    </a:lnTo>
                    <a:lnTo>
                      <a:pt x="2454" y="1207"/>
                    </a:lnTo>
                    <a:lnTo>
                      <a:pt x="2421" y="1211"/>
                    </a:lnTo>
                    <a:lnTo>
                      <a:pt x="2386" y="1213"/>
                    </a:lnTo>
                    <a:lnTo>
                      <a:pt x="2352" y="1217"/>
                    </a:lnTo>
                    <a:lnTo>
                      <a:pt x="2321" y="1219"/>
                    </a:lnTo>
                    <a:lnTo>
                      <a:pt x="2355" y="1195"/>
                    </a:lnTo>
                    <a:lnTo>
                      <a:pt x="2392" y="1173"/>
                    </a:lnTo>
                    <a:lnTo>
                      <a:pt x="2429" y="1154"/>
                    </a:lnTo>
                    <a:lnTo>
                      <a:pt x="2470" y="1136"/>
                    </a:lnTo>
                    <a:lnTo>
                      <a:pt x="2510" y="1121"/>
                    </a:lnTo>
                    <a:lnTo>
                      <a:pt x="2550" y="1109"/>
                    </a:lnTo>
                    <a:lnTo>
                      <a:pt x="2594" y="1095"/>
                    </a:lnTo>
                    <a:lnTo>
                      <a:pt x="2637" y="1083"/>
                    </a:lnTo>
                    <a:lnTo>
                      <a:pt x="2680" y="1074"/>
                    </a:lnTo>
                    <a:lnTo>
                      <a:pt x="2723" y="1064"/>
                    </a:lnTo>
                    <a:lnTo>
                      <a:pt x="2764" y="1056"/>
                    </a:lnTo>
                    <a:lnTo>
                      <a:pt x="2807" y="1046"/>
                    </a:lnTo>
                    <a:lnTo>
                      <a:pt x="2847" y="1037"/>
                    </a:lnTo>
                    <a:lnTo>
                      <a:pt x="2888" y="1028"/>
                    </a:lnTo>
                    <a:lnTo>
                      <a:pt x="2925" y="1015"/>
                    </a:lnTo>
                    <a:lnTo>
                      <a:pt x="2962" y="1005"/>
                    </a:lnTo>
                    <a:lnTo>
                      <a:pt x="2984" y="842"/>
                    </a:lnTo>
                    <a:lnTo>
                      <a:pt x="2999" y="603"/>
                    </a:lnTo>
                    <a:lnTo>
                      <a:pt x="3002" y="313"/>
                    </a:lnTo>
                    <a:lnTo>
                      <a:pt x="2978" y="0"/>
                    </a:lnTo>
                    <a:close/>
                  </a:path>
                </a:pathLst>
              </a:custGeom>
              <a:solidFill>
                <a:srgbClr val="FFFFFF">
                  <a:alpha val="50195"/>
                </a:srgbClr>
              </a:solidFill>
              <a:ln w="11113">
                <a:solidFill>
                  <a:srgbClr val="000000"/>
                </a:solidFill>
                <a:prstDash val="solid"/>
                <a:round/>
                <a:headEnd/>
                <a:tailEnd/>
              </a:ln>
            </p:spPr>
            <p:txBody>
              <a:bodyPr lIns="16" tIns="8" rIns="16" bIns="8">
                <a:spAutoFit/>
              </a:bodyPr>
              <a:lstStyle/>
              <a:p>
                <a:endParaRPr lang="ar-SA"/>
              </a:p>
            </p:txBody>
          </p:sp>
          <p:sp>
            <p:nvSpPr>
              <p:cNvPr id="5134" name="Freeform 16"/>
              <p:cNvSpPr>
                <a:spLocks/>
              </p:cNvSpPr>
              <p:nvPr/>
            </p:nvSpPr>
            <p:spPr bwMode="auto">
              <a:xfrm>
                <a:off x="4028" y="3883"/>
                <a:ext cx="207" cy="429"/>
              </a:xfrm>
              <a:custGeom>
                <a:avLst/>
                <a:gdLst>
                  <a:gd name="T0" fmla="*/ 375 w 623"/>
                  <a:gd name="T1" fmla="*/ 33 h 1288"/>
                  <a:gd name="T2" fmla="*/ 396 w 623"/>
                  <a:gd name="T3" fmla="*/ 55 h 1288"/>
                  <a:gd name="T4" fmla="*/ 418 w 623"/>
                  <a:gd name="T5" fmla="*/ 71 h 1288"/>
                  <a:gd name="T6" fmla="*/ 439 w 623"/>
                  <a:gd name="T7" fmla="*/ 86 h 1288"/>
                  <a:gd name="T8" fmla="*/ 465 w 623"/>
                  <a:gd name="T9" fmla="*/ 92 h 1288"/>
                  <a:gd name="T10" fmla="*/ 496 w 623"/>
                  <a:gd name="T11" fmla="*/ 90 h 1288"/>
                  <a:gd name="T12" fmla="*/ 530 w 623"/>
                  <a:gd name="T13" fmla="*/ 74 h 1288"/>
                  <a:gd name="T14" fmla="*/ 570 w 623"/>
                  <a:gd name="T15" fmla="*/ 47 h 1288"/>
                  <a:gd name="T16" fmla="*/ 616 w 623"/>
                  <a:gd name="T17" fmla="*/ 0 h 1288"/>
                  <a:gd name="T18" fmla="*/ 623 w 623"/>
                  <a:gd name="T19" fmla="*/ 9 h 1288"/>
                  <a:gd name="T20" fmla="*/ 623 w 623"/>
                  <a:gd name="T21" fmla="*/ 27 h 1288"/>
                  <a:gd name="T22" fmla="*/ 620 w 623"/>
                  <a:gd name="T23" fmla="*/ 59 h 1288"/>
                  <a:gd name="T24" fmla="*/ 610 w 623"/>
                  <a:gd name="T25" fmla="*/ 96 h 1288"/>
                  <a:gd name="T26" fmla="*/ 598 w 623"/>
                  <a:gd name="T27" fmla="*/ 145 h 1288"/>
                  <a:gd name="T28" fmla="*/ 582 w 623"/>
                  <a:gd name="T29" fmla="*/ 198 h 1288"/>
                  <a:gd name="T30" fmla="*/ 564 w 623"/>
                  <a:gd name="T31" fmla="*/ 257 h 1288"/>
                  <a:gd name="T32" fmla="*/ 545 w 623"/>
                  <a:gd name="T33" fmla="*/ 321 h 1288"/>
                  <a:gd name="T34" fmla="*/ 527 w 623"/>
                  <a:gd name="T35" fmla="*/ 362 h 1288"/>
                  <a:gd name="T36" fmla="*/ 486 w 623"/>
                  <a:gd name="T37" fmla="*/ 417 h 1288"/>
                  <a:gd name="T38" fmla="*/ 433 w 623"/>
                  <a:gd name="T39" fmla="*/ 486 h 1288"/>
                  <a:gd name="T40" fmla="*/ 372 w 623"/>
                  <a:gd name="T41" fmla="*/ 560 h 1288"/>
                  <a:gd name="T42" fmla="*/ 307 w 623"/>
                  <a:gd name="T43" fmla="*/ 637 h 1288"/>
                  <a:gd name="T44" fmla="*/ 241 w 623"/>
                  <a:gd name="T45" fmla="*/ 715 h 1288"/>
                  <a:gd name="T46" fmla="*/ 183 w 623"/>
                  <a:gd name="T47" fmla="*/ 790 h 1288"/>
                  <a:gd name="T48" fmla="*/ 133 w 623"/>
                  <a:gd name="T49" fmla="*/ 851 h 1288"/>
                  <a:gd name="T50" fmla="*/ 87 w 623"/>
                  <a:gd name="T51" fmla="*/ 947 h 1288"/>
                  <a:gd name="T52" fmla="*/ 78 w 623"/>
                  <a:gd name="T53" fmla="*/ 1024 h 1288"/>
                  <a:gd name="T54" fmla="*/ 94 w 623"/>
                  <a:gd name="T55" fmla="*/ 1080 h 1288"/>
                  <a:gd name="T56" fmla="*/ 118 w 623"/>
                  <a:gd name="T57" fmla="*/ 1127 h 1288"/>
                  <a:gd name="T58" fmla="*/ 143 w 623"/>
                  <a:gd name="T59" fmla="*/ 1164 h 1288"/>
                  <a:gd name="T60" fmla="*/ 159 w 623"/>
                  <a:gd name="T61" fmla="*/ 1200 h 1288"/>
                  <a:gd name="T62" fmla="*/ 149 w 623"/>
                  <a:gd name="T63" fmla="*/ 1237 h 1288"/>
                  <a:gd name="T64" fmla="*/ 102 w 623"/>
                  <a:gd name="T65" fmla="*/ 1284 h 1288"/>
                  <a:gd name="T66" fmla="*/ 72 w 623"/>
                  <a:gd name="T67" fmla="*/ 1288 h 1288"/>
                  <a:gd name="T68" fmla="*/ 47 w 623"/>
                  <a:gd name="T69" fmla="*/ 1288 h 1288"/>
                  <a:gd name="T70" fmla="*/ 28 w 623"/>
                  <a:gd name="T71" fmla="*/ 1278 h 1288"/>
                  <a:gd name="T72" fmla="*/ 16 w 623"/>
                  <a:gd name="T73" fmla="*/ 1268 h 1288"/>
                  <a:gd name="T74" fmla="*/ 6 w 623"/>
                  <a:gd name="T75" fmla="*/ 1253 h 1288"/>
                  <a:gd name="T76" fmla="*/ 0 w 623"/>
                  <a:gd name="T77" fmla="*/ 1237 h 1288"/>
                  <a:gd name="T78" fmla="*/ 0 w 623"/>
                  <a:gd name="T79" fmla="*/ 1223 h 1288"/>
                  <a:gd name="T80" fmla="*/ 0 w 623"/>
                  <a:gd name="T81" fmla="*/ 1204 h 1288"/>
                  <a:gd name="T82" fmla="*/ 10 w 623"/>
                  <a:gd name="T83" fmla="*/ 1135 h 1288"/>
                  <a:gd name="T84" fmla="*/ 22 w 623"/>
                  <a:gd name="T85" fmla="*/ 1076 h 1288"/>
                  <a:gd name="T86" fmla="*/ 43 w 623"/>
                  <a:gd name="T87" fmla="*/ 994 h 1288"/>
                  <a:gd name="T88" fmla="*/ 81 w 623"/>
                  <a:gd name="T89" fmla="*/ 847 h 1288"/>
                  <a:gd name="T90" fmla="*/ 115 w 623"/>
                  <a:gd name="T91" fmla="*/ 737 h 1288"/>
                  <a:gd name="T92" fmla="*/ 159 w 623"/>
                  <a:gd name="T93" fmla="*/ 606 h 1288"/>
                  <a:gd name="T94" fmla="*/ 202 w 623"/>
                  <a:gd name="T95" fmla="*/ 470 h 1288"/>
                  <a:gd name="T96" fmla="*/ 249 w 623"/>
                  <a:gd name="T97" fmla="*/ 333 h 1288"/>
                  <a:gd name="T98" fmla="*/ 292 w 623"/>
                  <a:gd name="T99" fmla="*/ 210 h 1288"/>
                  <a:gd name="T100" fmla="*/ 329 w 623"/>
                  <a:gd name="T101" fmla="*/ 111 h 1288"/>
                  <a:gd name="T102" fmla="*/ 357 w 623"/>
                  <a:gd name="T103" fmla="*/ 49 h 1288"/>
                  <a:gd name="T104" fmla="*/ 375 w 623"/>
                  <a:gd name="T105" fmla="*/ 33 h 12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3"/>
                  <a:gd name="T160" fmla="*/ 0 h 1288"/>
                  <a:gd name="T161" fmla="*/ 623 w 623"/>
                  <a:gd name="T162" fmla="*/ 1288 h 12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3" h="1288">
                    <a:moveTo>
                      <a:pt x="375" y="33"/>
                    </a:moveTo>
                    <a:lnTo>
                      <a:pt x="396" y="55"/>
                    </a:lnTo>
                    <a:lnTo>
                      <a:pt x="418" y="71"/>
                    </a:lnTo>
                    <a:lnTo>
                      <a:pt x="439" y="86"/>
                    </a:lnTo>
                    <a:lnTo>
                      <a:pt x="465" y="92"/>
                    </a:lnTo>
                    <a:lnTo>
                      <a:pt x="496" y="90"/>
                    </a:lnTo>
                    <a:lnTo>
                      <a:pt x="530" y="74"/>
                    </a:lnTo>
                    <a:lnTo>
                      <a:pt x="570" y="47"/>
                    </a:lnTo>
                    <a:lnTo>
                      <a:pt x="616" y="0"/>
                    </a:lnTo>
                    <a:lnTo>
                      <a:pt x="623" y="9"/>
                    </a:lnTo>
                    <a:lnTo>
                      <a:pt x="623" y="27"/>
                    </a:lnTo>
                    <a:lnTo>
                      <a:pt x="620" y="59"/>
                    </a:lnTo>
                    <a:lnTo>
                      <a:pt x="610" y="96"/>
                    </a:lnTo>
                    <a:lnTo>
                      <a:pt x="598" y="145"/>
                    </a:lnTo>
                    <a:lnTo>
                      <a:pt x="582" y="198"/>
                    </a:lnTo>
                    <a:lnTo>
                      <a:pt x="564" y="257"/>
                    </a:lnTo>
                    <a:lnTo>
                      <a:pt x="545" y="321"/>
                    </a:lnTo>
                    <a:lnTo>
                      <a:pt x="527" y="362"/>
                    </a:lnTo>
                    <a:lnTo>
                      <a:pt x="486" y="417"/>
                    </a:lnTo>
                    <a:lnTo>
                      <a:pt x="433" y="486"/>
                    </a:lnTo>
                    <a:lnTo>
                      <a:pt x="372" y="560"/>
                    </a:lnTo>
                    <a:lnTo>
                      <a:pt x="307" y="637"/>
                    </a:lnTo>
                    <a:lnTo>
                      <a:pt x="241" y="715"/>
                    </a:lnTo>
                    <a:lnTo>
                      <a:pt x="183" y="790"/>
                    </a:lnTo>
                    <a:lnTo>
                      <a:pt x="133" y="851"/>
                    </a:lnTo>
                    <a:lnTo>
                      <a:pt x="87" y="947"/>
                    </a:lnTo>
                    <a:lnTo>
                      <a:pt x="78" y="1024"/>
                    </a:lnTo>
                    <a:lnTo>
                      <a:pt x="94" y="1080"/>
                    </a:lnTo>
                    <a:lnTo>
                      <a:pt x="118" y="1127"/>
                    </a:lnTo>
                    <a:lnTo>
                      <a:pt x="143" y="1164"/>
                    </a:lnTo>
                    <a:lnTo>
                      <a:pt x="159" y="1200"/>
                    </a:lnTo>
                    <a:lnTo>
                      <a:pt x="149" y="1237"/>
                    </a:lnTo>
                    <a:lnTo>
                      <a:pt x="102" y="1284"/>
                    </a:lnTo>
                    <a:lnTo>
                      <a:pt x="72" y="1288"/>
                    </a:lnTo>
                    <a:lnTo>
                      <a:pt x="47" y="1288"/>
                    </a:lnTo>
                    <a:lnTo>
                      <a:pt x="28" y="1278"/>
                    </a:lnTo>
                    <a:lnTo>
                      <a:pt x="16" y="1268"/>
                    </a:lnTo>
                    <a:lnTo>
                      <a:pt x="6" y="1253"/>
                    </a:lnTo>
                    <a:lnTo>
                      <a:pt x="0" y="1237"/>
                    </a:lnTo>
                    <a:lnTo>
                      <a:pt x="0" y="1223"/>
                    </a:lnTo>
                    <a:lnTo>
                      <a:pt x="0" y="1204"/>
                    </a:lnTo>
                    <a:lnTo>
                      <a:pt x="10" y="1135"/>
                    </a:lnTo>
                    <a:lnTo>
                      <a:pt x="22" y="1076"/>
                    </a:lnTo>
                    <a:lnTo>
                      <a:pt x="43" y="994"/>
                    </a:lnTo>
                    <a:lnTo>
                      <a:pt x="81" y="847"/>
                    </a:lnTo>
                    <a:lnTo>
                      <a:pt x="115" y="737"/>
                    </a:lnTo>
                    <a:lnTo>
                      <a:pt x="159" y="606"/>
                    </a:lnTo>
                    <a:lnTo>
                      <a:pt x="202" y="470"/>
                    </a:lnTo>
                    <a:lnTo>
                      <a:pt x="249" y="333"/>
                    </a:lnTo>
                    <a:lnTo>
                      <a:pt x="292" y="210"/>
                    </a:lnTo>
                    <a:lnTo>
                      <a:pt x="329" y="111"/>
                    </a:lnTo>
                    <a:lnTo>
                      <a:pt x="357" y="49"/>
                    </a:lnTo>
                    <a:lnTo>
                      <a:pt x="375" y="33"/>
                    </a:lnTo>
                    <a:close/>
                  </a:path>
                </a:pathLst>
              </a:custGeom>
              <a:solidFill>
                <a:srgbClr val="000000">
                  <a:alpha val="50195"/>
                </a:srgbClr>
              </a:solidFill>
              <a:ln w="11113">
                <a:solidFill>
                  <a:srgbClr val="000000"/>
                </a:solidFill>
                <a:prstDash val="solid"/>
                <a:round/>
                <a:headEnd/>
                <a:tailEnd/>
              </a:ln>
            </p:spPr>
            <p:txBody>
              <a:bodyPr lIns="16" tIns="8" rIns="16" bIns="8">
                <a:spAutoFit/>
              </a:bodyPr>
              <a:lstStyle/>
              <a:p>
                <a:endParaRPr lang="ar-SA"/>
              </a:p>
            </p:txBody>
          </p:sp>
          <p:sp>
            <p:nvSpPr>
              <p:cNvPr id="5135" name="Freeform 17"/>
              <p:cNvSpPr>
                <a:spLocks/>
              </p:cNvSpPr>
              <p:nvPr/>
            </p:nvSpPr>
            <p:spPr bwMode="auto">
              <a:xfrm>
                <a:off x="4041" y="4259"/>
                <a:ext cx="8" cy="35"/>
              </a:xfrm>
              <a:custGeom>
                <a:avLst/>
                <a:gdLst>
                  <a:gd name="T0" fmla="*/ 10 w 24"/>
                  <a:gd name="T1" fmla="*/ 0 h 106"/>
                  <a:gd name="T2" fmla="*/ 2 w 24"/>
                  <a:gd name="T3" fmla="*/ 31 h 106"/>
                  <a:gd name="T4" fmla="*/ 0 w 24"/>
                  <a:gd name="T5" fmla="*/ 65 h 106"/>
                  <a:gd name="T6" fmla="*/ 0 w 24"/>
                  <a:gd name="T7" fmla="*/ 96 h 106"/>
                  <a:gd name="T8" fmla="*/ 12 w 24"/>
                  <a:gd name="T9" fmla="*/ 106 h 106"/>
                  <a:gd name="T10" fmla="*/ 24 w 24"/>
                  <a:gd name="T11" fmla="*/ 94 h 106"/>
                  <a:gd name="T12" fmla="*/ 24 w 24"/>
                  <a:gd name="T13" fmla="*/ 65 h 106"/>
                  <a:gd name="T14" fmla="*/ 18 w 24"/>
                  <a:gd name="T15" fmla="*/ 31 h 106"/>
                  <a:gd name="T16" fmla="*/ 10 w 24"/>
                  <a:gd name="T17" fmla="*/ 0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06"/>
                  <a:gd name="T29" fmla="*/ 24 w 24"/>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06">
                    <a:moveTo>
                      <a:pt x="10" y="0"/>
                    </a:moveTo>
                    <a:lnTo>
                      <a:pt x="2" y="31"/>
                    </a:lnTo>
                    <a:lnTo>
                      <a:pt x="0" y="65"/>
                    </a:lnTo>
                    <a:lnTo>
                      <a:pt x="0" y="96"/>
                    </a:lnTo>
                    <a:lnTo>
                      <a:pt x="12" y="106"/>
                    </a:lnTo>
                    <a:lnTo>
                      <a:pt x="24" y="94"/>
                    </a:lnTo>
                    <a:lnTo>
                      <a:pt x="24" y="65"/>
                    </a:lnTo>
                    <a:lnTo>
                      <a:pt x="18" y="31"/>
                    </a:lnTo>
                    <a:lnTo>
                      <a:pt x="10" y="0"/>
                    </a:lnTo>
                    <a:close/>
                  </a:path>
                </a:pathLst>
              </a:custGeom>
              <a:solidFill>
                <a:srgbClr val="FFFFFF">
                  <a:alpha val="50195"/>
                </a:srgbClr>
              </a:solidFill>
              <a:ln w="9525">
                <a:noFill/>
                <a:round/>
                <a:headEnd/>
                <a:tailEnd/>
              </a:ln>
            </p:spPr>
            <p:txBody>
              <a:bodyPr lIns="16" tIns="8" rIns="16" bIns="8">
                <a:spAutoFit/>
              </a:bodyPr>
              <a:lstStyle/>
              <a:p>
                <a:endParaRPr lang="ar-SA"/>
              </a:p>
            </p:txBody>
          </p:sp>
        </p:grpSp>
      </p:grpSp>
      <p:sp>
        <p:nvSpPr>
          <p:cNvPr id="21" name="مستطيل 20"/>
          <p:cNvSpPr/>
          <p:nvPr/>
        </p:nvSpPr>
        <p:spPr>
          <a:xfrm>
            <a:off x="3929058" y="1142984"/>
            <a:ext cx="4357718" cy="369332"/>
          </a:xfrm>
          <a:prstGeom prst="rect">
            <a:avLst/>
          </a:prstGeom>
        </p:spPr>
        <p:txBody>
          <a:bodyPr wrap="square">
            <a:spAutoFit/>
          </a:bodyPr>
          <a:lstStyle/>
          <a:p>
            <a:pPr algn="ctr"/>
            <a:endParaRPr lang="ar-SA" dirty="0"/>
          </a:p>
        </p:txBody>
      </p:sp>
      <p:sp>
        <p:nvSpPr>
          <p:cNvPr id="22" name="مستطيل 21"/>
          <p:cNvSpPr/>
          <p:nvPr/>
        </p:nvSpPr>
        <p:spPr>
          <a:xfrm>
            <a:off x="2286000" y="571481"/>
            <a:ext cx="5072082" cy="400110"/>
          </a:xfrm>
          <a:prstGeom prst="rect">
            <a:avLst/>
          </a:prstGeom>
        </p:spPr>
        <p:txBody>
          <a:bodyPr wrap="square">
            <a:spAutoFit/>
          </a:bodyPr>
          <a:lstStyle/>
          <a:p>
            <a:pPr algn="ctr"/>
            <a:endParaRPr lang="ar-SA" sz="2000" dirty="0"/>
          </a:p>
        </p:txBody>
      </p:sp>
      <p:sp>
        <p:nvSpPr>
          <p:cNvPr id="23" name="مستطيل 22"/>
          <p:cNvSpPr/>
          <p:nvPr/>
        </p:nvSpPr>
        <p:spPr>
          <a:xfrm>
            <a:off x="3571868" y="1214422"/>
            <a:ext cx="4071966" cy="400110"/>
          </a:xfrm>
          <a:prstGeom prst="rect">
            <a:avLst/>
          </a:prstGeom>
        </p:spPr>
        <p:txBody>
          <a:bodyPr wrap="square">
            <a:spAutoFit/>
          </a:bodyPr>
          <a:lstStyle/>
          <a:p>
            <a:pPr algn="ctr">
              <a:buFontTx/>
              <a:buNone/>
            </a:pPr>
            <a:endParaRPr lang="en-US" sz="2000" dirty="0">
              <a:solidFill>
                <a:srgbClr val="09121B"/>
              </a:solidFill>
            </a:endParaRPr>
          </a:p>
        </p:txBody>
      </p:sp>
      <p:sp>
        <p:nvSpPr>
          <p:cNvPr id="25" name="مستطيل 24"/>
          <p:cNvSpPr/>
          <p:nvPr/>
        </p:nvSpPr>
        <p:spPr>
          <a:xfrm>
            <a:off x="3606832" y="1142984"/>
            <a:ext cx="4394192" cy="369332"/>
          </a:xfrm>
          <a:prstGeom prst="rect">
            <a:avLst/>
          </a:prstGeom>
        </p:spPr>
        <p:txBody>
          <a:bodyPr wrap="square">
            <a:spAutoFit/>
          </a:bodyPr>
          <a:lstStyle/>
          <a:p>
            <a:pPr>
              <a:defRPr/>
            </a:pPr>
            <a:endParaRPr lang="ar-SA"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6" name="مستطيل 25"/>
          <p:cNvSpPr/>
          <p:nvPr/>
        </p:nvSpPr>
        <p:spPr>
          <a:xfrm>
            <a:off x="1938105" y="428604"/>
            <a:ext cx="5267789" cy="523220"/>
          </a:xfrm>
          <a:prstGeom prst="rect">
            <a:avLst/>
          </a:prstGeom>
          <a:noFill/>
        </p:spPr>
        <p:txBody>
          <a:bodyPr wrap="square" lIns="91440" tIns="45720" rIns="91440" bIns="45720">
            <a:spAutoFit/>
          </a:bodyPr>
          <a:lstStyle/>
          <a:p>
            <a:r>
              <a:rPr lang="ar-SA"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ar-SA"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4" name="مستطيل 23"/>
          <p:cNvSpPr/>
          <p:nvPr/>
        </p:nvSpPr>
        <p:spPr>
          <a:xfrm>
            <a:off x="2286000" y="3105835"/>
            <a:ext cx="4572000" cy="369332"/>
          </a:xfrm>
          <a:prstGeom prst="rect">
            <a:avLst/>
          </a:prstGeom>
        </p:spPr>
        <p:txBody>
          <a:bodyPr>
            <a:spAutoFit/>
          </a:bodyPr>
          <a:lstStyle/>
          <a:p>
            <a:endParaRPr lang="ar-SA" dirty="0"/>
          </a:p>
        </p:txBody>
      </p:sp>
      <p:sp>
        <p:nvSpPr>
          <p:cNvPr id="27" name="مستطيل 26"/>
          <p:cNvSpPr/>
          <p:nvPr/>
        </p:nvSpPr>
        <p:spPr>
          <a:xfrm>
            <a:off x="2286000" y="571481"/>
            <a:ext cx="4572000" cy="707886"/>
          </a:xfrm>
          <a:prstGeom prst="rect">
            <a:avLst/>
          </a:prstGeom>
        </p:spPr>
        <p:txBody>
          <a:bodyPr wrap="square">
            <a:spAutoFit/>
          </a:bodyPr>
          <a:lstStyle/>
          <a:p>
            <a:r>
              <a:rPr lang="ar-SA" sz="2000" b="1" dirty="0" smtClean="0">
                <a:solidFill>
                  <a:srgbClr val="FFFFFF"/>
                </a:solidFill>
              </a:rPr>
              <a:t>أهمية إدارة الجودة في التعليم تتمثل في</a:t>
            </a:r>
            <a:r>
              <a:rPr lang="en-US" sz="2000" b="1" dirty="0" smtClean="0">
                <a:solidFill>
                  <a:srgbClr val="FFFFFF"/>
                </a:solidFill>
              </a:rPr>
              <a:t>:</a:t>
            </a:r>
            <a:br>
              <a:rPr lang="en-US" sz="2000" b="1" dirty="0" smtClean="0">
                <a:solidFill>
                  <a:srgbClr val="FFFFFF"/>
                </a:solidFill>
              </a:rPr>
            </a:br>
            <a:endParaRPr lang="ar-SA" sz="2000" b="1" dirty="0">
              <a:solidFill>
                <a:srgbClr val="FFFFFF"/>
              </a:solidFill>
            </a:endParaRPr>
          </a:p>
        </p:txBody>
      </p:sp>
      <p:sp>
        <p:nvSpPr>
          <p:cNvPr id="28" name="مستطيل 27"/>
          <p:cNvSpPr/>
          <p:nvPr/>
        </p:nvSpPr>
        <p:spPr>
          <a:xfrm>
            <a:off x="3071802" y="1643050"/>
            <a:ext cx="4572032" cy="3564053"/>
          </a:xfrm>
          <a:prstGeom prst="rect">
            <a:avLst/>
          </a:prstGeom>
        </p:spPr>
        <p:txBody>
          <a:bodyPr wrap="square">
            <a:spAutoFit/>
          </a:bodyPr>
          <a:lstStyle/>
          <a:p>
            <a:pPr>
              <a:lnSpc>
                <a:spcPct val="80000"/>
              </a:lnSpc>
              <a:buFont typeface="Arial" pitchFamily="34" charset="0"/>
              <a:buChar char="•"/>
            </a:pPr>
            <a:r>
              <a:rPr lang="ar-SA" sz="2400" b="1" dirty="0" smtClean="0"/>
              <a:t>عالمية نظام الجودة سمة من سمات العصر الحديث. </a:t>
            </a:r>
          </a:p>
          <a:p>
            <a:pPr>
              <a:lnSpc>
                <a:spcPct val="80000"/>
              </a:lnSpc>
            </a:pPr>
            <a:r>
              <a:rPr lang="ar-SA" sz="2400" b="1" dirty="0" smtClean="0"/>
              <a:t>• ارتباط الجودة بالإنتاجية وتحسين الإنتاج</a:t>
            </a:r>
            <a:r>
              <a:rPr lang="en-US" sz="2400" b="1" dirty="0" smtClean="0"/>
              <a:t>.</a:t>
            </a:r>
          </a:p>
          <a:p>
            <a:pPr>
              <a:lnSpc>
                <a:spcPct val="80000"/>
              </a:lnSpc>
            </a:pPr>
            <a:r>
              <a:rPr lang="ar-SA" sz="2400" b="1" dirty="0" smtClean="0"/>
              <a:t>اتصاف نظام الجودة بالشمولية في كافة المجالات. </a:t>
            </a:r>
          </a:p>
          <a:p>
            <a:pPr>
              <a:lnSpc>
                <a:spcPct val="80000"/>
              </a:lnSpc>
            </a:pPr>
            <a:r>
              <a:rPr lang="ar-SA" sz="2400" b="1" dirty="0" smtClean="0"/>
              <a:t>• تدعيم الجودة لعملية تحسين المؤسسة التعليمية.</a:t>
            </a:r>
            <a:r>
              <a:rPr lang="en-US" sz="2400" b="1" dirty="0" smtClean="0"/>
              <a:t>.</a:t>
            </a:r>
          </a:p>
          <a:p>
            <a:pPr>
              <a:lnSpc>
                <a:spcPct val="80000"/>
              </a:lnSpc>
              <a:buFont typeface="Arial" pitchFamily="34" charset="0"/>
              <a:buChar char="•"/>
            </a:pPr>
            <a:r>
              <a:rPr lang="ar-SA" sz="2400" b="1" dirty="0" smtClean="0"/>
              <a:t>تطوير المهارات القيادية والإدارية لقادة الغد. </a:t>
            </a:r>
          </a:p>
          <a:p>
            <a:pPr>
              <a:lnSpc>
                <a:spcPct val="80000"/>
              </a:lnSpc>
            </a:pPr>
            <a:r>
              <a:rPr lang="ar-SA" sz="2400" b="1" dirty="0" smtClean="0"/>
              <a:t>• زيادة العمل وتقليل </a:t>
            </a:r>
            <a:r>
              <a:rPr lang="ar-SA" sz="2400" b="1" dirty="0" err="1" smtClean="0"/>
              <a:t>الهدر</a:t>
            </a:r>
            <a:r>
              <a:rPr lang="ar-SA" sz="2400" b="1" dirty="0" smtClean="0"/>
              <a:t> أو الفقد</a:t>
            </a:r>
            <a:r>
              <a:rPr lang="en-US" sz="2400" b="1" dirty="0" smtClean="0"/>
              <a:t>.</a:t>
            </a:r>
          </a:p>
          <a:p>
            <a:pPr>
              <a:lnSpc>
                <a:spcPct val="80000"/>
              </a:lnSpc>
              <a:buFont typeface="Arial" pitchFamily="34" charset="0"/>
              <a:buChar char="•"/>
            </a:pPr>
            <a:r>
              <a:rPr lang="ar-SA" sz="2400" b="1" dirty="0" smtClean="0"/>
              <a:t>الاستخدام الأمثل للموارد المادية والبشرية</a:t>
            </a:r>
            <a:r>
              <a:rPr lang="en-US" sz="2400" b="1" dirty="0" smtClean="0"/>
              <a:t>.</a:t>
            </a:r>
            <a:r>
              <a:rPr lang="en-US" b="1" dirty="0" smtClean="0"/>
              <a:t/>
            </a:r>
            <a:br>
              <a:rPr lang="en-US" b="1" dirty="0" smtClean="0"/>
            </a:br>
            <a:endParaRPr lang="ar-SA" dirty="0"/>
          </a:p>
        </p:txBody>
      </p:sp>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ar-SA" sz="6000" b="1" smtClean="0"/>
              <a:t>نشاط تدريبي</a:t>
            </a:r>
            <a:endParaRPr lang="en-US" sz="6000" b="1" smtClean="0"/>
          </a:p>
        </p:txBody>
      </p:sp>
      <p:sp>
        <p:nvSpPr>
          <p:cNvPr id="80899" name="Rectangle 3"/>
          <p:cNvSpPr>
            <a:spLocks noGrp="1" noChangeArrowheads="1"/>
          </p:cNvSpPr>
          <p:nvPr>
            <p:ph type="body" idx="1"/>
          </p:nvPr>
        </p:nvSpPr>
        <p:spPr/>
        <p:txBody>
          <a:bodyPr/>
          <a:lstStyle/>
          <a:p>
            <a:pPr algn="ctr" eaLnBrk="1" hangingPunct="1">
              <a:buFont typeface="Wingdings" pitchFamily="2" charset="2"/>
              <a:buNone/>
            </a:pPr>
            <a:endParaRPr lang="ar-SA" sz="5100" dirty="0" smtClean="0"/>
          </a:p>
          <a:p>
            <a:pPr algn="ctr" eaLnBrk="1" hangingPunct="1">
              <a:buFont typeface="Wingdings" pitchFamily="2" charset="2"/>
              <a:buNone/>
            </a:pPr>
            <a:r>
              <a:rPr lang="ar-SA" sz="5100" b="1" dirty="0" smtClean="0">
                <a:solidFill>
                  <a:srgbClr val="FF0000"/>
                </a:solidFill>
              </a:rPr>
              <a:t>ما المبادئ التي ترتكز عليها إدارة الجودة</a:t>
            </a:r>
            <a:r>
              <a:rPr lang="en-US" sz="5100" b="1" dirty="0" smtClean="0">
                <a:solidFill>
                  <a:srgbClr val="FF0000"/>
                </a:solidFill>
              </a:rPr>
              <a:t> </a:t>
            </a:r>
            <a:r>
              <a:rPr lang="ar-SA" sz="5100" b="1" dirty="0" smtClean="0">
                <a:solidFill>
                  <a:srgbClr val="FF0000"/>
                </a:solidFill>
              </a:rPr>
              <a:t>في التعليم؟</a:t>
            </a:r>
            <a:endParaRPr lang="en-US" sz="5100" b="1" dirty="0" smtClean="0">
              <a:solidFill>
                <a:srgbClr val="FF0000"/>
              </a:solidFill>
            </a:endParaRPr>
          </a:p>
        </p:txBody>
      </p:sp>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0898"/>
                                        </p:tgtEl>
                                        <p:attrNameLst>
                                          <p:attrName>style.visibility</p:attrName>
                                        </p:attrNameLst>
                                      </p:cBhvr>
                                      <p:to>
                                        <p:strVal val="visible"/>
                                      </p:to>
                                    </p:set>
                                    <p:anim calcmode="lin" valueType="num">
                                      <p:cBhvr>
                                        <p:cTn id="7" dur="500" fill="hold"/>
                                        <p:tgtEl>
                                          <p:spTgt spid="80898"/>
                                        </p:tgtEl>
                                        <p:attrNameLst>
                                          <p:attrName>ppt_w</p:attrName>
                                        </p:attrNameLst>
                                      </p:cBhvr>
                                      <p:tavLst>
                                        <p:tav tm="0">
                                          <p:val>
                                            <p:fltVal val="0"/>
                                          </p:val>
                                        </p:tav>
                                        <p:tav tm="100000">
                                          <p:val>
                                            <p:strVal val="#ppt_w"/>
                                          </p:val>
                                        </p:tav>
                                      </p:tavLst>
                                    </p:anim>
                                    <p:anim calcmode="lin" valueType="num">
                                      <p:cBhvr>
                                        <p:cTn id="8" dur="500" fill="hold"/>
                                        <p:tgtEl>
                                          <p:spTgt spid="8089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80899">
                                            <p:txEl>
                                              <p:pRg st="1" end="1"/>
                                            </p:txEl>
                                          </p:spTgt>
                                        </p:tgtEl>
                                        <p:attrNameLst>
                                          <p:attrName>style.visibility</p:attrName>
                                        </p:attrNameLst>
                                      </p:cBhvr>
                                      <p:to>
                                        <p:strVal val="visible"/>
                                      </p:to>
                                    </p:set>
                                    <p:anim calcmode="lin" valueType="num">
                                      <p:cBhvr>
                                        <p:cTn id="13" dur="500" fill="hold"/>
                                        <p:tgtEl>
                                          <p:spTgt spid="8089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80899">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p:bldP spid="8089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وسيلة شرح على شكل سحابة 21"/>
          <p:cNvSpPr/>
          <p:nvPr/>
        </p:nvSpPr>
        <p:spPr>
          <a:xfrm>
            <a:off x="5143504" y="1071546"/>
            <a:ext cx="3500462" cy="2714644"/>
          </a:xfrm>
          <a:prstGeom prst="cloudCallout">
            <a:avLst>
              <a:gd name="adj1" fmla="val -120429"/>
              <a:gd name="adj2" fmla="val 62387"/>
            </a:avLst>
          </a:prstGeom>
          <a:solidFill>
            <a:schemeClr val="bg2">
              <a:lumMod val="60000"/>
              <a:lumOff val="40000"/>
            </a:schemeClr>
          </a:solidFill>
          <a:effectLst>
            <a:glow rad="228600">
              <a:schemeClr val="accent1">
                <a:satMod val="175000"/>
                <a:alpha val="40000"/>
              </a:schemeClr>
            </a:glow>
            <a:outerShdw blurRad="76200" dist="12700" dir="8100000" sy="-23000" kx="800400" algn="br" rotWithShape="0">
              <a:prstClr val="black">
                <a:alpha val="2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endParaRPr lang="ar-SA" sz="4000" dirty="0" smtClean="0"/>
          </a:p>
          <a:p>
            <a:pPr>
              <a:defRPr/>
            </a:pPr>
            <a:r>
              <a:rPr lang="ar-SA" sz="3200" dirty="0" smtClean="0">
                <a:solidFill>
                  <a:srgbClr val="FF0000"/>
                </a:solidFill>
              </a:rPr>
              <a:t>ميثاق الجلسة</a:t>
            </a:r>
            <a:endParaRPr lang="en-US" sz="3200" dirty="0" smtClean="0">
              <a:solidFill>
                <a:srgbClr val="FF0000"/>
              </a:solidFill>
            </a:endParaRPr>
          </a:p>
        </p:txBody>
      </p:sp>
      <p:sp>
        <p:nvSpPr>
          <p:cNvPr id="21" name="مستطيل 20"/>
          <p:cNvSpPr/>
          <p:nvPr/>
        </p:nvSpPr>
        <p:spPr>
          <a:xfrm>
            <a:off x="5786446" y="1643050"/>
            <a:ext cx="3000396" cy="584775"/>
          </a:xfrm>
          <a:prstGeom prst="rect">
            <a:avLst/>
          </a:prstGeom>
        </p:spPr>
        <p:txBody>
          <a:bodyPr wrap="square">
            <a:spAutoFit/>
          </a:bodyPr>
          <a:lstStyle/>
          <a:p>
            <a:pPr lvl="0" algn="ctr" fontAlgn="base">
              <a:spcBef>
                <a:spcPct val="0"/>
              </a:spcBef>
              <a:spcAft>
                <a:spcPct val="0"/>
              </a:spcAft>
              <a:tabLst>
                <a:tab pos="233363" algn="l"/>
              </a:tabLst>
            </a:pPr>
            <a:endParaRPr lang="en-US" sz="3200" b="1" dirty="0" smtClean="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atin typeface="Arial" pitchFamily="34" charset="0"/>
              <a:cs typeface="Arial" pitchFamily="34" charset="0"/>
            </a:endParaRPr>
          </a:p>
        </p:txBody>
      </p:sp>
      <p:sp>
        <p:nvSpPr>
          <p:cNvPr id="13" name="مربع نص 12"/>
          <p:cNvSpPr txBox="1"/>
          <p:nvPr/>
        </p:nvSpPr>
        <p:spPr>
          <a:xfrm>
            <a:off x="4214810" y="6286520"/>
            <a:ext cx="428628" cy="369332"/>
          </a:xfrm>
          <a:prstGeom prst="rect">
            <a:avLst/>
          </a:prstGeom>
          <a:noFill/>
        </p:spPr>
        <p:txBody>
          <a:bodyPr wrap="square" rtlCol="1">
            <a:spAutoFit/>
          </a:bodyPr>
          <a:lstStyle/>
          <a:p>
            <a:r>
              <a:rPr lang="ar-SA" dirty="0" smtClean="0"/>
              <a:t>1</a:t>
            </a:r>
            <a:endParaRPr lang="ar-SA" dirty="0"/>
          </a:p>
        </p:txBody>
      </p:sp>
      <p:sp>
        <p:nvSpPr>
          <p:cNvPr id="17" name="شريط إلى الأعلى 16"/>
          <p:cNvSpPr/>
          <p:nvPr/>
        </p:nvSpPr>
        <p:spPr>
          <a:xfrm>
            <a:off x="3500430" y="6286520"/>
            <a:ext cx="1857388" cy="428628"/>
          </a:xfrm>
          <a:prstGeom prst="ribbon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aphicFrame>
        <p:nvGraphicFramePr>
          <p:cNvPr id="23" name="رسم تخطيطي 22"/>
          <p:cNvGraphicFramePr/>
          <p:nvPr/>
        </p:nvGraphicFramePr>
        <p:xfrm>
          <a:off x="1524000" y="1785926"/>
          <a:ext cx="3190876" cy="3675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مربع نص 7"/>
          <p:cNvSpPr txBox="1"/>
          <p:nvPr/>
        </p:nvSpPr>
        <p:spPr>
          <a:xfrm>
            <a:off x="4143372" y="6286520"/>
            <a:ext cx="64294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ar-SA" dirty="0" smtClean="0">
                <a:solidFill>
                  <a:schemeClr val="accent1">
                    <a:lumMod val="75000"/>
                  </a:schemeClr>
                </a:solidFill>
              </a:rPr>
              <a:t>4</a:t>
            </a:r>
            <a:endParaRPr lang="ar-SA" dirty="0">
              <a:solidFill>
                <a:schemeClr val="accent1">
                  <a:lumMod val="75000"/>
                </a:schemeClr>
              </a:solidFill>
            </a:endParaRPr>
          </a:p>
        </p:txBody>
      </p:sp>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anim calcmode="lin" valueType="num">
                                      <p:cBhvr>
                                        <p:cTn id="8" dur="2000" fill="hold"/>
                                        <p:tgtEl>
                                          <p:spTgt spid="22"/>
                                        </p:tgtEl>
                                        <p:attrNameLst>
                                          <p:attrName>style.rotation</p:attrName>
                                        </p:attrNameLst>
                                      </p:cBhvr>
                                      <p:tavLst>
                                        <p:tav tm="0">
                                          <p:val>
                                            <p:fltVal val="720"/>
                                          </p:val>
                                        </p:tav>
                                        <p:tav tm="100000">
                                          <p:val>
                                            <p:fltVal val="0"/>
                                          </p:val>
                                        </p:tav>
                                      </p:tavLst>
                                    </p:anim>
                                    <p:anim calcmode="lin" valueType="num">
                                      <p:cBhvr>
                                        <p:cTn id="9" dur="2000" fill="hold"/>
                                        <p:tgtEl>
                                          <p:spTgt spid="22"/>
                                        </p:tgtEl>
                                        <p:attrNameLst>
                                          <p:attrName>ppt_h</p:attrName>
                                        </p:attrNameLst>
                                      </p:cBhvr>
                                      <p:tavLst>
                                        <p:tav tm="0">
                                          <p:val>
                                            <p:fltVal val="0"/>
                                          </p:val>
                                        </p:tav>
                                        <p:tav tm="100000">
                                          <p:val>
                                            <p:strVal val="#ppt_h"/>
                                          </p:val>
                                        </p:tav>
                                      </p:tavLst>
                                    </p:anim>
                                    <p:anim calcmode="lin" valueType="num">
                                      <p:cBhvr>
                                        <p:cTn id="10" dur="2000" fill="hold"/>
                                        <p:tgtEl>
                                          <p:spTgt spid="2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nodePh="1">
                                  <p:stCondLst>
                                    <p:cond delay="0"/>
                                  </p:stCondLst>
                                  <p:endCondLst>
                                    <p:cond evt="begin" delay="0">
                                      <p:tn val="13"/>
                                    </p:cond>
                                  </p:endCondLst>
                                  <p:iterate type="lt">
                                    <p:tmPct val="50000"/>
                                  </p:iterate>
                                  <p:childTnLst>
                                    <p:set>
                                      <p:cBhvr>
                                        <p:cTn id="14" dur="1" fill="hold">
                                          <p:stCondLst>
                                            <p:cond delay="0"/>
                                          </p:stCondLst>
                                        </p:cTn>
                                        <p:tgtEl>
                                          <p:spTgt spid="21"/>
                                        </p:tgtEl>
                                        <p:attrNameLst>
                                          <p:attrName>style.visibility</p:attrName>
                                        </p:attrNameLst>
                                      </p:cBhvr>
                                      <p:to>
                                        <p:strVal val="visible"/>
                                      </p:to>
                                    </p:set>
                                    <p:anim calcmode="discrete" valueType="clr">
                                      <p:cBhvr override="childStyle">
                                        <p:cTn id="15"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21"/>
                                        </p:tgtEl>
                                        <p:attrNameLst>
                                          <p:attrName>fillcolor</p:attrName>
                                        </p:attrNameLst>
                                      </p:cBhvr>
                                      <p:tavLst>
                                        <p:tav tm="0">
                                          <p:val>
                                            <p:clrVal>
                                              <a:schemeClr val="accent2"/>
                                            </p:clrVal>
                                          </p:val>
                                        </p:tav>
                                        <p:tav tm="50000">
                                          <p:val>
                                            <p:clrVal>
                                              <a:schemeClr val="hlink"/>
                                            </p:clrVal>
                                          </p:val>
                                        </p:tav>
                                      </p:tavLst>
                                    </p:anim>
                                    <p:set>
                                      <p:cBhvr>
                                        <p:cTn id="17" dur="80"/>
                                        <p:tgtEl>
                                          <p:spTgt spid="2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285852" y="428604"/>
            <a:ext cx="8132765" cy="5472112"/>
            <a:chOff x="384" y="672"/>
            <a:chExt cx="4956" cy="2928"/>
          </a:xfrm>
        </p:grpSpPr>
        <p:grpSp>
          <p:nvGrpSpPr>
            <p:cNvPr id="3" name="Group 4"/>
            <p:cNvGrpSpPr>
              <a:grpSpLocks/>
            </p:cNvGrpSpPr>
            <p:nvPr/>
          </p:nvGrpSpPr>
          <p:grpSpPr bwMode="auto">
            <a:xfrm>
              <a:off x="384" y="672"/>
              <a:ext cx="4956" cy="2928"/>
              <a:chOff x="3888" y="1296"/>
              <a:chExt cx="1960" cy="1488"/>
            </a:xfrm>
          </p:grpSpPr>
          <p:sp>
            <p:nvSpPr>
              <p:cNvPr id="5136" name="Freeform 5"/>
              <p:cNvSpPr>
                <a:spLocks/>
              </p:cNvSpPr>
              <p:nvPr/>
            </p:nvSpPr>
            <p:spPr bwMode="auto">
              <a:xfrm flipH="1">
                <a:off x="3996" y="1296"/>
                <a:ext cx="1852" cy="1488"/>
              </a:xfrm>
              <a:custGeom>
                <a:avLst/>
                <a:gdLst>
                  <a:gd name="T0" fmla="*/ 1070 w 9260"/>
                  <a:gd name="T1" fmla="*/ 13065 h 13198"/>
                  <a:gd name="T2" fmla="*/ 828 w 9260"/>
                  <a:gd name="T3" fmla="*/ 12749 h 13198"/>
                  <a:gd name="T4" fmla="*/ 719 w 9260"/>
                  <a:gd name="T5" fmla="*/ 12380 h 13198"/>
                  <a:gd name="T6" fmla="*/ 675 w 9260"/>
                  <a:gd name="T7" fmla="*/ 11969 h 13198"/>
                  <a:gd name="T8" fmla="*/ 636 w 9260"/>
                  <a:gd name="T9" fmla="*/ 11716 h 13198"/>
                  <a:gd name="T10" fmla="*/ 571 w 9260"/>
                  <a:gd name="T11" fmla="*/ 11691 h 13198"/>
                  <a:gd name="T12" fmla="*/ 488 w 9260"/>
                  <a:gd name="T13" fmla="*/ 11443 h 13198"/>
                  <a:gd name="T14" fmla="*/ 366 w 9260"/>
                  <a:gd name="T15" fmla="*/ 10502 h 13198"/>
                  <a:gd name="T16" fmla="*/ 231 w 9260"/>
                  <a:gd name="T17" fmla="*/ 9316 h 13198"/>
                  <a:gd name="T18" fmla="*/ 124 w 9260"/>
                  <a:gd name="T19" fmla="*/ 8300 h 13198"/>
                  <a:gd name="T20" fmla="*/ 109 w 9260"/>
                  <a:gd name="T21" fmla="*/ 7233 h 13198"/>
                  <a:gd name="T22" fmla="*/ 191 w 9260"/>
                  <a:gd name="T23" fmla="*/ 5960 h 13198"/>
                  <a:gd name="T24" fmla="*/ 59 w 9260"/>
                  <a:gd name="T25" fmla="*/ 5052 h 13198"/>
                  <a:gd name="T26" fmla="*/ 75 w 9260"/>
                  <a:gd name="T27" fmla="*/ 4394 h 13198"/>
                  <a:gd name="T28" fmla="*/ 142 w 9260"/>
                  <a:gd name="T29" fmla="*/ 4015 h 13198"/>
                  <a:gd name="T30" fmla="*/ 246 w 9260"/>
                  <a:gd name="T31" fmla="*/ 3914 h 13198"/>
                  <a:gd name="T32" fmla="*/ 343 w 9260"/>
                  <a:gd name="T33" fmla="*/ 3859 h 13198"/>
                  <a:gd name="T34" fmla="*/ 483 w 9260"/>
                  <a:gd name="T35" fmla="*/ 3823 h 13198"/>
                  <a:gd name="T36" fmla="*/ 560 w 9260"/>
                  <a:gd name="T37" fmla="*/ 3735 h 13198"/>
                  <a:gd name="T38" fmla="*/ 433 w 9260"/>
                  <a:gd name="T39" fmla="*/ 3688 h 13198"/>
                  <a:gd name="T40" fmla="*/ 265 w 9260"/>
                  <a:gd name="T41" fmla="*/ 3665 h 13198"/>
                  <a:gd name="T42" fmla="*/ 98 w 9260"/>
                  <a:gd name="T43" fmla="*/ 3655 h 13198"/>
                  <a:gd name="T44" fmla="*/ 88 w 9260"/>
                  <a:gd name="T45" fmla="*/ 3408 h 13198"/>
                  <a:gd name="T46" fmla="*/ 254 w 9260"/>
                  <a:gd name="T47" fmla="*/ 2587 h 13198"/>
                  <a:gd name="T48" fmla="*/ 246 w 9260"/>
                  <a:gd name="T49" fmla="*/ 1911 h 13198"/>
                  <a:gd name="T50" fmla="*/ 223 w 9260"/>
                  <a:gd name="T51" fmla="*/ 1242 h 13198"/>
                  <a:gd name="T52" fmla="*/ 272 w 9260"/>
                  <a:gd name="T53" fmla="*/ 585 h 13198"/>
                  <a:gd name="T54" fmla="*/ 270 w 9260"/>
                  <a:gd name="T55" fmla="*/ 237 h 13198"/>
                  <a:gd name="T56" fmla="*/ 8294 w 9260"/>
                  <a:gd name="T57" fmla="*/ 0 h 13198"/>
                  <a:gd name="T58" fmla="*/ 8029 w 9260"/>
                  <a:gd name="T59" fmla="*/ 712 h 13198"/>
                  <a:gd name="T60" fmla="*/ 7886 w 9260"/>
                  <a:gd name="T61" fmla="*/ 1880 h 13198"/>
                  <a:gd name="T62" fmla="*/ 7827 w 9260"/>
                  <a:gd name="T63" fmla="*/ 3083 h 13198"/>
                  <a:gd name="T64" fmla="*/ 7809 w 9260"/>
                  <a:gd name="T65" fmla="*/ 3898 h 13198"/>
                  <a:gd name="T66" fmla="*/ 7705 w 9260"/>
                  <a:gd name="T67" fmla="*/ 3945 h 13198"/>
                  <a:gd name="T68" fmla="*/ 7564 w 9260"/>
                  <a:gd name="T69" fmla="*/ 3994 h 13198"/>
                  <a:gd name="T70" fmla="*/ 7491 w 9260"/>
                  <a:gd name="T71" fmla="*/ 4093 h 13198"/>
                  <a:gd name="T72" fmla="*/ 7419 w 9260"/>
                  <a:gd name="T73" fmla="*/ 4190 h 13198"/>
                  <a:gd name="T74" fmla="*/ 7544 w 9260"/>
                  <a:gd name="T75" fmla="*/ 4221 h 13198"/>
                  <a:gd name="T76" fmla="*/ 7681 w 9260"/>
                  <a:gd name="T77" fmla="*/ 4285 h 13198"/>
                  <a:gd name="T78" fmla="*/ 7809 w 9260"/>
                  <a:gd name="T79" fmla="*/ 4353 h 13198"/>
                  <a:gd name="T80" fmla="*/ 7904 w 9260"/>
                  <a:gd name="T81" fmla="*/ 4384 h 13198"/>
                  <a:gd name="T82" fmla="*/ 7904 w 9260"/>
                  <a:gd name="T83" fmla="*/ 4968 h 13198"/>
                  <a:gd name="T84" fmla="*/ 8011 w 9260"/>
                  <a:gd name="T85" fmla="*/ 6007 h 13198"/>
                  <a:gd name="T86" fmla="*/ 8082 w 9260"/>
                  <a:gd name="T87" fmla="*/ 7636 h 13198"/>
                  <a:gd name="T88" fmla="*/ 8172 w 9260"/>
                  <a:gd name="T89" fmla="*/ 9269 h 13198"/>
                  <a:gd name="T90" fmla="*/ 8340 w 9260"/>
                  <a:gd name="T91" fmla="*/ 10326 h 13198"/>
                  <a:gd name="T92" fmla="*/ 8507 w 9260"/>
                  <a:gd name="T93" fmla="*/ 10864 h 13198"/>
                  <a:gd name="T94" fmla="*/ 8611 w 9260"/>
                  <a:gd name="T95" fmla="*/ 11390 h 13198"/>
                  <a:gd name="T96" fmla="*/ 8728 w 9260"/>
                  <a:gd name="T97" fmla="*/ 11923 h 13198"/>
                  <a:gd name="T98" fmla="*/ 8923 w 9260"/>
                  <a:gd name="T99" fmla="*/ 12468 h 131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260"/>
                  <a:gd name="T151" fmla="*/ 0 h 13198"/>
                  <a:gd name="T152" fmla="*/ 9260 w 9260"/>
                  <a:gd name="T153" fmla="*/ 13198 h 131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260" h="13198">
                    <a:moveTo>
                      <a:pt x="9260" y="13198"/>
                    </a:moveTo>
                    <a:lnTo>
                      <a:pt x="1259" y="13198"/>
                    </a:lnTo>
                    <a:lnTo>
                      <a:pt x="1159" y="13133"/>
                    </a:lnTo>
                    <a:lnTo>
                      <a:pt x="1070" y="13065"/>
                    </a:lnTo>
                    <a:lnTo>
                      <a:pt x="994" y="12993"/>
                    </a:lnTo>
                    <a:lnTo>
                      <a:pt x="930" y="12915"/>
                    </a:lnTo>
                    <a:lnTo>
                      <a:pt x="872" y="12834"/>
                    </a:lnTo>
                    <a:lnTo>
                      <a:pt x="828" y="12749"/>
                    </a:lnTo>
                    <a:lnTo>
                      <a:pt x="792" y="12663"/>
                    </a:lnTo>
                    <a:lnTo>
                      <a:pt x="761" y="12572"/>
                    </a:lnTo>
                    <a:lnTo>
                      <a:pt x="737" y="12476"/>
                    </a:lnTo>
                    <a:lnTo>
                      <a:pt x="719" y="12380"/>
                    </a:lnTo>
                    <a:lnTo>
                      <a:pt x="703" y="12282"/>
                    </a:lnTo>
                    <a:lnTo>
                      <a:pt x="693" y="12180"/>
                    </a:lnTo>
                    <a:lnTo>
                      <a:pt x="683" y="12076"/>
                    </a:lnTo>
                    <a:lnTo>
                      <a:pt x="675" y="11969"/>
                    </a:lnTo>
                    <a:lnTo>
                      <a:pt x="667" y="11861"/>
                    </a:lnTo>
                    <a:lnTo>
                      <a:pt x="659" y="11752"/>
                    </a:lnTo>
                    <a:lnTo>
                      <a:pt x="649" y="11731"/>
                    </a:lnTo>
                    <a:lnTo>
                      <a:pt x="636" y="11716"/>
                    </a:lnTo>
                    <a:lnTo>
                      <a:pt x="623" y="11704"/>
                    </a:lnTo>
                    <a:lnTo>
                      <a:pt x="607" y="11696"/>
                    </a:lnTo>
                    <a:lnTo>
                      <a:pt x="589" y="11694"/>
                    </a:lnTo>
                    <a:lnTo>
                      <a:pt x="571" y="11691"/>
                    </a:lnTo>
                    <a:lnTo>
                      <a:pt x="550" y="11691"/>
                    </a:lnTo>
                    <a:lnTo>
                      <a:pt x="532" y="11689"/>
                    </a:lnTo>
                    <a:lnTo>
                      <a:pt x="511" y="11591"/>
                    </a:lnTo>
                    <a:lnTo>
                      <a:pt x="488" y="11443"/>
                    </a:lnTo>
                    <a:lnTo>
                      <a:pt x="459" y="11253"/>
                    </a:lnTo>
                    <a:lnTo>
                      <a:pt x="431" y="11030"/>
                    </a:lnTo>
                    <a:lnTo>
                      <a:pt x="397" y="10778"/>
                    </a:lnTo>
                    <a:lnTo>
                      <a:pt x="366" y="10502"/>
                    </a:lnTo>
                    <a:lnTo>
                      <a:pt x="329" y="10212"/>
                    </a:lnTo>
                    <a:lnTo>
                      <a:pt x="295" y="9913"/>
                    </a:lnTo>
                    <a:lnTo>
                      <a:pt x="262" y="9612"/>
                    </a:lnTo>
                    <a:lnTo>
                      <a:pt x="231" y="9316"/>
                    </a:lnTo>
                    <a:lnTo>
                      <a:pt x="199" y="9028"/>
                    </a:lnTo>
                    <a:lnTo>
                      <a:pt x="171" y="8760"/>
                    </a:lnTo>
                    <a:lnTo>
                      <a:pt x="145" y="8516"/>
                    </a:lnTo>
                    <a:lnTo>
                      <a:pt x="124" y="8300"/>
                    </a:lnTo>
                    <a:lnTo>
                      <a:pt x="109" y="8123"/>
                    </a:lnTo>
                    <a:lnTo>
                      <a:pt x="96" y="7988"/>
                    </a:lnTo>
                    <a:lnTo>
                      <a:pt x="91" y="7591"/>
                    </a:lnTo>
                    <a:lnTo>
                      <a:pt x="109" y="7233"/>
                    </a:lnTo>
                    <a:lnTo>
                      <a:pt x="137" y="6903"/>
                    </a:lnTo>
                    <a:lnTo>
                      <a:pt x="168" y="6588"/>
                    </a:lnTo>
                    <a:lnTo>
                      <a:pt x="189" y="6277"/>
                    </a:lnTo>
                    <a:lnTo>
                      <a:pt x="191" y="5960"/>
                    </a:lnTo>
                    <a:lnTo>
                      <a:pt x="163" y="5626"/>
                    </a:lnTo>
                    <a:lnTo>
                      <a:pt x="96" y="5262"/>
                    </a:lnTo>
                    <a:lnTo>
                      <a:pt x="73" y="5173"/>
                    </a:lnTo>
                    <a:lnTo>
                      <a:pt x="59" y="5052"/>
                    </a:lnTo>
                    <a:lnTo>
                      <a:pt x="56" y="4904"/>
                    </a:lnTo>
                    <a:lnTo>
                      <a:pt x="61" y="4737"/>
                    </a:lnTo>
                    <a:lnTo>
                      <a:pt x="67" y="4566"/>
                    </a:lnTo>
                    <a:lnTo>
                      <a:pt x="75" y="4394"/>
                    </a:lnTo>
                    <a:lnTo>
                      <a:pt x="78" y="4234"/>
                    </a:lnTo>
                    <a:lnTo>
                      <a:pt x="73" y="4093"/>
                    </a:lnTo>
                    <a:lnTo>
                      <a:pt x="109" y="4052"/>
                    </a:lnTo>
                    <a:lnTo>
                      <a:pt x="142" y="4015"/>
                    </a:lnTo>
                    <a:lnTo>
                      <a:pt x="171" y="3984"/>
                    </a:lnTo>
                    <a:lnTo>
                      <a:pt x="196" y="3958"/>
                    </a:lnTo>
                    <a:lnTo>
                      <a:pt x="223" y="3935"/>
                    </a:lnTo>
                    <a:lnTo>
                      <a:pt x="246" y="3914"/>
                    </a:lnTo>
                    <a:lnTo>
                      <a:pt x="267" y="3895"/>
                    </a:lnTo>
                    <a:lnTo>
                      <a:pt x="293" y="3882"/>
                    </a:lnTo>
                    <a:lnTo>
                      <a:pt x="316" y="3870"/>
                    </a:lnTo>
                    <a:lnTo>
                      <a:pt x="343" y="3859"/>
                    </a:lnTo>
                    <a:lnTo>
                      <a:pt x="371" y="3849"/>
                    </a:lnTo>
                    <a:lnTo>
                      <a:pt x="405" y="3841"/>
                    </a:lnTo>
                    <a:lnTo>
                      <a:pt x="441" y="3831"/>
                    </a:lnTo>
                    <a:lnTo>
                      <a:pt x="483" y="3823"/>
                    </a:lnTo>
                    <a:lnTo>
                      <a:pt x="530" y="3813"/>
                    </a:lnTo>
                    <a:lnTo>
                      <a:pt x="581" y="3803"/>
                    </a:lnTo>
                    <a:lnTo>
                      <a:pt x="581" y="3753"/>
                    </a:lnTo>
                    <a:lnTo>
                      <a:pt x="560" y="3735"/>
                    </a:lnTo>
                    <a:lnTo>
                      <a:pt x="535" y="3722"/>
                    </a:lnTo>
                    <a:lnTo>
                      <a:pt x="504" y="3709"/>
                    </a:lnTo>
                    <a:lnTo>
                      <a:pt x="469" y="3696"/>
                    </a:lnTo>
                    <a:lnTo>
                      <a:pt x="433" y="3688"/>
                    </a:lnTo>
                    <a:lnTo>
                      <a:pt x="394" y="3680"/>
                    </a:lnTo>
                    <a:lnTo>
                      <a:pt x="353" y="3673"/>
                    </a:lnTo>
                    <a:lnTo>
                      <a:pt x="308" y="3667"/>
                    </a:lnTo>
                    <a:lnTo>
                      <a:pt x="265" y="3665"/>
                    </a:lnTo>
                    <a:lnTo>
                      <a:pt x="223" y="3660"/>
                    </a:lnTo>
                    <a:lnTo>
                      <a:pt x="178" y="3657"/>
                    </a:lnTo>
                    <a:lnTo>
                      <a:pt x="137" y="3657"/>
                    </a:lnTo>
                    <a:lnTo>
                      <a:pt x="98" y="3655"/>
                    </a:lnTo>
                    <a:lnTo>
                      <a:pt x="61" y="3655"/>
                    </a:lnTo>
                    <a:lnTo>
                      <a:pt x="28" y="3655"/>
                    </a:lnTo>
                    <a:lnTo>
                      <a:pt x="0" y="3655"/>
                    </a:lnTo>
                    <a:lnTo>
                      <a:pt x="88" y="3408"/>
                    </a:lnTo>
                    <a:lnTo>
                      <a:pt x="155" y="3181"/>
                    </a:lnTo>
                    <a:lnTo>
                      <a:pt x="205" y="2969"/>
                    </a:lnTo>
                    <a:lnTo>
                      <a:pt x="236" y="2772"/>
                    </a:lnTo>
                    <a:lnTo>
                      <a:pt x="254" y="2587"/>
                    </a:lnTo>
                    <a:lnTo>
                      <a:pt x="262" y="2408"/>
                    </a:lnTo>
                    <a:lnTo>
                      <a:pt x="262" y="2239"/>
                    </a:lnTo>
                    <a:lnTo>
                      <a:pt x="254" y="2073"/>
                    </a:lnTo>
                    <a:lnTo>
                      <a:pt x="246" y="1911"/>
                    </a:lnTo>
                    <a:lnTo>
                      <a:pt x="234" y="1750"/>
                    </a:lnTo>
                    <a:lnTo>
                      <a:pt x="226" y="1584"/>
                    </a:lnTo>
                    <a:lnTo>
                      <a:pt x="221" y="1418"/>
                    </a:lnTo>
                    <a:lnTo>
                      <a:pt x="223" y="1242"/>
                    </a:lnTo>
                    <a:lnTo>
                      <a:pt x="236" y="1060"/>
                    </a:lnTo>
                    <a:lnTo>
                      <a:pt x="259" y="865"/>
                    </a:lnTo>
                    <a:lnTo>
                      <a:pt x="298" y="658"/>
                    </a:lnTo>
                    <a:lnTo>
                      <a:pt x="272" y="585"/>
                    </a:lnTo>
                    <a:lnTo>
                      <a:pt x="254" y="502"/>
                    </a:lnTo>
                    <a:lnTo>
                      <a:pt x="246" y="416"/>
                    </a:lnTo>
                    <a:lnTo>
                      <a:pt x="252" y="325"/>
                    </a:lnTo>
                    <a:lnTo>
                      <a:pt x="270" y="237"/>
                    </a:lnTo>
                    <a:lnTo>
                      <a:pt x="298" y="154"/>
                    </a:lnTo>
                    <a:lnTo>
                      <a:pt x="343" y="76"/>
                    </a:lnTo>
                    <a:lnTo>
                      <a:pt x="402" y="11"/>
                    </a:lnTo>
                    <a:lnTo>
                      <a:pt x="8294" y="0"/>
                    </a:lnTo>
                    <a:lnTo>
                      <a:pt x="8213" y="112"/>
                    </a:lnTo>
                    <a:lnTo>
                      <a:pt x="8143" y="273"/>
                    </a:lnTo>
                    <a:lnTo>
                      <a:pt x="8082" y="475"/>
                    </a:lnTo>
                    <a:lnTo>
                      <a:pt x="8029" y="712"/>
                    </a:lnTo>
                    <a:lnTo>
                      <a:pt x="7983" y="977"/>
                    </a:lnTo>
                    <a:lnTo>
                      <a:pt x="7943" y="1265"/>
                    </a:lnTo>
                    <a:lnTo>
                      <a:pt x="7912" y="1569"/>
                    </a:lnTo>
                    <a:lnTo>
                      <a:pt x="7886" y="1880"/>
                    </a:lnTo>
                    <a:lnTo>
                      <a:pt x="7865" y="2194"/>
                    </a:lnTo>
                    <a:lnTo>
                      <a:pt x="7850" y="2504"/>
                    </a:lnTo>
                    <a:lnTo>
                      <a:pt x="7837" y="2803"/>
                    </a:lnTo>
                    <a:lnTo>
                      <a:pt x="7827" y="3083"/>
                    </a:lnTo>
                    <a:lnTo>
                      <a:pt x="7822" y="3341"/>
                    </a:lnTo>
                    <a:lnTo>
                      <a:pt x="7816" y="3566"/>
                    </a:lnTo>
                    <a:lnTo>
                      <a:pt x="7811" y="3753"/>
                    </a:lnTo>
                    <a:lnTo>
                      <a:pt x="7809" y="3898"/>
                    </a:lnTo>
                    <a:lnTo>
                      <a:pt x="7787" y="3904"/>
                    </a:lnTo>
                    <a:lnTo>
                      <a:pt x="7764" y="3914"/>
                    </a:lnTo>
                    <a:lnTo>
                      <a:pt x="7736" y="3930"/>
                    </a:lnTo>
                    <a:lnTo>
                      <a:pt x="7705" y="3945"/>
                    </a:lnTo>
                    <a:lnTo>
                      <a:pt x="7670" y="3963"/>
                    </a:lnTo>
                    <a:lnTo>
                      <a:pt x="7637" y="3979"/>
                    </a:lnTo>
                    <a:lnTo>
                      <a:pt x="7600" y="3989"/>
                    </a:lnTo>
                    <a:lnTo>
                      <a:pt x="7564" y="3994"/>
                    </a:lnTo>
                    <a:lnTo>
                      <a:pt x="7559" y="4028"/>
                    </a:lnTo>
                    <a:lnTo>
                      <a:pt x="7541" y="4055"/>
                    </a:lnTo>
                    <a:lnTo>
                      <a:pt x="7517" y="4075"/>
                    </a:lnTo>
                    <a:lnTo>
                      <a:pt x="7491" y="4093"/>
                    </a:lnTo>
                    <a:lnTo>
                      <a:pt x="7465" y="4111"/>
                    </a:lnTo>
                    <a:lnTo>
                      <a:pt x="7442" y="4132"/>
                    </a:lnTo>
                    <a:lnTo>
                      <a:pt x="7424" y="4158"/>
                    </a:lnTo>
                    <a:lnTo>
                      <a:pt x="7419" y="4190"/>
                    </a:lnTo>
                    <a:lnTo>
                      <a:pt x="7447" y="4192"/>
                    </a:lnTo>
                    <a:lnTo>
                      <a:pt x="7478" y="4198"/>
                    </a:lnTo>
                    <a:lnTo>
                      <a:pt x="7509" y="4208"/>
                    </a:lnTo>
                    <a:lnTo>
                      <a:pt x="7544" y="4221"/>
                    </a:lnTo>
                    <a:lnTo>
                      <a:pt x="7577" y="4234"/>
                    </a:lnTo>
                    <a:lnTo>
                      <a:pt x="7611" y="4252"/>
                    </a:lnTo>
                    <a:lnTo>
                      <a:pt x="7644" y="4270"/>
                    </a:lnTo>
                    <a:lnTo>
                      <a:pt x="7681" y="4285"/>
                    </a:lnTo>
                    <a:lnTo>
                      <a:pt x="7715" y="4303"/>
                    </a:lnTo>
                    <a:lnTo>
                      <a:pt x="7746" y="4321"/>
                    </a:lnTo>
                    <a:lnTo>
                      <a:pt x="7779" y="4340"/>
                    </a:lnTo>
                    <a:lnTo>
                      <a:pt x="7809" y="4353"/>
                    </a:lnTo>
                    <a:lnTo>
                      <a:pt x="7837" y="4366"/>
                    </a:lnTo>
                    <a:lnTo>
                      <a:pt x="7863" y="4376"/>
                    </a:lnTo>
                    <a:lnTo>
                      <a:pt x="7884" y="4382"/>
                    </a:lnTo>
                    <a:lnTo>
                      <a:pt x="7904" y="4384"/>
                    </a:lnTo>
                    <a:lnTo>
                      <a:pt x="7896" y="4530"/>
                    </a:lnTo>
                    <a:lnTo>
                      <a:pt x="7886" y="4675"/>
                    </a:lnTo>
                    <a:lnTo>
                      <a:pt x="7884" y="4823"/>
                    </a:lnTo>
                    <a:lnTo>
                      <a:pt x="7904" y="4968"/>
                    </a:lnTo>
                    <a:lnTo>
                      <a:pt x="7938" y="5140"/>
                    </a:lnTo>
                    <a:lnTo>
                      <a:pt x="7967" y="5379"/>
                    </a:lnTo>
                    <a:lnTo>
                      <a:pt x="7990" y="5670"/>
                    </a:lnTo>
                    <a:lnTo>
                      <a:pt x="8011" y="6007"/>
                    </a:lnTo>
                    <a:lnTo>
                      <a:pt x="8029" y="6381"/>
                    </a:lnTo>
                    <a:lnTo>
                      <a:pt x="8047" y="6784"/>
                    </a:lnTo>
                    <a:lnTo>
                      <a:pt x="8062" y="7205"/>
                    </a:lnTo>
                    <a:lnTo>
                      <a:pt x="8082" y="7636"/>
                    </a:lnTo>
                    <a:lnTo>
                      <a:pt x="8100" y="8064"/>
                    </a:lnTo>
                    <a:lnTo>
                      <a:pt x="8120" y="8487"/>
                    </a:lnTo>
                    <a:lnTo>
                      <a:pt x="8143" y="8893"/>
                    </a:lnTo>
                    <a:lnTo>
                      <a:pt x="8172" y="9269"/>
                    </a:lnTo>
                    <a:lnTo>
                      <a:pt x="8203" y="9609"/>
                    </a:lnTo>
                    <a:lnTo>
                      <a:pt x="8242" y="9905"/>
                    </a:lnTo>
                    <a:lnTo>
                      <a:pt x="8286" y="10146"/>
                    </a:lnTo>
                    <a:lnTo>
                      <a:pt x="8340" y="10326"/>
                    </a:lnTo>
                    <a:lnTo>
                      <a:pt x="8393" y="10461"/>
                    </a:lnTo>
                    <a:lnTo>
                      <a:pt x="8434" y="10596"/>
                    </a:lnTo>
                    <a:lnTo>
                      <a:pt x="8473" y="10731"/>
                    </a:lnTo>
                    <a:lnTo>
                      <a:pt x="8507" y="10864"/>
                    </a:lnTo>
                    <a:lnTo>
                      <a:pt x="8536" y="10995"/>
                    </a:lnTo>
                    <a:lnTo>
                      <a:pt x="8562" y="11128"/>
                    </a:lnTo>
                    <a:lnTo>
                      <a:pt x="8587" y="11260"/>
                    </a:lnTo>
                    <a:lnTo>
                      <a:pt x="8611" y="11390"/>
                    </a:lnTo>
                    <a:lnTo>
                      <a:pt x="8637" y="11523"/>
                    </a:lnTo>
                    <a:lnTo>
                      <a:pt x="8663" y="11655"/>
                    </a:lnTo>
                    <a:lnTo>
                      <a:pt x="8694" y="11788"/>
                    </a:lnTo>
                    <a:lnTo>
                      <a:pt x="8728" y="11923"/>
                    </a:lnTo>
                    <a:lnTo>
                      <a:pt x="8767" y="12055"/>
                    </a:lnTo>
                    <a:lnTo>
                      <a:pt x="8811" y="12193"/>
                    </a:lnTo>
                    <a:lnTo>
                      <a:pt x="8863" y="12331"/>
                    </a:lnTo>
                    <a:lnTo>
                      <a:pt x="8923" y="12468"/>
                    </a:lnTo>
                    <a:lnTo>
                      <a:pt x="9260" y="13198"/>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dirty="0"/>
              </a:p>
            </p:txBody>
          </p:sp>
          <p:sp>
            <p:nvSpPr>
              <p:cNvPr id="5137" name="Freeform 6"/>
              <p:cNvSpPr>
                <a:spLocks/>
              </p:cNvSpPr>
              <p:nvPr/>
            </p:nvSpPr>
            <p:spPr bwMode="auto">
              <a:xfrm flipH="1">
                <a:off x="4122" y="1297"/>
                <a:ext cx="1642" cy="125"/>
              </a:xfrm>
              <a:custGeom>
                <a:avLst/>
                <a:gdLst>
                  <a:gd name="T0" fmla="*/ 7963 w 8212"/>
                  <a:gd name="T1" fmla="*/ 10 h 1119"/>
                  <a:gd name="T2" fmla="*/ 8098 w 8212"/>
                  <a:gd name="T3" fmla="*/ 71 h 1119"/>
                  <a:gd name="T4" fmla="*/ 8162 w 8212"/>
                  <a:gd name="T5" fmla="*/ 182 h 1119"/>
                  <a:gd name="T6" fmla="*/ 8196 w 8212"/>
                  <a:gd name="T7" fmla="*/ 340 h 1119"/>
                  <a:gd name="T8" fmla="*/ 8212 w 8212"/>
                  <a:gd name="T9" fmla="*/ 875 h 1119"/>
                  <a:gd name="T10" fmla="*/ 8167 w 8212"/>
                  <a:gd name="T11" fmla="*/ 891 h 1119"/>
                  <a:gd name="T12" fmla="*/ 8121 w 8212"/>
                  <a:gd name="T13" fmla="*/ 930 h 1119"/>
                  <a:gd name="T14" fmla="*/ 8082 w 8212"/>
                  <a:gd name="T15" fmla="*/ 977 h 1119"/>
                  <a:gd name="T16" fmla="*/ 8066 w 8212"/>
                  <a:gd name="T17" fmla="*/ 1020 h 1119"/>
                  <a:gd name="T18" fmla="*/ 1983 w 8212"/>
                  <a:gd name="T19" fmla="*/ 1112 h 1119"/>
                  <a:gd name="T20" fmla="*/ 2003 w 8212"/>
                  <a:gd name="T21" fmla="*/ 1057 h 1119"/>
                  <a:gd name="T22" fmla="*/ 1985 w 8212"/>
                  <a:gd name="T23" fmla="*/ 1015 h 1119"/>
                  <a:gd name="T24" fmla="*/ 1948 w 8212"/>
                  <a:gd name="T25" fmla="*/ 974 h 1119"/>
                  <a:gd name="T26" fmla="*/ 1912 w 8212"/>
                  <a:gd name="T27" fmla="*/ 922 h 1119"/>
                  <a:gd name="T28" fmla="*/ 1876 w 8212"/>
                  <a:gd name="T29" fmla="*/ 880 h 1119"/>
                  <a:gd name="T30" fmla="*/ 1858 w 8212"/>
                  <a:gd name="T31" fmla="*/ 776 h 1119"/>
                  <a:gd name="T32" fmla="*/ 1665 w 8212"/>
                  <a:gd name="T33" fmla="*/ 1119 h 1119"/>
                  <a:gd name="T34" fmla="*/ 1520 w 8212"/>
                  <a:gd name="T35" fmla="*/ 1114 h 1119"/>
                  <a:gd name="T36" fmla="*/ 1419 w 8212"/>
                  <a:gd name="T37" fmla="*/ 1099 h 1119"/>
                  <a:gd name="T38" fmla="*/ 1336 w 8212"/>
                  <a:gd name="T39" fmla="*/ 1078 h 1119"/>
                  <a:gd name="T40" fmla="*/ 1250 w 8212"/>
                  <a:gd name="T41" fmla="*/ 1057 h 1119"/>
                  <a:gd name="T42" fmla="*/ 1140 w 8212"/>
                  <a:gd name="T43" fmla="*/ 1041 h 1119"/>
                  <a:gd name="T44" fmla="*/ 985 w 8212"/>
                  <a:gd name="T45" fmla="*/ 1036 h 1119"/>
                  <a:gd name="T46" fmla="*/ 764 w 8212"/>
                  <a:gd name="T47" fmla="*/ 1044 h 1119"/>
                  <a:gd name="T48" fmla="*/ 452 w 8212"/>
                  <a:gd name="T49" fmla="*/ 1070 h 1119"/>
                  <a:gd name="T50" fmla="*/ 574 w 8212"/>
                  <a:gd name="T51" fmla="*/ 925 h 1119"/>
                  <a:gd name="T52" fmla="*/ 614 w 8212"/>
                  <a:gd name="T53" fmla="*/ 766 h 1119"/>
                  <a:gd name="T54" fmla="*/ 579 w 8212"/>
                  <a:gd name="T55" fmla="*/ 610 h 1119"/>
                  <a:gd name="T56" fmla="*/ 476 w 8212"/>
                  <a:gd name="T57" fmla="*/ 480 h 1119"/>
                  <a:gd name="T58" fmla="*/ 408 w 8212"/>
                  <a:gd name="T59" fmla="*/ 387 h 1119"/>
                  <a:gd name="T60" fmla="*/ 359 w 8212"/>
                  <a:gd name="T61" fmla="*/ 301 h 1119"/>
                  <a:gd name="T62" fmla="*/ 317 w 8212"/>
                  <a:gd name="T63" fmla="*/ 224 h 1119"/>
                  <a:gd name="T64" fmla="*/ 278 w 8212"/>
                  <a:gd name="T65" fmla="*/ 156 h 1119"/>
                  <a:gd name="T66" fmla="*/ 234 w 8212"/>
                  <a:gd name="T67" fmla="*/ 102 h 1119"/>
                  <a:gd name="T68" fmla="*/ 177 w 8212"/>
                  <a:gd name="T69" fmla="*/ 57 h 1119"/>
                  <a:gd name="T70" fmla="*/ 102 w 8212"/>
                  <a:gd name="T71" fmla="*/ 26 h 1119"/>
                  <a:gd name="T72" fmla="*/ 0 w 8212"/>
                  <a:gd name="T73" fmla="*/ 10 h 11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12"/>
                  <a:gd name="T112" fmla="*/ 0 h 1119"/>
                  <a:gd name="T113" fmla="*/ 8212 w 8212"/>
                  <a:gd name="T114" fmla="*/ 1119 h 11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12" h="1119">
                    <a:moveTo>
                      <a:pt x="7858" y="0"/>
                    </a:moveTo>
                    <a:lnTo>
                      <a:pt x="7963" y="10"/>
                    </a:lnTo>
                    <a:lnTo>
                      <a:pt x="8040" y="34"/>
                    </a:lnTo>
                    <a:lnTo>
                      <a:pt x="8098" y="71"/>
                    </a:lnTo>
                    <a:lnTo>
                      <a:pt x="8136" y="120"/>
                    </a:lnTo>
                    <a:lnTo>
                      <a:pt x="8162" y="182"/>
                    </a:lnTo>
                    <a:lnTo>
                      <a:pt x="8180" y="255"/>
                    </a:lnTo>
                    <a:lnTo>
                      <a:pt x="8196" y="340"/>
                    </a:lnTo>
                    <a:lnTo>
                      <a:pt x="8212" y="436"/>
                    </a:lnTo>
                    <a:lnTo>
                      <a:pt x="8212" y="875"/>
                    </a:lnTo>
                    <a:lnTo>
                      <a:pt x="8191" y="880"/>
                    </a:lnTo>
                    <a:lnTo>
                      <a:pt x="8167" y="891"/>
                    </a:lnTo>
                    <a:lnTo>
                      <a:pt x="8144" y="909"/>
                    </a:lnTo>
                    <a:lnTo>
                      <a:pt x="8121" y="930"/>
                    </a:lnTo>
                    <a:lnTo>
                      <a:pt x="8100" y="953"/>
                    </a:lnTo>
                    <a:lnTo>
                      <a:pt x="8082" y="977"/>
                    </a:lnTo>
                    <a:lnTo>
                      <a:pt x="8072" y="1000"/>
                    </a:lnTo>
                    <a:lnTo>
                      <a:pt x="8066" y="1020"/>
                    </a:lnTo>
                    <a:lnTo>
                      <a:pt x="1957" y="1119"/>
                    </a:lnTo>
                    <a:lnTo>
                      <a:pt x="1983" y="1112"/>
                    </a:lnTo>
                    <a:lnTo>
                      <a:pt x="1998" y="1089"/>
                    </a:lnTo>
                    <a:lnTo>
                      <a:pt x="2003" y="1057"/>
                    </a:lnTo>
                    <a:lnTo>
                      <a:pt x="2003" y="1020"/>
                    </a:lnTo>
                    <a:lnTo>
                      <a:pt x="1985" y="1015"/>
                    </a:lnTo>
                    <a:lnTo>
                      <a:pt x="1967" y="997"/>
                    </a:lnTo>
                    <a:lnTo>
                      <a:pt x="1948" y="974"/>
                    </a:lnTo>
                    <a:lnTo>
                      <a:pt x="1930" y="948"/>
                    </a:lnTo>
                    <a:lnTo>
                      <a:pt x="1912" y="922"/>
                    </a:lnTo>
                    <a:lnTo>
                      <a:pt x="1894" y="898"/>
                    </a:lnTo>
                    <a:lnTo>
                      <a:pt x="1876" y="880"/>
                    </a:lnTo>
                    <a:lnTo>
                      <a:pt x="1858" y="875"/>
                    </a:lnTo>
                    <a:lnTo>
                      <a:pt x="1858" y="776"/>
                    </a:lnTo>
                    <a:lnTo>
                      <a:pt x="1759" y="763"/>
                    </a:lnTo>
                    <a:lnTo>
                      <a:pt x="1665" y="1119"/>
                    </a:lnTo>
                    <a:lnTo>
                      <a:pt x="1588" y="1117"/>
                    </a:lnTo>
                    <a:lnTo>
                      <a:pt x="1520" y="1114"/>
                    </a:lnTo>
                    <a:lnTo>
                      <a:pt x="1466" y="1107"/>
                    </a:lnTo>
                    <a:lnTo>
                      <a:pt x="1419" y="1099"/>
                    </a:lnTo>
                    <a:lnTo>
                      <a:pt x="1374" y="1089"/>
                    </a:lnTo>
                    <a:lnTo>
                      <a:pt x="1336" y="1078"/>
                    </a:lnTo>
                    <a:lnTo>
                      <a:pt x="1294" y="1068"/>
                    </a:lnTo>
                    <a:lnTo>
                      <a:pt x="1250" y="1057"/>
                    </a:lnTo>
                    <a:lnTo>
                      <a:pt x="1201" y="1049"/>
                    </a:lnTo>
                    <a:lnTo>
                      <a:pt x="1140" y="1041"/>
                    </a:lnTo>
                    <a:lnTo>
                      <a:pt x="1071" y="1036"/>
                    </a:lnTo>
                    <a:lnTo>
                      <a:pt x="985" y="1036"/>
                    </a:lnTo>
                    <a:lnTo>
                      <a:pt x="884" y="1036"/>
                    </a:lnTo>
                    <a:lnTo>
                      <a:pt x="764" y="1044"/>
                    </a:lnTo>
                    <a:lnTo>
                      <a:pt x="622" y="1054"/>
                    </a:lnTo>
                    <a:lnTo>
                      <a:pt x="452" y="1070"/>
                    </a:lnTo>
                    <a:lnTo>
                      <a:pt x="525" y="1000"/>
                    </a:lnTo>
                    <a:lnTo>
                      <a:pt x="574" y="925"/>
                    </a:lnTo>
                    <a:lnTo>
                      <a:pt x="603" y="847"/>
                    </a:lnTo>
                    <a:lnTo>
                      <a:pt x="614" y="766"/>
                    </a:lnTo>
                    <a:lnTo>
                      <a:pt x="606" y="686"/>
                    </a:lnTo>
                    <a:lnTo>
                      <a:pt x="579" y="610"/>
                    </a:lnTo>
                    <a:lnTo>
                      <a:pt x="535" y="543"/>
                    </a:lnTo>
                    <a:lnTo>
                      <a:pt x="476" y="480"/>
                    </a:lnTo>
                    <a:lnTo>
                      <a:pt x="439" y="434"/>
                    </a:lnTo>
                    <a:lnTo>
                      <a:pt x="408" y="387"/>
                    </a:lnTo>
                    <a:lnTo>
                      <a:pt x="382" y="342"/>
                    </a:lnTo>
                    <a:lnTo>
                      <a:pt x="359" y="301"/>
                    </a:lnTo>
                    <a:lnTo>
                      <a:pt x="336" y="263"/>
                    </a:lnTo>
                    <a:lnTo>
                      <a:pt x="317" y="224"/>
                    </a:lnTo>
                    <a:lnTo>
                      <a:pt x="296" y="189"/>
                    </a:lnTo>
                    <a:lnTo>
                      <a:pt x="278" y="156"/>
                    </a:lnTo>
                    <a:lnTo>
                      <a:pt x="255" y="127"/>
                    </a:lnTo>
                    <a:lnTo>
                      <a:pt x="234" y="102"/>
                    </a:lnTo>
                    <a:lnTo>
                      <a:pt x="209" y="78"/>
                    </a:lnTo>
                    <a:lnTo>
                      <a:pt x="177" y="57"/>
                    </a:lnTo>
                    <a:lnTo>
                      <a:pt x="143" y="39"/>
                    </a:lnTo>
                    <a:lnTo>
                      <a:pt x="102" y="26"/>
                    </a:lnTo>
                    <a:lnTo>
                      <a:pt x="54" y="16"/>
                    </a:lnTo>
                    <a:lnTo>
                      <a:pt x="0" y="10"/>
                    </a:lnTo>
                    <a:lnTo>
                      <a:pt x="7858" y="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sp>
            <p:nvSpPr>
              <p:cNvPr id="5138" name="Freeform 7"/>
              <p:cNvSpPr>
                <a:spLocks/>
              </p:cNvSpPr>
              <p:nvPr/>
            </p:nvSpPr>
            <p:spPr bwMode="auto">
              <a:xfrm flipH="1">
                <a:off x="3888" y="2663"/>
                <a:ext cx="1701" cy="121"/>
              </a:xfrm>
              <a:custGeom>
                <a:avLst/>
                <a:gdLst>
                  <a:gd name="T0" fmla="*/ 7917 w 8504"/>
                  <a:gd name="T1" fmla="*/ 1068 h 1068"/>
                  <a:gd name="T2" fmla="*/ 8032 w 8504"/>
                  <a:gd name="T3" fmla="*/ 1058 h 1068"/>
                  <a:gd name="T4" fmla="*/ 8137 w 8504"/>
                  <a:gd name="T5" fmla="*/ 1037 h 1068"/>
                  <a:gd name="T6" fmla="*/ 8236 w 8504"/>
                  <a:gd name="T7" fmla="*/ 1009 h 1068"/>
                  <a:gd name="T8" fmla="*/ 8325 w 8504"/>
                  <a:gd name="T9" fmla="*/ 966 h 1068"/>
                  <a:gd name="T10" fmla="*/ 8397 w 8504"/>
                  <a:gd name="T11" fmla="*/ 912 h 1068"/>
                  <a:gd name="T12" fmla="*/ 8455 w 8504"/>
                  <a:gd name="T13" fmla="*/ 844 h 1068"/>
                  <a:gd name="T14" fmla="*/ 8494 w 8504"/>
                  <a:gd name="T15" fmla="*/ 762 h 1068"/>
                  <a:gd name="T16" fmla="*/ 8211 w 8504"/>
                  <a:gd name="T17" fmla="*/ 196 h 1068"/>
                  <a:gd name="T18" fmla="*/ 8167 w 8504"/>
                  <a:gd name="T19" fmla="*/ 180 h 1068"/>
                  <a:gd name="T20" fmla="*/ 8119 w 8504"/>
                  <a:gd name="T21" fmla="*/ 140 h 1068"/>
                  <a:gd name="T22" fmla="*/ 8081 w 8504"/>
                  <a:gd name="T23" fmla="*/ 94 h 1068"/>
                  <a:gd name="T24" fmla="*/ 8065 w 8504"/>
                  <a:gd name="T25" fmla="*/ 50 h 1068"/>
                  <a:gd name="T26" fmla="*/ 5958 w 8504"/>
                  <a:gd name="T27" fmla="*/ 283 h 1068"/>
                  <a:gd name="T28" fmla="*/ 5980 w 8504"/>
                  <a:gd name="T29" fmla="*/ 338 h 1068"/>
                  <a:gd name="T30" fmla="*/ 5961 w 8504"/>
                  <a:gd name="T31" fmla="*/ 380 h 1068"/>
                  <a:gd name="T32" fmla="*/ 5924 w 8504"/>
                  <a:gd name="T33" fmla="*/ 421 h 1068"/>
                  <a:gd name="T34" fmla="*/ 5888 w 8504"/>
                  <a:gd name="T35" fmla="*/ 473 h 1068"/>
                  <a:gd name="T36" fmla="*/ 5852 w 8504"/>
                  <a:gd name="T37" fmla="*/ 515 h 1068"/>
                  <a:gd name="T38" fmla="*/ 5833 w 8504"/>
                  <a:gd name="T39" fmla="*/ 619 h 1068"/>
                  <a:gd name="T40" fmla="*/ 5641 w 8504"/>
                  <a:gd name="T41" fmla="*/ 275 h 1068"/>
                  <a:gd name="T42" fmla="*/ 5517 w 8504"/>
                  <a:gd name="T43" fmla="*/ 273 h 1068"/>
                  <a:gd name="T44" fmla="*/ 5327 w 8504"/>
                  <a:gd name="T45" fmla="*/ 268 h 1068"/>
                  <a:gd name="T46" fmla="*/ 5075 w 8504"/>
                  <a:gd name="T47" fmla="*/ 260 h 1068"/>
                  <a:gd name="T48" fmla="*/ 4774 w 8504"/>
                  <a:gd name="T49" fmla="*/ 247 h 1068"/>
                  <a:gd name="T50" fmla="*/ 4428 w 8504"/>
                  <a:gd name="T51" fmla="*/ 232 h 1068"/>
                  <a:gd name="T52" fmla="*/ 4051 w 8504"/>
                  <a:gd name="T53" fmla="*/ 216 h 1068"/>
                  <a:gd name="T54" fmla="*/ 3651 w 8504"/>
                  <a:gd name="T55" fmla="*/ 196 h 1068"/>
                  <a:gd name="T56" fmla="*/ 3238 w 8504"/>
                  <a:gd name="T57" fmla="*/ 177 h 1068"/>
                  <a:gd name="T58" fmla="*/ 2815 w 8504"/>
                  <a:gd name="T59" fmla="*/ 154 h 1068"/>
                  <a:gd name="T60" fmla="*/ 2397 w 8504"/>
                  <a:gd name="T61" fmla="*/ 133 h 1068"/>
                  <a:gd name="T62" fmla="*/ 1991 w 8504"/>
                  <a:gd name="T63" fmla="*/ 109 h 1068"/>
                  <a:gd name="T64" fmla="*/ 1607 w 8504"/>
                  <a:gd name="T65" fmla="*/ 86 h 1068"/>
                  <a:gd name="T66" fmla="*/ 1252 w 8504"/>
                  <a:gd name="T67" fmla="*/ 63 h 1068"/>
                  <a:gd name="T68" fmla="*/ 934 w 8504"/>
                  <a:gd name="T69" fmla="*/ 42 h 1068"/>
                  <a:gd name="T70" fmla="*/ 664 w 8504"/>
                  <a:gd name="T71" fmla="*/ 22 h 1068"/>
                  <a:gd name="T72" fmla="*/ 451 w 8504"/>
                  <a:gd name="T73" fmla="*/ 0 h 1068"/>
                  <a:gd name="T74" fmla="*/ 586 w 8504"/>
                  <a:gd name="T75" fmla="*/ 162 h 1068"/>
                  <a:gd name="T76" fmla="*/ 656 w 8504"/>
                  <a:gd name="T77" fmla="*/ 354 h 1068"/>
                  <a:gd name="T78" fmla="*/ 651 w 8504"/>
                  <a:gd name="T79" fmla="*/ 543 h 1068"/>
                  <a:gd name="T80" fmla="*/ 561 w 8504"/>
                  <a:gd name="T81" fmla="*/ 688 h 1068"/>
                  <a:gd name="T82" fmla="*/ 449 w 8504"/>
                  <a:gd name="T83" fmla="*/ 738 h 1068"/>
                  <a:gd name="T84" fmla="*/ 370 w 8504"/>
                  <a:gd name="T85" fmla="*/ 793 h 1068"/>
                  <a:gd name="T86" fmla="*/ 311 w 8504"/>
                  <a:gd name="T87" fmla="*/ 852 h 1068"/>
                  <a:gd name="T88" fmla="*/ 266 w 8504"/>
                  <a:gd name="T89" fmla="*/ 910 h 1068"/>
                  <a:gd name="T90" fmla="*/ 222 w 8504"/>
                  <a:gd name="T91" fmla="*/ 964 h 1068"/>
                  <a:gd name="T92" fmla="*/ 171 w 8504"/>
                  <a:gd name="T93" fmla="*/ 1009 h 1068"/>
                  <a:gd name="T94" fmla="*/ 98 w 8504"/>
                  <a:gd name="T95" fmla="*/ 1042 h 1068"/>
                  <a:gd name="T96" fmla="*/ 0 w 8504"/>
                  <a:gd name="T97" fmla="*/ 1060 h 10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504"/>
                  <a:gd name="T148" fmla="*/ 0 h 1068"/>
                  <a:gd name="T149" fmla="*/ 8504 w 8504"/>
                  <a:gd name="T150" fmla="*/ 1068 h 10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504" h="1068">
                    <a:moveTo>
                      <a:pt x="7857" y="1050"/>
                    </a:moveTo>
                    <a:lnTo>
                      <a:pt x="7917" y="1068"/>
                    </a:lnTo>
                    <a:lnTo>
                      <a:pt x="7974" y="1063"/>
                    </a:lnTo>
                    <a:lnTo>
                      <a:pt x="8032" y="1058"/>
                    </a:lnTo>
                    <a:lnTo>
                      <a:pt x="8086" y="1047"/>
                    </a:lnTo>
                    <a:lnTo>
                      <a:pt x="8137" y="1037"/>
                    </a:lnTo>
                    <a:lnTo>
                      <a:pt x="8190" y="1024"/>
                    </a:lnTo>
                    <a:lnTo>
                      <a:pt x="8236" y="1009"/>
                    </a:lnTo>
                    <a:lnTo>
                      <a:pt x="8284" y="987"/>
                    </a:lnTo>
                    <a:lnTo>
                      <a:pt x="8325" y="966"/>
                    </a:lnTo>
                    <a:lnTo>
                      <a:pt x="8361" y="941"/>
                    </a:lnTo>
                    <a:lnTo>
                      <a:pt x="8397" y="912"/>
                    </a:lnTo>
                    <a:lnTo>
                      <a:pt x="8429" y="881"/>
                    </a:lnTo>
                    <a:lnTo>
                      <a:pt x="8455" y="844"/>
                    </a:lnTo>
                    <a:lnTo>
                      <a:pt x="8476" y="805"/>
                    </a:lnTo>
                    <a:lnTo>
                      <a:pt x="8494" y="762"/>
                    </a:lnTo>
                    <a:lnTo>
                      <a:pt x="8504" y="712"/>
                    </a:lnTo>
                    <a:lnTo>
                      <a:pt x="8211" y="196"/>
                    </a:lnTo>
                    <a:lnTo>
                      <a:pt x="8190" y="190"/>
                    </a:lnTo>
                    <a:lnTo>
                      <a:pt x="8167" y="180"/>
                    </a:lnTo>
                    <a:lnTo>
                      <a:pt x="8143" y="162"/>
                    </a:lnTo>
                    <a:lnTo>
                      <a:pt x="8119" y="140"/>
                    </a:lnTo>
                    <a:lnTo>
                      <a:pt x="8099" y="117"/>
                    </a:lnTo>
                    <a:lnTo>
                      <a:pt x="8081" y="94"/>
                    </a:lnTo>
                    <a:lnTo>
                      <a:pt x="8070" y="71"/>
                    </a:lnTo>
                    <a:lnTo>
                      <a:pt x="8065" y="50"/>
                    </a:lnTo>
                    <a:lnTo>
                      <a:pt x="5932" y="275"/>
                    </a:lnTo>
                    <a:lnTo>
                      <a:pt x="5958" y="283"/>
                    </a:lnTo>
                    <a:lnTo>
                      <a:pt x="5974" y="307"/>
                    </a:lnTo>
                    <a:lnTo>
                      <a:pt x="5980" y="338"/>
                    </a:lnTo>
                    <a:lnTo>
                      <a:pt x="5980" y="374"/>
                    </a:lnTo>
                    <a:lnTo>
                      <a:pt x="5961" y="380"/>
                    </a:lnTo>
                    <a:lnTo>
                      <a:pt x="5942" y="398"/>
                    </a:lnTo>
                    <a:lnTo>
                      <a:pt x="5924" y="421"/>
                    </a:lnTo>
                    <a:lnTo>
                      <a:pt x="5906" y="448"/>
                    </a:lnTo>
                    <a:lnTo>
                      <a:pt x="5888" y="473"/>
                    </a:lnTo>
                    <a:lnTo>
                      <a:pt x="5870" y="497"/>
                    </a:lnTo>
                    <a:lnTo>
                      <a:pt x="5852" y="515"/>
                    </a:lnTo>
                    <a:lnTo>
                      <a:pt x="5833" y="520"/>
                    </a:lnTo>
                    <a:lnTo>
                      <a:pt x="5833" y="619"/>
                    </a:lnTo>
                    <a:lnTo>
                      <a:pt x="5735" y="632"/>
                    </a:lnTo>
                    <a:lnTo>
                      <a:pt x="5641" y="275"/>
                    </a:lnTo>
                    <a:lnTo>
                      <a:pt x="5590" y="275"/>
                    </a:lnTo>
                    <a:lnTo>
                      <a:pt x="5517" y="273"/>
                    </a:lnTo>
                    <a:lnTo>
                      <a:pt x="5431" y="270"/>
                    </a:lnTo>
                    <a:lnTo>
                      <a:pt x="5327" y="268"/>
                    </a:lnTo>
                    <a:lnTo>
                      <a:pt x="5208" y="263"/>
                    </a:lnTo>
                    <a:lnTo>
                      <a:pt x="5075" y="260"/>
                    </a:lnTo>
                    <a:lnTo>
                      <a:pt x="4930" y="252"/>
                    </a:lnTo>
                    <a:lnTo>
                      <a:pt x="4774" y="247"/>
                    </a:lnTo>
                    <a:lnTo>
                      <a:pt x="4604" y="239"/>
                    </a:lnTo>
                    <a:lnTo>
                      <a:pt x="4428" y="232"/>
                    </a:lnTo>
                    <a:lnTo>
                      <a:pt x="4244" y="224"/>
                    </a:lnTo>
                    <a:lnTo>
                      <a:pt x="4051" y="216"/>
                    </a:lnTo>
                    <a:lnTo>
                      <a:pt x="3854" y="206"/>
                    </a:lnTo>
                    <a:lnTo>
                      <a:pt x="3651" y="196"/>
                    </a:lnTo>
                    <a:lnTo>
                      <a:pt x="3446" y="188"/>
                    </a:lnTo>
                    <a:lnTo>
                      <a:pt x="3238" y="177"/>
                    </a:lnTo>
                    <a:lnTo>
                      <a:pt x="3028" y="167"/>
                    </a:lnTo>
                    <a:lnTo>
                      <a:pt x="2815" y="154"/>
                    </a:lnTo>
                    <a:lnTo>
                      <a:pt x="2608" y="143"/>
                    </a:lnTo>
                    <a:lnTo>
                      <a:pt x="2397" y="133"/>
                    </a:lnTo>
                    <a:lnTo>
                      <a:pt x="2192" y="120"/>
                    </a:lnTo>
                    <a:lnTo>
                      <a:pt x="1991" y="109"/>
                    </a:lnTo>
                    <a:lnTo>
                      <a:pt x="1797" y="97"/>
                    </a:lnTo>
                    <a:lnTo>
                      <a:pt x="1607" y="86"/>
                    </a:lnTo>
                    <a:lnTo>
                      <a:pt x="1425" y="76"/>
                    </a:lnTo>
                    <a:lnTo>
                      <a:pt x="1252" y="63"/>
                    </a:lnTo>
                    <a:lnTo>
                      <a:pt x="1088" y="53"/>
                    </a:lnTo>
                    <a:lnTo>
                      <a:pt x="934" y="42"/>
                    </a:lnTo>
                    <a:lnTo>
                      <a:pt x="791" y="32"/>
                    </a:lnTo>
                    <a:lnTo>
                      <a:pt x="664" y="22"/>
                    </a:lnTo>
                    <a:lnTo>
                      <a:pt x="550" y="11"/>
                    </a:lnTo>
                    <a:lnTo>
                      <a:pt x="451" y="0"/>
                    </a:lnTo>
                    <a:lnTo>
                      <a:pt x="526" y="76"/>
                    </a:lnTo>
                    <a:lnTo>
                      <a:pt x="586" y="162"/>
                    </a:lnTo>
                    <a:lnTo>
                      <a:pt x="630" y="255"/>
                    </a:lnTo>
                    <a:lnTo>
                      <a:pt x="656" y="354"/>
                    </a:lnTo>
                    <a:lnTo>
                      <a:pt x="661" y="453"/>
                    </a:lnTo>
                    <a:lnTo>
                      <a:pt x="651" y="543"/>
                    </a:lnTo>
                    <a:lnTo>
                      <a:pt x="615" y="624"/>
                    </a:lnTo>
                    <a:lnTo>
                      <a:pt x="561" y="688"/>
                    </a:lnTo>
                    <a:lnTo>
                      <a:pt x="500" y="712"/>
                    </a:lnTo>
                    <a:lnTo>
                      <a:pt x="449" y="738"/>
                    </a:lnTo>
                    <a:lnTo>
                      <a:pt x="407" y="764"/>
                    </a:lnTo>
                    <a:lnTo>
                      <a:pt x="370" y="793"/>
                    </a:lnTo>
                    <a:lnTo>
                      <a:pt x="339" y="821"/>
                    </a:lnTo>
                    <a:lnTo>
                      <a:pt x="311" y="852"/>
                    </a:lnTo>
                    <a:lnTo>
                      <a:pt x="288" y="881"/>
                    </a:lnTo>
                    <a:lnTo>
                      <a:pt x="266" y="910"/>
                    </a:lnTo>
                    <a:lnTo>
                      <a:pt x="243" y="938"/>
                    </a:lnTo>
                    <a:lnTo>
                      <a:pt x="222" y="964"/>
                    </a:lnTo>
                    <a:lnTo>
                      <a:pt x="197" y="987"/>
                    </a:lnTo>
                    <a:lnTo>
                      <a:pt x="171" y="1009"/>
                    </a:lnTo>
                    <a:lnTo>
                      <a:pt x="137" y="1027"/>
                    </a:lnTo>
                    <a:lnTo>
                      <a:pt x="98" y="1042"/>
                    </a:lnTo>
                    <a:lnTo>
                      <a:pt x="54" y="1052"/>
                    </a:lnTo>
                    <a:lnTo>
                      <a:pt x="0" y="1060"/>
                    </a:lnTo>
                    <a:lnTo>
                      <a:pt x="7857" y="105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grpSp>
        <p:grpSp>
          <p:nvGrpSpPr>
            <p:cNvPr id="4" name="Group 8"/>
            <p:cNvGrpSpPr>
              <a:grpSpLocks/>
            </p:cNvGrpSpPr>
            <p:nvPr/>
          </p:nvGrpSpPr>
          <p:grpSpPr bwMode="auto">
            <a:xfrm flipH="1">
              <a:off x="432" y="1824"/>
              <a:ext cx="804" cy="1496"/>
              <a:chOff x="4028" y="2018"/>
              <a:chExt cx="1104" cy="2294"/>
            </a:xfrm>
          </p:grpSpPr>
          <p:sp>
            <p:nvSpPr>
              <p:cNvPr id="5127" name="Freeform 9"/>
              <p:cNvSpPr>
                <a:spLocks/>
              </p:cNvSpPr>
              <p:nvPr/>
            </p:nvSpPr>
            <p:spPr bwMode="auto">
              <a:xfrm>
                <a:off x="4072" y="2266"/>
                <a:ext cx="879" cy="1880"/>
              </a:xfrm>
              <a:custGeom>
                <a:avLst/>
                <a:gdLst>
                  <a:gd name="T0" fmla="*/ 459 w 2637"/>
                  <a:gd name="T1" fmla="*/ 4235 h 5641"/>
                  <a:gd name="T2" fmla="*/ 505 w 2637"/>
                  <a:gd name="T3" fmla="*/ 4086 h 5641"/>
                  <a:gd name="T4" fmla="*/ 549 w 2637"/>
                  <a:gd name="T5" fmla="*/ 3941 h 5641"/>
                  <a:gd name="T6" fmla="*/ 595 w 2637"/>
                  <a:gd name="T7" fmla="*/ 3802 h 5641"/>
                  <a:gd name="T8" fmla="*/ 641 w 2637"/>
                  <a:gd name="T9" fmla="*/ 3663 h 5641"/>
                  <a:gd name="T10" fmla="*/ 688 w 2637"/>
                  <a:gd name="T11" fmla="*/ 3526 h 5641"/>
                  <a:gd name="T12" fmla="*/ 737 w 2637"/>
                  <a:gd name="T13" fmla="*/ 3390 h 5641"/>
                  <a:gd name="T14" fmla="*/ 784 w 2637"/>
                  <a:gd name="T15" fmla="*/ 3260 h 5641"/>
                  <a:gd name="T16" fmla="*/ 836 w 2637"/>
                  <a:gd name="T17" fmla="*/ 3130 h 5641"/>
                  <a:gd name="T18" fmla="*/ 886 w 2637"/>
                  <a:gd name="T19" fmla="*/ 3004 h 5641"/>
                  <a:gd name="T20" fmla="*/ 938 w 2637"/>
                  <a:gd name="T21" fmla="*/ 2876 h 5641"/>
                  <a:gd name="T22" fmla="*/ 991 w 2637"/>
                  <a:gd name="T23" fmla="*/ 2749 h 5641"/>
                  <a:gd name="T24" fmla="*/ 1047 w 2637"/>
                  <a:gd name="T25" fmla="*/ 2625 h 5641"/>
                  <a:gd name="T26" fmla="*/ 1102 w 2637"/>
                  <a:gd name="T27" fmla="*/ 2502 h 5641"/>
                  <a:gd name="T28" fmla="*/ 1161 w 2637"/>
                  <a:gd name="T29" fmla="*/ 2378 h 5641"/>
                  <a:gd name="T30" fmla="*/ 1220 w 2637"/>
                  <a:gd name="T31" fmla="*/ 2257 h 5641"/>
                  <a:gd name="T32" fmla="*/ 1285 w 2637"/>
                  <a:gd name="T33" fmla="*/ 2133 h 5641"/>
                  <a:gd name="T34" fmla="*/ 1347 w 2637"/>
                  <a:gd name="T35" fmla="*/ 2010 h 5641"/>
                  <a:gd name="T36" fmla="*/ 1416 w 2637"/>
                  <a:gd name="T37" fmla="*/ 1886 h 5641"/>
                  <a:gd name="T38" fmla="*/ 1483 w 2637"/>
                  <a:gd name="T39" fmla="*/ 1762 h 5641"/>
                  <a:gd name="T40" fmla="*/ 1555 w 2637"/>
                  <a:gd name="T41" fmla="*/ 1638 h 5641"/>
                  <a:gd name="T42" fmla="*/ 1629 w 2637"/>
                  <a:gd name="T43" fmla="*/ 1514 h 5641"/>
                  <a:gd name="T44" fmla="*/ 1702 w 2637"/>
                  <a:gd name="T45" fmla="*/ 1388 h 5641"/>
                  <a:gd name="T46" fmla="*/ 1783 w 2637"/>
                  <a:gd name="T47" fmla="*/ 1257 h 5641"/>
                  <a:gd name="T48" fmla="*/ 1863 w 2637"/>
                  <a:gd name="T49" fmla="*/ 1128 h 5641"/>
                  <a:gd name="T50" fmla="*/ 1951 w 2637"/>
                  <a:gd name="T51" fmla="*/ 998 h 5641"/>
                  <a:gd name="T52" fmla="*/ 2037 w 2637"/>
                  <a:gd name="T53" fmla="*/ 861 h 5641"/>
                  <a:gd name="T54" fmla="*/ 2130 w 2637"/>
                  <a:gd name="T55" fmla="*/ 725 h 5641"/>
                  <a:gd name="T56" fmla="*/ 2223 w 2637"/>
                  <a:gd name="T57" fmla="*/ 586 h 5641"/>
                  <a:gd name="T58" fmla="*/ 2322 w 2637"/>
                  <a:gd name="T59" fmla="*/ 447 h 5641"/>
                  <a:gd name="T60" fmla="*/ 2424 w 2637"/>
                  <a:gd name="T61" fmla="*/ 301 h 5641"/>
                  <a:gd name="T62" fmla="*/ 2529 w 2637"/>
                  <a:gd name="T63" fmla="*/ 153 h 5641"/>
                  <a:gd name="T64" fmla="*/ 2637 w 2637"/>
                  <a:gd name="T65" fmla="*/ 0 h 5641"/>
                  <a:gd name="T66" fmla="*/ 2492 w 2637"/>
                  <a:gd name="T67" fmla="*/ 242 h 5641"/>
                  <a:gd name="T68" fmla="*/ 2343 w 2637"/>
                  <a:gd name="T69" fmla="*/ 487 h 5641"/>
                  <a:gd name="T70" fmla="*/ 2192 w 2637"/>
                  <a:gd name="T71" fmla="*/ 737 h 5641"/>
                  <a:gd name="T72" fmla="*/ 2040 w 2637"/>
                  <a:gd name="T73" fmla="*/ 994 h 5641"/>
                  <a:gd name="T74" fmla="*/ 1888 w 2637"/>
                  <a:gd name="T75" fmla="*/ 1255 h 5641"/>
                  <a:gd name="T76" fmla="*/ 1740 w 2637"/>
                  <a:gd name="T77" fmla="*/ 1518 h 5641"/>
                  <a:gd name="T78" fmla="*/ 1594 w 2637"/>
                  <a:gd name="T79" fmla="*/ 1784 h 5641"/>
                  <a:gd name="T80" fmla="*/ 1453 w 2637"/>
                  <a:gd name="T81" fmla="*/ 2049 h 5641"/>
                  <a:gd name="T82" fmla="*/ 1316 w 2637"/>
                  <a:gd name="T83" fmla="*/ 2319 h 5641"/>
                  <a:gd name="T84" fmla="*/ 1189 w 2637"/>
                  <a:gd name="T85" fmla="*/ 2588 h 5641"/>
                  <a:gd name="T86" fmla="*/ 1069 w 2637"/>
                  <a:gd name="T87" fmla="*/ 2855 h 5641"/>
                  <a:gd name="T88" fmla="*/ 961 w 2637"/>
                  <a:gd name="T89" fmla="*/ 3124 h 5641"/>
                  <a:gd name="T90" fmla="*/ 861 w 2637"/>
                  <a:gd name="T91" fmla="*/ 3390 h 5641"/>
                  <a:gd name="T92" fmla="*/ 775 w 2637"/>
                  <a:gd name="T93" fmla="*/ 3653 h 5641"/>
                  <a:gd name="T94" fmla="*/ 700 w 2637"/>
                  <a:gd name="T95" fmla="*/ 3916 h 5641"/>
                  <a:gd name="T96" fmla="*/ 641 w 2637"/>
                  <a:gd name="T97" fmla="*/ 4173 h 5641"/>
                  <a:gd name="T98" fmla="*/ 418 w 2637"/>
                  <a:gd name="T99" fmla="*/ 5111 h 5641"/>
                  <a:gd name="T100" fmla="*/ 0 w 2637"/>
                  <a:gd name="T101" fmla="*/ 5641 h 5641"/>
                  <a:gd name="T102" fmla="*/ 459 w 2637"/>
                  <a:gd name="T103" fmla="*/ 4235 h 56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37"/>
                  <a:gd name="T157" fmla="*/ 0 h 5641"/>
                  <a:gd name="T158" fmla="*/ 2637 w 2637"/>
                  <a:gd name="T159" fmla="*/ 5641 h 564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37" h="5641">
                    <a:moveTo>
                      <a:pt x="459" y="4235"/>
                    </a:moveTo>
                    <a:lnTo>
                      <a:pt x="505" y="4086"/>
                    </a:lnTo>
                    <a:lnTo>
                      <a:pt x="549" y="3941"/>
                    </a:lnTo>
                    <a:lnTo>
                      <a:pt x="595" y="3802"/>
                    </a:lnTo>
                    <a:lnTo>
                      <a:pt x="641" y="3663"/>
                    </a:lnTo>
                    <a:lnTo>
                      <a:pt x="688" y="3526"/>
                    </a:lnTo>
                    <a:lnTo>
                      <a:pt x="737" y="3390"/>
                    </a:lnTo>
                    <a:lnTo>
                      <a:pt x="784" y="3260"/>
                    </a:lnTo>
                    <a:lnTo>
                      <a:pt x="836" y="3130"/>
                    </a:lnTo>
                    <a:lnTo>
                      <a:pt x="886" y="3004"/>
                    </a:lnTo>
                    <a:lnTo>
                      <a:pt x="938" y="2876"/>
                    </a:lnTo>
                    <a:lnTo>
                      <a:pt x="991" y="2749"/>
                    </a:lnTo>
                    <a:lnTo>
                      <a:pt x="1047" y="2625"/>
                    </a:lnTo>
                    <a:lnTo>
                      <a:pt x="1102" y="2502"/>
                    </a:lnTo>
                    <a:lnTo>
                      <a:pt x="1161" y="2378"/>
                    </a:lnTo>
                    <a:lnTo>
                      <a:pt x="1220" y="2257"/>
                    </a:lnTo>
                    <a:lnTo>
                      <a:pt x="1285" y="2133"/>
                    </a:lnTo>
                    <a:lnTo>
                      <a:pt x="1347" y="2010"/>
                    </a:lnTo>
                    <a:lnTo>
                      <a:pt x="1416" y="1886"/>
                    </a:lnTo>
                    <a:lnTo>
                      <a:pt x="1483" y="1762"/>
                    </a:lnTo>
                    <a:lnTo>
                      <a:pt x="1555" y="1638"/>
                    </a:lnTo>
                    <a:lnTo>
                      <a:pt x="1629" y="1514"/>
                    </a:lnTo>
                    <a:lnTo>
                      <a:pt x="1702" y="1388"/>
                    </a:lnTo>
                    <a:lnTo>
                      <a:pt x="1783" y="1257"/>
                    </a:lnTo>
                    <a:lnTo>
                      <a:pt x="1863" y="1128"/>
                    </a:lnTo>
                    <a:lnTo>
                      <a:pt x="1951" y="998"/>
                    </a:lnTo>
                    <a:lnTo>
                      <a:pt x="2037" y="861"/>
                    </a:lnTo>
                    <a:lnTo>
                      <a:pt x="2130" y="725"/>
                    </a:lnTo>
                    <a:lnTo>
                      <a:pt x="2223" y="586"/>
                    </a:lnTo>
                    <a:lnTo>
                      <a:pt x="2322" y="447"/>
                    </a:lnTo>
                    <a:lnTo>
                      <a:pt x="2424" y="301"/>
                    </a:lnTo>
                    <a:lnTo>
                      <a:pt x="2529" y="153"/>
                    </a:lnTo>
                    <a:lnTo>
                      <a:pt x="2637" y="0"/>
                    </a:lnTo>
                    <a:lnTo>
                      <a:pt x="2492" y="242"/>
                    </a:lnTo>
                    <a:lnTo>
                      <a:pt x="2343" y="487"/>
                    </a:lnTo>
                    <a:lnTo>
                      <a:pt x="2192" y="737"/>
                    </a:lnTo>
                    <a:lnTo>
                      <a:pt x="2040" y="994"/>
                    </a:lnTo>
                    <a:lnTo>
                      <a:pt x="1888" y="1255"/>
                    </a:lnTo>
                    <a:lnTo>
                      <a:pt x="1740" y="1518"/>
                    </a:lnTo>
                    <a:lnTo>
                      <a:pt x="1594" y="1784"/>
                    </a:lnTo>
                    <a:lnTo>
                      <a:pt x="1453" y="2049"/>
                    </a:lnTo>
                    <a:lnTo>
                      <a:pt x="1316" y="2319"/>
                    </a:lnTo>
                    <a:lnTo>
                      <a:pt x="1189" y="2588"/>
                    </a:lnTo>
                    <a:lnTo>
                      <a:pt x="1069" y="2855"/>
                    </a:lnTo>
                    <a:lnTo>
                      <a:pt x="961" y="3124"/>
                    </a:lnTo>
                    <a:lnTo>
                      <a:pt x="861" y="3390"/>
                    </a:lnTo>
                    <a:lnTo>
                      <a:pt x="775" y="3653"/>
                    </a:lnTo>
                    <a:lnTo>
                      <a:pt x="700" y="3916"/>
                    </a:lnTo>
                    <a:lnTo>
                      <a:pt x="641" y="4173"/>
                    </a:lnTo>
                    <a:lnTo>
                      <a:pt x="418" y="5111"/>
                    </a:lnTo>
                    <a:lnTo>
                      <a:pt x="0" y="5641"/>
                    </a:lnTo>
                    <a:lnTo>
                      <a:pt x="459" y="4235"/>
                    </a:lnTo>
                    <a:close/>
                  </a:path>
                </a:pathLst>
              </a:custGeom>
              <a:solidFill>
                <a:srgbClr val="FFFFFF">
                  <a:alpha val="50195"/>
                </a:srgbClr>
              </a:solidFill>
              <a:ln w="9525">
                <a:noFill/>
                <a:round/>
                <a:headEnd/>
                <a:tailEnd/>
              </a:ln>
            </p:spPr>
            <p:txBody>
              <a:bodyPr lIns="16" tIns="8" rIns="16" bIns="8">
                <a:spAutoFit/>
              </a:bodyPr>
              <a:lstStyle/>
              <a:p>
                <a:endParaRPr lang="ar-SA"/>
              </a:p>
            </p:txBody>
          </p:sp>
          <p:sp>
            <p:nvSpPr>
              <p:cNvPr id="5128" name="Freeform 10"/>
              <p:cNvSpPr>
                <a:spLocks/>
              </p:cNvSpPr>
              <p:nvPr/>
            </p:nvSpPr>
            <p:spPr bwMode="auto">
              <a:xfrm>
                <a:off x="4222" y="2264"/>
                <a:ext cx="732" cy="1414"/>
              </a:xfrm>
              <a:custGeom>
                <a:avLst/>
                <a:gdLst>
                  <a:gd name="T0" fmla="*/ 2179 w 2198"/>
                  <a:gd name="T1" fmla="*/ 0 h 4243"/>
                  <a:gd name="T2" fmla="*/ 1965 w 2198"/>
                  <a:gd name="T3" fmla="*/ 301 h 4243"/>
                  <a:gd name="T4" fmla="*/ 1765 w 2198"/>
                  <a:gd name="T5" fmla="*/ 586 h 4243"/>
                  <a:gd name="T6" fmla="*/ 1579 w 2198"/>
                  <a:gd name="T7" fmla="*/ 861 h 4243"/>
                  <a:gd name="T8" fmla="*/ 1406 w 2198"/>
                  <a:gd name="T9" fmla="*/ 1128 h 4243"/>
                  <a:gd name="T10" fmla="*/ 1245 w 2198"/>
                  <a:gd name="T11" fmla="*/ 1387 h 4243"/>
                  <a:gd name="T12" fmla="*/ 1096 w 2198"/>
                  <a:gd name="T13" fmla="*/ 1638 h 4243"/>
                  <a:gd name="T14" fmla="*/ 957 w 2198"/>
                  <a:gd name="T15" fmla="*/ 1889 h 4243"/>
                  <a:gd name="T16" fmla="*/ 827 w 2198"/>
                  <a:gd name="T17" fmla="*/ 2136 h 4243"/>
                  <a:gd name="T18" fmla="*/ 702 w 2198"/>
                  <a:gd name="T19" fmla="*/ 2381 h 4243"/>
                  <a:gd name="T20" fmla="*/ 588 w 2198"/>
                  <a:gd name="T21" fmla="*/ 2628 h 4243"/>
                  <a:gd name="T22" fmla="*/ 480 w 2198"/>
                  <a:gd name="T23" fmla="*/ 2879 h 4243"/>
                  <a:gd name="T24" fmla="*/ 378 w 2198"/>
                  <a:gd name="T25" fmla="*/ 3133 h 4243"/>
                  <a:gd name="T26" fmla="*/ 279 w 2198"/>
                  <a:gd name="T27" fmla="*/ 3392 h 4243"/>
                  <a:gd name="T28" fmla="*/ 183 w 2198"/>
                  <a:gd name="T29" fmla="*/ 3665 h 4243"/>
                  <a:gd name="T30" fmla="*/ 90 w 2198"/>
                  <a:gd name="T31" fmla="*/ 3943 h 4243"/>
                  <a:gd name="T32" fmla="*/ 0 w 2198"/>
                  <a:gd name="T33" fmla="*/ 4237 h 4243"/>
                  <a:gd name="T34" fmla="*/ 65 w 2198"/>
                  <a:gd name="T35" fmla="*/ 4096 h 4243"/>
                  <a:gd name="T36" fmla="*/ 155 w 2198"/>
                  <a:gd name="T37" fmla="*/ 3810 h 4243"/>
                  <a:gd name="T38" fmla="*/ 248 w 2198"/>
                  <a:gd name="T39" fmla="*/ 3535 h 4243"/>
                  <a:gd name="T40" fmla="*/ 344 w 2198"/>
                  <a:gd name="T41" fmla="*/ 3269 h 4243"/>
                  <a:gd name="T42" fmla="*/ 446 w 2198"/>
                  <a:gd name="T43" fmla="*/ 3012 h 4243"/>
                  <a:gd name="T44" fmla="*/ 551 w 2198"/>
                  <a:gd name="T45" fmla="*/ 2759 h 4243"/>
                  <a:gd name="T46" fmla="*/ 663 w 2198"/>
                  <a:gd name="T47" fmla="*/ 2510 h 4243"/>
                  <a:gd name="T48" fmla="*/ 781 w 2198"/>
                  <a:gd name="T49" fmla="*/ 2267 h 4243"/>
                  <a:gd name="T50" fmla="*/ 908 w 2198"/>
                  <a:gd name="T51" fmla="*/ 2018 h 4243"/>
                  <a:gd name="T52" fmla="*/ 1043 w 2198"/>
                  <a:gd name="T53" fmla="*/ 1771 h 4243"/>
                  <a:gd name="T54" fmla="*/ 1189 w 2198"/>
                  <a:gd name="T55" fmla="*/ 1526 h 4243"/>
                  <a:gd name="T56" fmla="*/ 1343 w 2198"/>
                  <a:gd name="T57" fmla="*/ 1269 h 4243"/>
                  <a:gd name="T58" fmla="*/ 1510 w 2198"/>
                  <a:gd name="T59" fmla="*/ 1010 h 4243"/>
                  <a:gd name="T60" fmla="*/ 1690 w 2198"/>
                  <a:gd name="T61" fmla="*/ 737 h 4243"/>
                  <a:gd name="T62" fmla="*/ 1882 w 2198"/>
                  <a:gd name="T63" fmla="*/ 459 h 4243"/>
                  <a:gd name="T64" fmla="*/ 2090 w 2198"/>
                  <a:gd name="T65" fmla="*/ 165 h 4243"/>
                  <a:gd name="T66" fmla="*/ 2179 w 2198"/>
                  <a:gd name="T67" fmla="*/ 0 h 4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98"/>
                  <a:gd name="T103" fmla="*/ 0 h 4243"/>
                  <a:gd name="T104" fmla="*/ 2198 w 2198"/>
                  <a:gd name="T105" fmla="*/ 4243 h 4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98" h="4243">
                    <a:moveTo>
                      <a:pt x="2198" y="12"/>
                    </a:moveTo>
                    <a:lnTo>
                      <a:pt x="2179" y="0"/>
                    </a:lnTo>
                    <a:lnTo>
                      <a:pt x="2071" y="152"/>
                    </a:lnTo>
                    <a:lnTo>
                      <a:pt x="1965" y="301"/>
                    </a:lnTo>
                    <a:lnTo>
                      <a:pt x="1863" y="446"/>
                    </a:lnTo>
                    <a:lnTo>
                      <a:pt x="1765" y="586"/>
                    </a:lnTo>
                    <a:lnTo>
                      <a:pt x="1672" y="725"/>
                    </a:lnTo>
                    <a:lnTo>
                      <a:pt x="1579" y="861"/>
                    </a:lnTo>
                    <a:lnTo>
                      <a:pt x="1492" y="997"/>
                    </a:lnTo>
                    <a:lnTo>
                      <a:pt x="1406" y="1128"/>
                    </a:lnTo>
                    <a:lnTo>
                      <a:pt x="1325" y="1257"/>
                    </a:lnTo>
                    <a:lnTo>
                      <a:pt x="1245" y="1387"/>
                    </a:lnTo>
                    <a:lnTo>
                      <a:pt x="1171" y="1514"/>
                    </a:lnTo>
                    <a:lnTo>
                      <a:pt x="1096" y="1638"/>
                    </a:lnTo>
                    <a:lnTo>
                      <a:pt x="1025" y="1765"/>
                    </a:lnTo>
                    <a:lnTo>
                      <a:pt x="957" y="1889"/>
                    </a:lnTo>
                    <a:lnTo>
                      <a:pt x="889" y="2012"/>
                    </a:lnTo>
                    <a:lnTo>
                      <a:pt x="827" y="2136"/>
                    </a:lnTo>
                    <a:lnTo>
                      <a:pt x="761" y="2261"/>
                    </a:lnTo>
                    <a:lnTo>
                      <a:pt x="702" y="2381"/>
                    </a:lnTo>
                    <a:lnTo>
                      <a:pt x="644" y="2504"/>
                    </a:lnTo>
                    <a:lnTo>
                      <a:pt x="588" y="2628"/>
                    </a:lnTo>
                    <a:lnTo>
                      <a:pt x="533" y="2753"/>
                    </a:lnTo>
                    <a:lnTo>
                      <a:pt x="480" y="2879"/>
                    </a:lnTo>
                    <a:lnTo>
                      <a:pt x="428" y="3006"/>
                    </a:lnTo>
                    <a:lnTo>
                      <a:pt x="378" y="3133"/>
                    </a:lnTo>
                    <a:lnTo>
                      <a:pt x="326" y="3263"/>
                    </a:lnTo>
                    <a:lnTo>
                      <a:pt x="279" y="3392"/>
                    </a:lnTo>
                    <a:lnTo>
                      <a:pt x="230" y="3529"/>
                    </a:lnTo>
                    <a:lnTo>
                      <a:pt x="183" y="3665"/>
                    </a:lnTo>
                    <a:lnTo>
                      <a:pt x="137" y="3804"/>
                    </a:lnTo>
                    <a:lnTo>
                      <a:pt x="90" y="3943"/>
                    </a:lnTo>
                    <a:lnTo>
                      <a:pt x="47" y="4089"/>
                    </a:lnTo>
                    <a:lnTo>
                      <a:pt x="0" y="4237"/>
                    </a:lnTo>
                    <a:lnTo>
                      <a:pt x="20" y="4243"/>
                    </a:lnTo>
                    <a:lnTo>
                      <a:pt x="65" y="4096"/>
                    </a:lnTo>
                    <a:lnTo>
                      <a:pt x="108" y="3949"/>
                    </a:lnTo>
                    <a:lnTo>
                      <a:pt x="155" y="3810"/>
                    </a:lnTo>
                    <a:lnTo>
                      <a:pt x="202" y="3671"/>
                    </a:lnTo>
                    <a:lnTo>
                      <a:pt x="248" y="3535"/>
                    </a:lnTo>
                    <a:lnTo>
                      <a:pt x="298" y="3398"/>
                    </a:lnTo>
                    <a:lnTo>
                      <a:pt x="344" y="3269"/>
                    </a:lnTo>
                    <a:lnTo>
                      <a:pt x="396" y="3139"/>
                    </a:lnTo>
                    <a:lnTo>
                      <a:pt x="446" y="3012"/>
                    </a:lnTo>
                    <a:lnTo>
                      <a:pt x="498" y="2885"/>
                    </a:lnTo>
                    <a:lnTo>
                      <a:pt x="551" y="2759"/>
                    </a:lnTo>
                    <a:lnTo>
                      <a:pt x="606" y="2635"/>
                    </a:lnTo>
                    <a:lnTo>
                      <a:pt x="663" y="2510"/>
                    </a:lnTo>
                    <a:lnTo>
                      <a:pt x="722" y="2387"/>
                    </a:lnTo>
                    <a:lnTo>
                      <a:pt x="781" y="2267"/>
                    </a:lnTo>
                    <a:lnTo>
                      <a:pt x="845" y="2143"/>
                    </a:lnTo>
                    <a:lnTo>
                      <a:pt x="908" y="2018"/>
                    </a:lnTo>
                    <a:lnTo>
                      <a:pt x="975" y="1895"/>
                    </a:lnTo>
                    <a:lnTo>
                      <a:pt x="1043" y="1771"/>
                    </a:lnTo>
                    <a:lnTo>
                      <a:pt x="1114" y="1651"/>
                    </a:lnTo>
                    <a:lnTo>
                      <a:pt x="1189" y="1526"/>
                    </a:lnTo>
                    <a:lnTo>
                      <a:pt x="1263" y="1400"/>
                    </a:lnTo>
                    <a:lnTo>
                      <a:pt x="1343" y="1269"/>
                    </a:lnTo>
                    <a:lnTo>
                      <a:pt x="1424" y="1140"/>
                    </a:lnTo>
                    <a:lnTo>
                      <a:pt x="1510" y="1010"/>
                    </a:lnTo>
                    <a:lnTo>
                      <a:pt x="1598" y="873"/>
                    </a:lnTo>
                    <a:lnTo>
                      <a:pt x="1690" y="737"/>
                    </a:lnTo>
                    <a:lnTo>
                      <a:pt x="1783" y="598"/>
                    </a:lnTo>
                    <a:lnTo>
                      <a:pt x="1882" y="459"/>
                    </a:lnTo>
                    <a:lnTo>
                      <a:pt x="1984" y="314"/>
                    </a:lnTo>
                    <a:lnTo>
                      <a:pt x="2090" y="165"/>
                    </a:lnTo>
                    <a:lnTo>
                      <a:pt x="2198" y="12"/>
                    </a:lnTo>
                    <a:lnTo>
                      <a:pt x="2179" y="0"/>
                    </a:lnTo>
                    <a:lnTo>
                      <a:pt x="2198" y="12"/>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29" name="Freeform 11"/>
              <p:cNvSpPr>
                <a:spLocks/>
              </p:cNvSpPr>
              <p:nvPr/>
            </p:nvSpPr>
            <p:spPr bwMode="auto">
              <a:xfrm>
                <a:off x="4283" y="2264"/>
                <a:ext cx="671" cy="1393"/>
              </a:xfrm>
              <a:custGeom>
                <a:avLst/>
                <a:gdLst>
                  <a:gd name="T0" fmla="*/ 19 w 2015"/>
                  <a:gd name="T1" fmla="*/ 4179 h 4179"/>
                  <a:gd name="T2" fmla="*/ 78 w 2015"/>
                  <a:gd name="T3" fmla="*/ 3922 h 4179"/>
                  <a:gd name="T4" fmla="*/ 152 w 2015"/>
                  <a:gd name="T5" fmla="*/ 3663 h 4179"/>
                  <a:gd name="T6" fmla="*/ 239 w 2015"/>
                  <a:gd name="T7" fmla="*/ 3398 h 4179"/>
                  <a:gd name="T8" fmla="*/ 337 w 2015"/>
                  <a:gd name="T9" fmla="*/ 3133 h 4179"/>
                  <a:gd name="T10" fmla="*/ 446 w 2015"/>
                  <a:gd name="T11" fmla="*/ 2863 h 4179"/>
                  <a:gd name="T12" fmla="*/ 566 w 2015"/>
                  <a:gd name="T13" fmla="*/ 2598 h 4179"/>
                  <a:gd name="T14" fmla="*/ 694 w 2015"/>
                  <a:gd name="T15" fmla="*/ 2328 h 4179"/>
                  <a:gd name="T16" fmla="*/ 829 w 2015"/>
                  <a:gd name="T17" fmla="*/ 2059 h 4179"/>
                  <a:gd name="T18" fmla="*/ 972 w 2015"/>
                  <a:gd name="T19" fmla="*/ 1792 h 4179"/>
                  <a:gd name="T20" fmla="*/ 1117 w 2015"/>
                  <a:gd name="T21" fmla="*/ 1526 h 4179"/>
                  <a:gd name="T22" fmla="*/ 1266 w 2015"/>
                  <a:gd name="T23" fmla="*/ 1263 h 4179"/>
                  <a:gd name="T24" fmla="*/ 1417 w 2015"/>
                  <a:gd name="T25" fmla="*/ 1006 h 4179"/>
                  <a:gd name="T26" fmla="*/ 1570 w 2015"/>
                  <a:gd name="T27" fmla="*/ 749 h 4179"/>
                  <a:gd name="T28" fmla="*/ 1721 w 2015"/>
                  <a:gd name="T29" fmla="*/ 499 h 4179"/>
                  <a:gd name="T30" fmla="*/ 1870 w 2015"/>
                  <a:gd name="T31" fmla="*/ 255 h 4179"/>
                  <a:gd name="T32" fmla="*/ 2015 w 2015"/>
                  <a:gd name="T33" fmla="*/ 12 h 4179"/>
                  <a:gd name="T34" fmla="*/ 1996 w 2015"/>
                  <a:gd name="T35" fmla="*/ 0 h 4179"/>
                  <a:gd name="T36" fmla="*/ 1851 w 2015"/>
                  <a:gd name="T37" fmla="*/ 242 h 4179"/>
                  <a:gd name="T38" fmla="*/ 1702 w 2015"/>
                  <a:gd name="T39" fmla="*/ 487 h 4179"/>
                  <a:gd name="T40" fmla="*/ 1551 w 2015"/>
                  <a:gd name="T41" fmla="*/ 737 h 4179"/>
                  <a:gd name="T42" fmla="*/ 1399 w 2015"/>
                  <a:gd name="T43" fmla="*/ 994 h 4179"/>
                  <a:gd name="T44" fmla="*/ 1247 w 2015"/>
                  <a:gd name="T45" fmla="*/ 1257 h 4179"/>
                  <a:gd name="T46" fmla="*/ 1099 w 2015"/>
                  <a:gd name="T47" fmla="*/ 1520 h 4179"/>
                  <a:gd name="T48" fmla="*/ 953 w 2015"/>
                  <a:gd name="T49" fmla="*/ 1786 h 4179"/>
                  <a:gd name="T50" fmla="*/ 811 w 2015"/>
                  <a:gd name="T51" fmla="*/ 2053 h 4179"/>
                  <a:gd name="T52" fmla="*/ 674 w 2015"/>
                  <a:gd name="T53" fmla="*/ 2322 h 4179"/>
                  <a:gd name="T54" fmla="*/ 548 w 2015"/>
                  <a:gd name="T55" fmla="*/ 2591 h 4179"/>
                  <a:gd name="T56" fmla="*/ 427 w 2015"/>
                  <a:gd name="T57" fmla="*/ 2857 h 4179"/>
                  <a:gd name="T58" fmla="*/ 319 w 2015"/>
                  <a:gd name="T59" fmla="*/ 3127 h 4179"/>
                  <a:gd name="T60" fmla="*/ 219 w 2015"/>
                  <a:gd name="T61" fmla="*/ 3392 h 4179"/>
                  <a:gd name="T62" fmla="*/ 133 w 2015"/>
                  <a:gd name="T63" fmla="*/ 3655 h 4179"/>
                  <a:gd name="T64" fmla="*/ 59 w 2015"/>
                  <a:gd name="T65" fmla="*/ 3922 h 4179"/>
                  <a:gd name="T66" fmla="*/ 0 w 2015"/>
                  <a:gd name="T67" fmla="*/ 4179 h 4179"/>
                  <a:gd name="T68" fmla="*/ 19 w 2015"/>
                  <a:gd name="T69" fmla="*/ 4179 h 41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15"/>
                  <a:gd name="T106" fmla="*/ 0 h 4179"/>
                  <a:gd name="T107" fmla="*/ 2015 w 2015"/>
                  <a:gd name="T108" fmla="*/ 4179 h 41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15" h="4179">
                    <a:moveTo>
                      <a:pt x="19" y="4179"/>
                    </a:moveTo>
                    <a:lnTo>
                      <a:pt x="78" y="3922"/>
                    </a:lnTo>
                    <a:lnTo>
                      <a:pt x="152" y="3663"/>
                    </a:lnTo>
                    <a:lnTo>
                      <a:pt x="239" y="3398"/>
                    </a:lnTo>
                    <a:lnTo>
                      <a:pt x="337" y="3133"/>
                    </a:lnTo>
                    <a:lnTo>
                      <a:pt x="446" y="2863"/>
                    </a:lnTo>
                    <a:lnTo>
                      <a:pt x="566" y="2598"/>
                    </a:lnTo>
                    <a:lnTo>
                      <a:pt x="694" y="2328"/>
                    </a:lnTo>
                    <a:lnTo>
                      <a:pt x="829" y="2059"/>
                    </a:lnTo>
                    <a:lnTo>
                      <a:pt x="972" y="1792"/>
                    </a:lnTo>
                    <a:lnTo>
                      <a:pt x="1117" y="1526"/>
                    </a:lnTo>
                    <a:lnTo>
                      <a:pt x="1266" y="1263"/>
                    </a:lnTo>
                    <a:lnTo>
                      <a:pt x="1417" y="1006"/>
                    </a:lnTo>
                    <a:lnTo>
                      <a:pt x="1570" y="749"/>
                    </a:lnTo>
                    <a:lnTo>
                      <a:pt x="1721" y="499"/>
                    </a:lnTo>
                    <a:lnTo>
                      <a:pt x="1870" y="255"/>
                    </a:lnTo>
                    <a:lnTo>
                      <a:pt x="2015" y="12"/>
                    </a:lnTo>
                    <a:lnTo>
                      <a:pt x="1996" y="0"/>
                    </a:lnTo>
                    <a:lnTo>
                      <a:pt x="1851" y="242"/>
                    </a:lnTo>
                    <a:lnTo>
                      <a:pt x="1702" y="487"/>
                    </a:lnTo>
                    <a:lnTo>
                      <a:pt x="1551" y="737"/>
                    </a:lnTo>
                    <a:lnTo>
                      <a:pt x="1399" y="994"/>
                    </a:lnTo>
                    <a:lnTo>
                      <a:pt x="1247" y="1257"/>
                    </a:lnTo>
                    <a:lnTo>
                      <a:pt x="1099" y="1520"/>
                    </a:lnTo>
                    <a:lnTo>
                      <a:pt x="953" y="1786"/>
                    </a:lnTo>
                    <a:lnTo>
                      <a:pt x="811" y="2053"/>
                    </a:lnTo>
                    <a:lnTo>
                      <a:pt x="674" y="2322"/>
                    </a:lnTo>
                    <a:lnTo>
                      <a:pt x="548" y="2591"/>
                    </a:lnTo>
                    <a:lnTo>
                      <a:pt x="427" y="2857"/>
                    </a:lnTo>
                    <a:lnTo>
                      <a:pt x="319" y="3127"/>
                    </a:lnTo>
                    <a:lnTo>
                      <a:pt x="219" y="3392"/>
                    </a:lnTo>
                    <a:lnTo>
                      <a:pt x="133" y="3655"/>
                    </a:lnTo>
                    <a:lnTo>
                      <a:pt x="59" y="3922"/>
                    </a:lnTo>
                    <a:lnTo>
                      <a:pt x="0" y="4179"/>
                    </a:lnTo>
                    <a:lnTo>
                      <a:pt x="19" y="4179"/>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0" name="Freeform 12"/>
              <p:cNvSpPr>
                <a:spLocks/>
              </p:cNvSpPr>
              <p:nvPr/>
            </p:nvSpPr>
            <p:spPr bwMode="auto">
              <a:xfrm>
                <a:off x="4209" y="3657"/>
                <a:ext cx="80" cy="314"/>
              </a:xfrm>
              <a:custGeom>
                <a:avLst/>
                <a:gdLst>
                  <a:gd name="T0" fmla="*/ 18 w 241"/>
                  <a:gd name="T1" fmla="*/ 944 h 944"/>
                  <a:gd name="T2" fmla="*/ 18 w 241"/>
                  <a:gd name="T3" fmla="*/ 938 h 944"/>
                  <a:gd name="T4" fmla="*/ 241 w 241"/>
                  <a:gd name="T5" fmla="*/ 0 h 944"/>
                  <a:gd name="T6" fmla="*/ 222 w 241"/>
                  <a:gd name="T7" fmla="*/ 0 h 944"/>
                  <a:gd name="T8" fmla="*/ 0 w 241"/>
                  <a:gd name="T9" fmla="*/ 938 h 944"/>
                  <a:gd name="T10" fmla="*/ 0 w 241"/>
                  <a:gd name="T11" fmla="*/ 931 h 944"/>
                  <a:gd name="T12" fmla="*/ 18 w 241"/>
                  <a:gd name="T13" fmla="*/ 944 h 944"/>
                  <a:gd name="T14" fmla="*/ 18 w 241"/>
                  <a:gd name="T15" fmla="*/ 941 h 944"/>
                  <a:gd name="T16" fmla="*/ 18 w 241"/>
                  <a:gd name="T17" fmla="*/ 938 h 944"/>
                  <a:gd name="T18" fmla="*/ 18 w 241"/>
                  <a:gd name="T19" fmla="*/ 944 h 9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1"/>
                  <a:gd name="T31" fmla="*/ 0 h 944"/>
                  <a:gd name="T32" fmla="*/ 241 w 241"/>
                  <a:gd name="T33" fmla="*/ 944 h 9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1" h="944">
                    <a:moveTo>
                      <a:pt x="18" y="944"/>
                    </a:moveTo>
                    <a:lnTo>
                      <a:pt x="18" y="938"/>
                    </a:lnTo>
                    <a:lnTo>
                      <a:pt x="241" y="0"/>
                    </a:lnTo>
                    <a:lnTo>
                      <a:pt x="222" y="0"/>
                    </a:lnTo>
                    <a:lnTo>
                      <a:pt x="0" y="938"/>
                    </a:lnTo>
                    <a:lnTo>
                      <a:pt x="0" y="931"/>
                    </a:lnTo>
                    <a:lnTo>
                      <a:pt x="18" y="944"/>
                    </a:lnTo>
                    <a:lnTo>
                      <a:pt x="18" y="941"/>
                    </a:lnTo>
                    <a:lnTo>
                      <a:pt x="18" y="938"/>
                    </a:lnTo>
                    <a:lnTo>
                      <a:pt x="18" y="944"/>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1" name="Freeform 13"/>
              <p:cNvSpPr>
                <a:spLocks/>
              </p:cNvSpPr>
              <p:nvPr/>
            </p:nvSpPr>
            <p:spPr bwMode="auto">
              <a:xfrm>
                <a:off x="4063" y="3967"/>
                <a:ext cx="152" cy="197"/>
              </a:xfrm>
              <a:custGeom>
                <a:avLst/>
                <a:gdLst>
                  <a:gd name="T0" fmla="*/ 18 w 455"/>
                  <a:gd name="T1" fmla="*/ 533 h 592"/>
                  <a:gd name="T2" fmla="*/ 37 w 455"/>
                  <a:gd name="T3" fmla="*/ 543 h 592"/>
                  <a:gd name="T4" fmla="*/ 455 w 455"/>
                  <a:gd name="T5" fmla="*/ 13 h 592"/>
                  <a:gd name="T6" fmla="*/ 437 w 455"/>
                  <a:gd name="T7" fmla="*/ 0 h 592"/>
                  <a:gd name="T8" fmla="*/ 18 w 455"/>
                  <a:gd name="T9" fmla="*/ 529 h 592"/>
                  <a:gd name="T10" fmla="*/ 37 w 455"/>
                  <a:gd name="T11" fmla="*/ 539 h 592"/>
                  <a:gd name="T12" fmla="*/ 18 w 455"/>
                  <a:gd name="T13" fmla="*/ 533 h 592"/>
                  <a:gd name="T14" fmla="*/ 0 w 455"/>
                  <a:gd name="T15" fmla="*/ 592 h 592"/>
                  <a:gd name="T16" fmla="*/ 37 w 455"/>
                  <a:gd name="T17" fmla="*/ 543 h 592"/>
                  <a:gd name="T18" fmla="*/ 18 w 455"/>
                  <a:gd name="T19" fmla="*/ 533 h 5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5"/>
                  <a:gd name="T31" fmla="*/ 0 h 592"/>
                  <a:gd name="T32" fmla="*/ 455 w 455"/>
                  <a:gd name="T33" fmla="*/ 592 h 5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5" h="592">
                    <a:moveTo>
                      <a:pt x="18" y="533"/>
                    </a:moveTo>
                    <a:lnTo>
                      <a:pt x="37" y="543"/>
                    </a:lnTo>
                    <a:lnTo>
                      <a:pt x="455" y="13"/>
                    </a:lnTo>
                    <a:lnTo>
                      <a:pt x="437" y="0"/>
                    </a:lnTo>
                    <a:lnTo>
                      <a:pt x="18" y="529"/>
                    </a:lnTo>
                    <a:lnTo>
                      <a:pt x="37" y="539"/>
                    </a:lnTo>
                    <a:lnTo>
                      <a:pt x="18" y="533"/>
                    </a:lnTo>
                    <a:lnTo>
                      <a:pt x="0" y="592"/>
                    </a:lnTo>
                    <a:lnTo>
                      <a:pt x="37" y="543"/>
                    </a:lnTo>
                    <a:lnTo>
                      <a:pt x="18" y="533"/>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2" name="Freeform 14"/>
              <p:cNvSpPr>
                <a:spLocks/>
              </p:cNvSpPr>
              <p:nvPr/>
            </p:nvSpPr>
            <p:spPr bwMode="auto">
              <a:xfrm>
                <a:off x="4069" y="3676"/>
                <a:ext cx="159" cy="471"/>
              </a:xfrm>
              <a:custGeom>
                <a:avLst/>
                <a:gdLst>
                  <a:gd name="T0" fmla="*/ 458 w 478"/>
                  <a:gd name="T1" fmla="*/ 0 h 1412"/>
                  <a:gd name="T2" fmla="*/ 0 w 478"/>
                  <a:gd name="T3" fmla="*/ 1406 h 1412"/>
                  <a:gd name="T4" fmla="*/ 19 w 478"/>
                  <a:gd name="T5" fmla="*/ 1412 h 1412"/>
                  <a:gd name="T6" fmla="*/ 478 w 478"/>
                  <a:gd name="T7" fmla="*/ 6 h 1412"/>
                  <a:gd name="T8" fmla="*/ 458 w 478"/>
                  <a:gd name="T9" fmla="*/ 0 h 1412"/>
                  <a:gd name="T10" fmla="*/ 0 60000 65536"/>
                  <a:gd name="T11" fmla="*/ 0 60000 65536"/>
                  <a:gd name="T12" fmla="*/ 0 60000 65536"/>
                  <a:gd name="T13" fmla="*/ 0 60000 65536"/>
                  <a:gd name="T14" fmla="*/ 0 60000 65536"/>
                  <a:gd name="T15" fmla="*/ 0 w 478"/>
                  <a:gd name="T16" fmla="*/ 0 h 1412"/>
                  <a:gd name="T17" fmla="*/ 478 w 478"/>
                  <a:gd name="T18" fmla="*/ 1412 h 1412"/>
                </a:gdLst>
                <a:ahLst/>
                <a:cxnLst>
                  <a:cxn ang="T10">
                    <a:pos x="T0" y="T1"/>
                  </a:cxn>
                  <a:cxn ang="T11">
                    <a:pos x="T2" y="T3"/>
                  </a:cxn>
                  <a:cxn ang="T12">
                    <a:pos x="T4" y="T5"/>
                  </a:cxn>
                  <a:cxn ang="T13">
                    <a:pos x="T6" y="T7"/>
                  </a:cxn>
                  <a:cxn ang="T14">
                    <a:pos x="T8" y="T9"/>
                  </a:cxn>
                </a:cxnLst>
                <a:rect l="T15" t="T16" r="T17" b="T18"/>
                <a:pathLst>
                  <a:path w="478" h="1412">
                    <a:moveTo>
                      <a:pt x="458" y="0"/>
                    </a:moveTo>
                    <a:lnTo>
                      <a:pt x="0" y="1406"/>
                    </a:lnTo>
                    <a:lnTo>
                      <a:pt x="19" y="1412"/>
                    </a:lnTo>
                    <a:lnTo>
                      <a:pt x="478" y="6"/>
                    </a:lnTo>
                    <a:lnTo>
                      <a:pt x="458" y="0"/>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3" name="Freeform 15"/>
              <p:cNvSpPr>
                <a:spLocks/>
              </p:cNvSpPr>
              <p:nvPr/>
            </p:nvSpPr>
            <p:spPr bwMode="auto">
              <a:xfrm>
                <a:off x="4131" y="2018"/>
                <a:ext cx="1001" cy="1663"/>
              </a:xfrm>
              <a:custGeom>
                <a:avLst/>
                <a:gdLst>
                  <a:gd name="T0" fmla="*/ 2445 w 3002"/>
                  <a:gd name="T1" fmla="*/ 217 h 4989"/>
                  <a:gd name="T2" fmla="*/ 1823 w 3002"/>
                  <a:gd name="T3" fmla="*/ 684 h 4989"/>
                  <a:gd name="T4" fmla="*/ 1297 w 3002"/>
                  <a:gd name="T5" fmla="*/ 1299 h 4989"/>
                  <a:gd name="T6" fmla="*/ 866 w 3002"/>
                  <a:gd name="T7" fmla="*/ 1990 h 4989"/>
                  <a:gd name="T8" fmla="*/ 527 w 3002"/>
                  <a:gd name="T9" fmla="*/ 2693 h 4989"/>
                  <a:gd name="T10" fmla="*/ 272 w 3002"/>
                  <a:gd name="T11" fmla="*/ 3340 h 4989"/>
                  <a:gd name="T12" fmla="*/ 102 w 3002"/>
                  <a:gd name="T13" fmla="*/ 3860 h 4989"/>
                  <a:gd name="T14" fmla="*/ 12 w 3002"/>
                  <a:gd name="T15" fmla="*/ 4191 h 4989"/>
                  <a:gd name="T16" fmla="*/ 155 w 3002"/>
                  <a:gd name="T17" fmla="*/ 4528 h 4989"/>
                  <a:gd name="T18" fmla="*/ 245 w 3002"/>
                  <a:gd name="T19" fmla="*/ 4891 h 4989"/>
                  <a:gd name="T20" fmla="*/ 455 w 3002"/>
                  <a:gd name="T21" fmla="*/ 4469 h 4989"/>
                  <a:gd name="T22" fmla="*/ 672 w 3002"/>
                  <a:gd name="T23" fmla="*/ 3885 h 4989"/>
                  <a:gd name="T24" fmla="*/ 870 w 3002"/>
                  <a:gd name="T25" fmla="*/ 3389 h 4989"/>
                  <a:gd name="T26" fmla="*/ 1074 w 3002"/>
                  <a:gd name="T27" fmla="*/ 2946 h 4989"/>
                  <a:gd name="T28" fmla="*/ 1300 w 3002"/>
                  <a:gd name="T29" fmla="*/ 2510 h 4989"/>
                  <a:gd name="T30" fmla="*/ 1576 w 3002"/>
                  <a:gd name="T31" fmla="*/ 2048 h 4989"/>
                  <a:gd name="T32" fmla="*/ 1919 w 3002"/>
                  <a:gd name="T33" fmla="*/ 1523 h 4989"/>
                  <a:gd name="T34" fmla="*/ 2352 w 3002"/>
                  <a:gd name="T35" fmla="*/ 895 h 4989"/>
                  <a:gd name="T36" fmla="*/ 2250 w 3002"/>
                  <a:gd name="T37" fmla="*/ 1095 h 4989"/>
                  <a:gd name="T38" fmla="*/ 1937 w 3002"/>
                  <a:gd name="T39" fmla="*/ 1613 h 4989"/>
                  <a:gd name="T40" fmla="*/ 1631 w 3002"/>
                  <a:gd name="T41" fmla="*/ 2142 h 4989"/>
                  <a:gd name="T42" fmla="*/ 1337 w 3002"/>
                  <a:gd name="T43" fmla="*/ 2677 h 4989"/>
                  <a:gd name="T44" fmla="*/ 1068 w 3002"/>
                  <a:gd name="T45" fmla="*/ 3219 h 4989"/>
                  <a:gd name="T46" fmla="*/ 827 w 3002"/>
                  <a:gd name="T47" fmla="*/ 3767 h 4989"/>
                  <a:gd name="T48" fmla="*/ 629 w 3002"/>
                  <a:gd name="T49" fmla="*/ 4311 h 4989"/>
                  <a:gd name="T50" fmla="*/ 480 w 3002"/>
                  <a:gd name="T51" fmla="*/ 4853 h 4989"/>
                  <a:gd name="T52" fmla="*/ 576 w 3002"/>
                  <a:gd name="T53" fmla="*/ 4893 h 4989"/>
                  <a:gd name="T54" fmla="*/ 790 w 3002"/>
                  <a:gd name="T55" fmla="*/ 4819 h 4989"/>
                  <a:gd name="T56" fmla="*/ 1019 w 3002"/>
                  <a:gd name="T57" fmla="*/ 4785 h 4989"/>
                  <a:gd name="T58" fmla="*/ 1225 w 3002"/>
                  <a:gd name="T59" fmla="*/ 4775 h 4989"/>
                  <a:gd name="T60" fmla="*/ 1547 w 3002"/>
                  <a:gd name="T61" fmla="*/ 4342 h 4989"/>
                  <a:gd name="T62" fmla="*/ 1829 w 3002"/>
                  <a:gd name="T63" fmla="*/ 3782 h 4989"/>
                  <a:gd name="T64" fmla="*/ 2052 w 3002"/>
                  <a:gd name="T65" fmla="*/ 3262 h 4989"/>
                  <a:gd name="T66" fmla="*/ 2256 w 3002"/>
                  <a:gd name="T67" fmla="*/ 2791 h 4989"/>
                  <a:gd name="T68" fmla="*/ 2408 w 3002"/>
                  <a:gd name="T69" fmla="*/ 2476 h 4989"/>
                  <a:gd name="T70" fmla="*/ 2538 w 3002"/>
                  <a:gd name="T71" fmla="*/ 2176 h 4989"/>
                  <a:gd name="T72" fmla="*/ 2476 w 3002"/>
                  <a:gd name="T73" fmla="*/ 2093 h 4989"/>
                  <a:gd name="T74" fmla="*/ 2309 w 3002"/>
                  <a:gd name="T75" fmla="*/ 2036 h 4989"/>
                  <a:gd name="T76" fmla="*/ 2133 w 3002"/>
                  <a:gd name="T77" fmla="*/ 1984 h 4989"/>
                  <a:gd name="T78" fmla="*/ 1980 w 3002"/>
                  <a:gd name="T79" fmla="*/ 1978 h 4989"/>
                  <a:gd name="T80" fmla="*/ 2027 w 3002"/>
                  <a:gd name="T81" fmla="*/ 1922 h 4989"/>
                  <a:gd name="T82" fmla="*/ 2207 w 3002"/>
                  <a:gd name="T83" fmla="*/ 1891 h 4989"/>
                  <a:gd name="T84" fmla="*/ 2429 w 3002"/>
                  <a:gd name="T85" fmla="*/ 1882 h 4989"/>
                  <a:gd name="T86" fmla="*/ 2656 w 3002"/>
                  <a:gd name="T87" fmla="*/ 1850 h 4989"/>
                  <a:gd name="T88" fmla="*/ 2786 w 3002"/>
                  <a:gd name="T89" fmla="*/ 1631 h 4989"/>
                  <a:gd name="T90" fmla="*/ 2878 w 3002"/>
                  <a:gd name="T91" fmla="*/ 1299 h 4989"/>
                  <a:gd name="T92" fmla="*/ 2804 w 3002"/>
                  <a:gd name="T93" fmla="*/ 1201 h 4989"/>
                  <a:gd name="T94" fmla="*/ 2649 w 3002"/>
                  <a:gd name="T95" fmla="*/ 1201 h 4989"/>
                  <a:gd name="T96" fmla="*/ 2494 w 3002"/>
                  <a:gd name="T97" fmla="*/ 1207 h 4989"/>
                  <a:gd name="T98" fmla="*/ 2352 w 3002"/>
                  <a:gd name="T99" fmla="*/ 1217 h 4989"/>
                  <a:gd name="T100" fmla="*/ 2429 w 3002"/>
                  <a:gd name="T101" fmla="*/ 1154 h 4989"/>
                  <a:gd name="T102" fmla="*/ 2594 w 3002"/>
                  <a:gd name="T103" fmla="*/ 1095 h 4989"/>
                  <a:gd name="T104" fmla="*/ 2764 w 3002"/>
                  <a:gd name="T105" fmla="*/ 1056 h 4989"/>
                  <a:gd name="T106" fmla="*/ 2925 w 3002"/>
                  <a:gd name="T107" fmla="*/ 1015 h 4989"/>
                  <a:gd name="T108" fmla="*/ 3002 w 3002"/>
                  <a:gd name="T109" fmla="*/ 313 h 49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02"/>
                  <a:gd name="T166" fmla="*/ 0 h 4989"/>
                  <a:gd name="T167" fmla="*/ 3002 w 3002"/>
                  <a:gd name="T168" fmla="*/ 4989 h 49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02" h="4989">
                    <a:moveTo>
                      <a:pt x="2978" y="0"/>
                    </a:moveTo>
                    <a:lnTo>
                      <a:pt x="2792" y="56"/>
                    </a:lnTo>
                    <a:lnTo>
                      <a:pt x="2615" y="130"/>
                    </a:lnTo>
                    <a:lnTo>
                      <a:pt x="2445" y="217"/>
                    </a:lnTo>
                    <a:lnTo>
                      <a:pt x="2278" y="315"/>
                    </a:lnTo>
                    <a:lnTo>
                      <a:pt x="2120" y="427"/>
                    </a:lnTo>
                    <a:lnTo>
                      <a:pt x="1968" y="550"/>
                    </a:lnTo>
                    <a:lnTo>
                      <a:pt x="1823" y="684"/>
                    </a:lnTo>
                    <a:lnTo>
                      <a:pt x="1680" y="826"/>
                    </a:lnTo>
                    <a:lnTo>
                      <a:pt x="1547" y="978"/>
                    </a:lnTo>
                    <a:lnTo>
                      <a:pt x="1421" y="1136"/>
                    </a:lnTo>
                    <a:lnTo>
                      <a:pt x="1297" y="1299"/>
                    </a:lnTo>
                    <a:lnTo>
                      <a:pt x="1182" y="1467"/>
                    </a:lnTo>
                    <a:lnTo>
                      <a:pt x="1071" y="1640"/>
                    </a:lnTo>
                    <a:lnTo>
                      <a:pt x="966" y="1813"/>
                    </a:lnTo>
                    <a:lnTo>
                      <a:pt x="866" y="1990"/>
                    </a:lnTo>
                    <a:lnTo>
                      <a:pt x="774" y="2166"/>
                    </a:lnTo>
                    <a:lnTo>
                      <a:pt x="688" y="2346"/>
                    </a:lnTo>
                    <a:lnTo>
                      <a:pt x="604" y="2519"/>
                    </a:lnTo>
                    <a:lnTo>
                      <a:pt x="527" y="2693"/>
                    </a:lnTo>
                    <a:lnTo>
                      <a:pt x="455" y="2863"/>
                    </a:lnTo>
                    <a:lnTo>
                      <a:pt x="390" y="3027"/>
                    </a:lnTo>
                    <a:lnTo>
                      <a:pt x="328" y="3185"/>
                    </a:lnTo>
                    <a:lnTo>
                      <a:pt x="272" y="3340"/>
                    </a:lnTo>
                    <a:lnTo>
                      <a:pt x="223" y="3481"/>
                    </a:lnTo>
                    <a:lnTo>
                      <a:pt x="180" y="3618"/>
                    </a:lnTo>
                    <a:lnTo>
                      <a:pt x="139" y="3746"/>
                    </a:lnTo>
                    <a:lnTo>
                      <a:pt x="102" y="3860"/>
                    </a:lnTo>
                    <a:lnTo>
                      <a:pt x="71" y="3962"/>
                    </a:lnTo>
                    <a:lnTo>
                      <a:pt x="47" y="4052"/>
                    </a:lnTo>
                    <a:lnTo>
                      <a:pt x="27" y="4128"/>
                    </a:lnTo>
                    <a:lnTo>
                      <a:pt x="12" y="4191"/>
                    </a:lnTo>
                    <a:lnTo>
                      <a:pt x="0" y="4234"/>
                    </a:lnTo>
                    <a:lnTo>
                      <a:pt x="65" y="4340"/>
                    </a:lnTo>
                    <a:lnTo>
                      <a:pt x="115" y="4436"/>
                    </a:lnTo>
                    <a:lnTo>
                      <a:pt x="155" y="4528"/>
                    </a:lnTo>
                    <a:lnTo>
                      <a:pt x="182" y="4618"/>
                    </a:lnTo>
                    <a:lnTo>
                      <a:pt x="204" y="4705"/>
                    </a:lnTo>
                    <a:lnTo>
                      <a:pt x="226" y="4797"/>
                    </a:lnTo>
                    <a:lnTo>
                      <a:pt x="245" y="4891"/>
                    </a:lnTo>
                    <a:lnTo>
                      <a:pt x="266" y="4989"/>
                    </a:lnTo>
                    <a:lnTo>
                      <a:pt x="331" y="4807"/>
                    </a:lnTo>
                    <a:lnTo>
                      <a:pt x="396" y="4634"/>
                    </a:lnTo>
                    <a:lnTo>
                      <a:pt x="455" y="4469"/>
                    </a:lnTo>
                    <a:lnTo>
                      <a:pt x="511" y="4314"/>
                    </a:lnTo>
                    <a:lnTo>
                      <a:pt x="566" y="4163"/>
                    </a:lnTo>
                    <a:lnTo>
                      <a:pt x="619" y="4020"/>
                    </a:lnTo>
                    <a:lnTo>
                      <a:pt x="672" y="3885"/>
                    </a:lnTo>
                    <a:lnTo>
                      <a:pt x="721" y="3754"/>
                    </a:lnTo>
                    <a:lnTo>
                      <a:pt x="774" y="3630"/>
                    </a:lnTo>
                    <a:lnTo>
                      <a:pt x="820" y="3507"/>
                    </a:lnTo>
                    <a:lnTo>
                      <a:pt x="870" y="3389"/>
                    </a:lnTo>
                    <a:lnTo>
                      <a:pt x="919" y="3275"/>
                    </a:lnTo>
                    <a:lnTo>
                      <a:pt x="968" y="3163"/>
                    </a:lnTo>
                    <a:lnTo>
                      <a:pt x="1021" y="3055"/>
                    </a:lnTo>
                    <a:lnTo>
                      <a:pt x="1074" y="2946"/>
                    </a:lnTo>
                    <a:lnTo>
                      <a:pt x="1127" y="2838"/>
                    </a:lnTo>
                    <a:lnTo>
                      <a:pt x="1182" y="2730"/>
                    </a:lnTo>
                    <a:lnTo>
                      <a:pt x="1241" y="2622"/>
                    </a:lnTo>
                    <a:lnTo>
                      <a:pt x="1300" y="2510"/>
                    </a:lnTo>
                    <a:lnTo>
                      <a:pt x="1365" y="2399"/>
                    </a:lnTo>
                    <a:lnTo>
                      <a:pt x="1429" y="2287"/>
                    </a:lnTo>
                    <a:lnTo>
                      <a:pt x="1501" y="2170"/>
                    </a:lnTo>
                    <a:lnTo>
                      <a:pt x="1576" y="2048"/>
                    </a:lnTo>
                    <a:lnTo>
                      <a:pt x="1653" y="1925"/>
                    </a:lnTo>
                    <a:lnTo>
                      <a:pt x="1737" y="1799"/>
                    </a:lnTo>
                    <a:lnTo>
                      <a:pt x="1827" y="1665"/>
                    </a:lnTo>
                    <a:lnTo>
                      <a:pt x="1919" y="1523"/>
                    </a:lnTo>
                    <a:lnTo>
                      <a:pt x="2018" y="1377"/>
                    </a:lnTo>
                    <a:lnTo>
                      <a:pt x="2123" y="1226"/>
                    </a:lnTo>
                    <a:lnTo>
                      <a:pt x="2235" y="1062"/>
                    </a:lnTo>
                    <a:lnTo>
                      <a:pt x="2352" y="895"/>
                    </a:lnTo>
                    <a:lnTo>
                      <a:pt x="2480" y="715"/>
                    </a:lnTo>
                    <a:lnTo>
                      <a:pt x="2402" y="842"/>
                    </a:lnTo>
                    <a:lnTo>
                      <a:pt x="2327" y="966"/>
                    </a:lnTo>
                    <a:lnTo>
                      <a:pt x="2250" y="1095"/>
                    </a:lnTo>
                    <a:lnTo>
                      <a:pt x="2172" y="1223"/>
                    </a:lnTo>
                    <a:lnTo>
                      <a:pt x="2096" y="1352"/>
                    </a:lnTo>
                    <a:lnTo>
                      <a:pt x="2015" y="1483"/>
                    </a:lnTo>
                    <a:lnTo>
                      <a:pt x="1937" y="1613"/>
                    </a:lnTo>
                    <a:lnTo>
                      <a:pt x="1860" y="1742"/>
                    </a:lnTo>
                    <a:lnTo>
                      <a:pt x="1782" y="1876"/>
                    </a:lnTo>
                    <a:lnTo>
                      <a:pt x="1709" y="2009"/>
                    </a:lnTo>
                    <a:lnTo>
                      <a:pt x="1631" y="2142"/>
                    </a:lnTo>
                    <a:lnTo>
                      <a:pt x="1557" y="2275"/>
                    </a:lnTo>
                    <a:lnTo>
                      <a:pt x="1482" y="2408"/>
                    </a:lnTo>
                    <a:lnTo>
                      <a:pt x="1411" y="2540"/>
                    </a:lnTo>
                    <a:lnTo>
                      <a:pt x="1337" y="2677"/>
                    </a:lnTo>
                    <a:lnTo>
                      <a:pt x="1269" y="2813"/>
                    </a:lnTo>
                    <a:lnTo>
                      <a:pt x="1201" y="2950"/>
                    </a:lnTo>
                    <a:lnTo>
                      <a:pt x="1133" y="3083"/>
                    </a:lnTo>
                    <a:lnTo>
                      <a:pt x="1068" y="3219"/>
                    </a:lnTo>
                    <a:lnTo>
                      <a:pt x="1003" y="3355"/>
                    </a:lnTo>
                    <a:lnTo>
                      <a:pt x="944" y="3491"/>
                    </a:lnTo>
                    <a:lnTo>
                      <a:pt x="886" y="3628"/>
                    </a:lnTo>
                    <a:lnTo>
                      <a:pt x="827" y="3767"/>
                    </a:lnTo>
                    <a:lnTo>
                      <a:pt x="774" y="3903"/>
                    </a:lnTo>
                    <a:lnTo>
                      <a:pt x="721" y="4040"/>
                    </a:lnTo>
                    <a:lnTo>
                      <a:pt x="674" y="4175"/>
                    </a:lnTo>
                    <a:lnTo>
                      <a:pt x="629" y="4311"/>
                    </a:lnTo>
                    <a:lnTo>
                      <a:pt x="588" y="4448"/>
                    </a:lnTo>
                    <a:lnTo>
                      <a:pt x="548" y="4583"/>
                    </a:lnTo>
                    <a:lnTo>
                      <a:pt x="511" y="4720"/>
                    </a:lnTo>
                    <a:lnTo>
                      <a:pt x="480" y="4853"/>
                    </a:lnTo>
                    <a:lnTo>
                      <a:pt x="452" y="4989"/>
                    </a:lnTo>
                    <a:lnTo>
                      <a:pt x="490" y="4955"/>
                    </a:lnTo>
                    <a:lnTo>
                      <a:pt x="533" y="4921"/>
                    </a:lnTo>
                    <a:lnTo>
                      <a:pt x="576" y="4893"/>
                    </a:lnTo>
                    <a:lnTo>
                      <a:pt x="625" y="4871"/>
                    </a:lnTo>
                    <a:lnTo>
                      <a:pt x="678" y="4850"/>
                    </a:lnTo>
                    <a:lnTo>
                      <a:pt x="733" y="4834"/>
                    </a:lnTo>
                    <a:lnTo>
                      <a:pt x="790" y="4819"/>
                    </a:lnTo>
                    <a:lnTo>
                      <a:pt x="848" y="4807"/>
                    </a:lnTo>
                    <a:lnTo>
                      <a:pt x="904" y="4797"/>
                    </a:lnTo>
                    <a:lnTo>
                      <a:pt x="962" y="4791"/>
                    </a:lnTo>
                    <a:lnTo>
                      <a:pt x="1019" y="4785"/>
                    </a:lnTo>
                    <a:lnTo>
                      <a:pt x="1074" y="4781"/>
                    </a:lnTo>
                    <a:lnTo>
                      <a:pt x="1127" y="4779"/>
                    </a:lnTo>
                    <a:lnTo>
                      <a:pt x="1176" y="4775"/>
                    </a:lnTo>
                    <a:lnTo>
                      <a:pt x="1225" y="4775"/>
                    </a:lnTo>
                    <a:lnTo>
                      <a:pt x="1269" y="4775"/>
                    </a:lnTo>
                    <a:lnTo>
                      <a:pt x="1368" y="4630"/>
                    </a:lnTo>
                    <a:lnTo>
                      <a:pt x="1461" y="4487"/>
                    </a:lnTo>
                    <a:lnTo>
                      <a:pt x="1547" y="4342"/>
                    </a:lnTo>
                    <a:lnTo>
                      <a:pt x="1625" y="4200"/>
                    </a:lnTo>
                    <a:lnTo>
                      <a:pt x="1699" y="4061"/>
                    </a:lnTo>
                    <a:lnTo>
                      <a:pt x="1768" y="3922"/>
                    </a:lnTo>
                    <a:lnTo>
                      <a:pt x="1829" y="3782"/>
                    </a:lnTo>
                    <a:lnTo>
                      <a:pt x="1888" y="3650"/>
                    </a:lnTo>
                    <a:lnTo>
                      <a:pt x="1944" y="3516"/>
                    </a:lnTo>
                    <a:lnTo>
                      <a:pt x="2000" y="3385"/>
                    </a:lnTo>
                    <a:lnTo>
                      <a:pt x="2052" y="3262"/>
                    </a:lnTo>
                    <a:lnTo>
                      <a:pt x="2102" y="3138"/>
                    </a:lnTo>
                    <a:lnTo>
                      <a:pt x="2154" y="3018"/>
                    </a:lnTo>
                    <a:lnTo>
                      <a:pt x="2204" y="2903"/>
                    </a:lnTo>
                    <a:lnTo>
                      <a:pt x="2256" y="2791"/>
                    </a:lnTo>
                    <a:lnTo>
                      <a:pt x="2309" y="2687"/>
                    </a:lnTo>
                    <a:lnTo>
                      <a:pt x="2343" y="2622"/>
                    </a:lnTo>
                    <a:lnTo>
                      <a:pt x="2378" y="2554"/>
                    </a:lnTo>
                    <a:lnTo>
                      <a:pt x="2408" y="2476"/>
                    </a:lnTo>
                    <a:lnTo>
                      <a:pt x="2439" y="2399"/>
                    </a:lnTo>
                    <a:lnTo>
                      <a:pt x="2470" y="2321"/>
                    </a:lnTo>
                    <a:lnTo>
                      <a:pt x="2504" y="2244"/>
                    </a:lnTo>
                    <a:lnTo>
                      <a:pt x="2538" y="2176"/>
                    </a:lnTo>
                    <a:lnTo>
                      <a:pt x="2572" y="2111"/>
                    </a:lnTo>
                    <a:lnTo>
                      <a:pt x="2544" y="2107"/>
                    </a:lnTo>
                    <a:lnTo>
                      <a:pt x="2510" y="2101"/>
                    </a:lnTo>
                    <a:lnTo>
                      <a:pt x="2476" y="2093"/>
                    </a:lnTo>
                    <a:lnTo>
                      <a:pt x="2439" y="2080"/>
                    </a:lnTo>
                    <a:lnTo>
                      <a:pt x="2396" y="2068"/>
                    </a:lnTo>
                    <a:lnTo>
                      <a:pt x="2355" y="2052"/>
                    </a:lnTo>
                    <a:lnTo>
                      <a:pt x="2309" y="2036"/>
                    </a:lnTo>
                    <a:lnTo>
                      <a:pt x="2266" y="2021"/>
                    </a:lnTo>
                    <a:lnTo>
                      <a:pt x="2223" y="2005"/>
                    </a:lnTo>
                    <a:lnTo>
                      <a:pt x="2176" y="1993"/>
                    </a:lnTo>
                    <a:lnTo>
                      <a:pt x="2133" y="1984"/>
                    </a:lnTo>
                    <a:lnTo>
                      <a:pt x="2092" y="1978"/>
                    </a:lnTo>
                    <a:lnTo>
                      <a:pt x="2052" y="1972"/>
                    </a:lnTo>
                    <a:lnTo>
                      <a:pt x="2015" y="1972"/>
                    </a:lnTo>
                    <a:lnTo>
                      <a:pt x="1980" y="1978"/>
                    </a:lnTo>
                    <a:lnTo>
                      <a:pt x="1950" y="1990"/>
                    </a:lnTo>
                    <a:lnTo>
                      <a:pt x="1968" y="1962"/>
                    </a:lnTo>
                    <a:lnTo>
                      <a:pt x="1996" y="1940"/>
                    </a:lnTo>
                    <a:lnTo>
                      <a:pt x="2027" y="1922"/>
                    </a:lnTo>
                    <a:lnTo>
                      <a:pt x="2068" y="1909"/>
                    </a:lnTo>
                    <a:lnTo>
                      <a:pt x="2111" y="1901"/>
                    </a:lnTo>
                    <a:lnTo>
                      <a:pt x="2157" y="1895"/>
                    </a:lnTo>
                    <a:lnTo>
                      <a:pt x="2207" y="1891"/>
                    </a:lnTo>
                    <a:lnTo>
                      <a:pt x="2260" y="1888"/>
                    </a:lnTo>
                    <a:lnTo>
                      <a:pt x="2315" y="1885"/>
                    </a:lnTo>
                    <a:lnTo>
                      <a:pt x="2370" y="1885"/>
                    </a:lnTo>
                    <a:lnTo>
                      <a:pt x="2429" y="1882"/>
                    </a:lnTo>
                    <a:lnTo>
                      <a:pt x="2488" y="1879"/>
                    </a:lnTo>
                    <a:lnTo>
                      <a:pt x="2544" y="1872"/>
                    </a:lnTo>
                    <a:lnTo>
                      <a:pt x="2600" y="1864"/>
                    </a:lnTo>
                    <a:lnTo>
                      <a:pt x="2656" y="1850"/>
                    </a:lnTo>
                    <a:lnTo>
                      <a:pt x="2708" y="1836"/>
                    </a:lnTo>
                    <a:lnTo>
                      <a:pt x="2739" y="1770"/>
                    </a:lnTo>
                    <a:lnTo>
                      <a:pt x="2764" y="1703"/>
                    </a:lnTo>
                    <a:lnTo>
                      <a:pt x="2786" y="1631"/>
                    </a:lnTo>
                    <a:lnTo>
                      <a:pt x="2807" y="1556"/>
                    </a:lnTo>
                    <a:lnTo>
                      <a:pt x="2829" y="1479"/>
                    </a:lnTo>
                    <a:lnTo>
                      <a:pt x="2851" y="1393"/>
                    </a:lnTo>
                    <a:lnTo>
                      <a:pt x="2878" y="1299"/>
                    </a:lnTo>
                    <a:lnTo>
                      <a:pt x="2909" y="1201"/>
                    </a:lnTo>
                    <a:lnTo>
                      <a:pt x="2876" y="1201"/>
                    </a:lnTo>
                    <a:lnTo>
                      <a:pt x="2841" y="1201"/>
                    </a:lnTo>
                    <a:lnTo>
                      <a:pt x="2804" y="1201"/>
                    </a:lnTo>
                    <a:lnTo>
                      <a:pt x="2767" y="1201"/>
                    </a:lnTo>
                    <a:lnTo>
                      <a:pt x="2729" y="1201"/>
                    </a:lnTo>
                    <a:lnTo>
                      <a:pt x="2690" y="1201"/>
                    </a:lnTo>
                    <a:lnTo>
                      <a:pt x="2649" y="1201"/>
                    </a:lnTo>
                    <a:lnTo>
                      <a:pt x="2612" y="1201"/>
                    </a:lnTo>
                    <a:lnTo>
                      <a:pt x="2572" y="1205"/>
                    </a:lnTo>
                    <a:lnTo>
                      <a:pt x="2531" y="1205"/>
                    </a:lnTo>
                    <a:lnTo>
                      <a:pt x="2494" y="1207"/>
                    </a:lnTo>
                    <a:lnTo>
                      <a:pt x="2454" y="1207"/>
                    </a:lnTo>
                    <a:lnTo>
                      <a:pt x="2421" y="1211"/>
                    </a:lnTo>
                    <a:lnTo>
                      <a:pt x="2386" y="1213"/>
                    </a:lnTo>
                    <a:lnTo>
                      <a:pt x="2352" y="1217"/>
                    </a:lnTo>
                    <a:lnTo>
                      <a:pt x="2321" y="1219"/>
                    </a:lnTo>
                    <a:lnTo>
                      <a:pt x="2355" y="1195"/>
                    </a:lnTo>
                    <a:lnTo>
                      <a:pt x="2392" y="1173"/>
                    </a:lnTo>
                    <a:lnTo>
                      <a:pt x="2429" y="1154"/>
                    </a:lnTo>
                    <a:lnTo>
                      <a:pt x="2470" y="1136"/>
                    </a:lnTo>
                    <a:lnTo>
                      <a:pt x="2510" y="1121"/>
                    </a:lnTo>
                    <a:lnTo>
                      <a:pt x="2550" y="1109"/>
                    </a:lnTo>
                    <a:lnTo>
                      <a:pt x="2594" y="1095"/>
                    </a:lnTo>
                    <a:lnTo>
                      <a:pt x="2637" y="1083"/>
                    </a:lnTo>
                    <a:lnTo>
                      <a:pt x="2680" y="1074"/>
                    </a:lnTo>
                    <a:lnTo>
                      <a:pt x="2723" y="1064"/>
                    </a:lnTo>
                    <a:lnTo>
                      <a:pt x="2764" y="1056"/>
                    </a:lnTo>
                    <a:lnTo>
                      <a:pt x="2807" y="1046"/>
                    </a:lnTo>
                    <a:lnTo>
                      <a:pt x="2847" y="1037"/>
                    </a:lnTo>
                    <a:lnTo>
                      <a:pt x="2888" y="1028"/>
                    </a:lnTo>
                    <a:lnTo>
                      <a:pt x="2925" y="1015"/>
                    </a:lnTo>
                    <a:lnTo>
                      <a:pt x="2962" y="1005"/>
                    </a:lnTo>
                    <a:lnTo>
                      <a:pt x="2984" y="842"/>
                    </a:lnTo>
                    <a:lnTo>
                      <a:pt x="2999" y="603"/>
                    </a:lnTo>
                    <a:lnTo>
                      <a:pt x="3002" y="313"/>
                    </a:lnTo>
                    <a:lnTo>
                      <a:pt x="2978" y="0"/>
                    </a:lnTo>
                    <a:close/>
                  </a:path>
                </a:pathLst>
              </a:custGeom>
              <a:solidFill>
                <a:srgbClr val="FFFFFF">
                  <a:alpha val="50195"/>
                </a:srgbClr>
              </a:solidFill>
              <a:ln w="11113">
                <a:solidFill>
                  <a:srgbClr val="000000"/>
                </a:solidFill>
                <a:prstDash val="solid"/>
                <a:round/>
                <a:headEnd/>
                <a:tailEnd/>
              </a:ln>
            </p:spPr>
            <p:txBody>
              <a:bodyPr lIns="16" tIns="8" rIns="16" bIns="8">
                <a:spAutoFit/>
              </a:bodyPr>
              <a:lstStyle/>
              <a:p>
                <a:endParaRPr lang="ar-SA"/>
              </a:p>
            </p:txBody>
          </p:sp>
          <p:sp>
            <p:nvSpPr>
              <p:cNvPr id="5134" name="Freeform 16"/>
              <p:cNvSpPr>
                <a:spLocks/>
              </p:cNvSpPr>
              <p:nvPr/>
            </p:nvSpPr>
            <p:spPr bwMode="auto">
              <a:xfrm>
                <a:off x="4028" y="3883"/>
                <a:ext cx="207" cy="429"/>
              </a:xfrm>
              <a:custGeom>
                <a:avLst/>
                <a:gdLst>
                  <a:gd name="T0" fmla="*/ 375 w 623"/>
                  <a:gd name="T1" fmla="*/ 33 h 1288"/>
                  <a:gd name="T2" fmla="*/ 396 w 623"/>
                  <a:gd name="T3" fmla="*/ 55 h 1288"/>
                  <a:gd name="T4" fmla="*/ 418 w 623"/>
                  <a:gd name="T5" fmla="*/ 71 h 1288"/>
                  <a:gd name="T6" fmla="*/ 439 w 623"/>
                  <a:gd name="T7" fmla="*/ 86 h 1288"/>
                  <a:gd name="T8" fmla="*/ 465 w 623"/>
                  <a:gd name="T9" fmla="*/ 92 h 1288"/>
                  <a:gd name="T10" fmla="*/ 496 w 623"/>
                  <a:gd name="T11" fmla="*/ 90 h 1288"/>
                  <a:gd name="T12" fmla="*/ 530 w 623"/>
                  <a:gd name="T13" fmla="*/ 74 h 1288"/>
                  <a:gd name="T14" fmla="*/ 570 w 623"/>
                  <a:gd name="T15" fmla="*/ 47 h 1288"/>
                  <a:gd name="T16" fmla="*/ 616 w 623"/>
                  <a:gd name="T17" fmla="*/ 0 h 1288"/>
                  <a:gd name="T18" fmla="*/ 623 w 623"/>
                  <a:gd name="T19" fmla="*/ 9 h 1288"/>
                  <a:gd name="T20" fmla="*/ 623 w 623"/>
                  <a:gd name="T21" fmla="*/ 27 h 1288"/>
                  <a:gd name="T22" fmla="*/ 620 w 623"/>
                  <a:gd name="T23" fmla="*/ 59 h 1288"/>
                  <a:gd name="T24" fmla="*/ 610 w 623"/>
                  <a:gd name="T25" fmla="*/ 96 h 1288"/>
                  <a:gd name="T26" fmla="*/ 598 w 623"/>
                  <a:gd name="T27" fmla="*/ 145 h 1288"/>
                  <a:gd name="T28" fmla="*/ 582 w 623"/>
                  <a:gd name="T29" fmla="*/ 198 h 1288"/>
                  <a:gd name="T30" fmla="*/ 564 w 623"/>
                  <a:gd name="T31" fmla="*/ 257 h 1288"/>
                  <a:gd name="T32" fmla="*/ 545 w 623"/>
                  <a:gd name="T33" fmla="*/ 321 h 1288"/>
                  <a:gd name="T34" fmla="*/ 527 w 623"/>
                  <a:gd name="T35" fmla="*/ 362 h 1288"/>
                  <a:gd name="T36" fmla="*/ 486 w 623"/>
                  <a:gd name="T37" fmla="*/ 417 h 1288"/>
                  <a:gd name="T38" fmla="*/ 433 w 623"/>
                  <a:gd name="T39" fmla="*/ 486 h 1288"/>
                  <a:gd name="T40" fmla="*/ 372 w 623"/>
                  <a:gd name="T41" fmla="*/ 560 h 1288"/>
                  <a:gd name="T42" fmla="*/ 307 w 623"/>
                  <a:gd name="T43" fmla="*/ 637 h 1288"/>
                  <a:gd name="T44" fmla="*/ 241 w 623"/>
                  <a:gd name="T45" fmla="*/ 715 h 1288"/>
                  <a:gd name="T46" fmla="*/ 183 w 623"/>
                  <a:gd name="T47" fmla="*/ 790 h 1288"/>
                  <a:gd name="T48" fmla="*/ 133 w 623"/>
                  <a:gd name="T49" fmla="*/ 851 h 1288"/>
                  <a:gd name="T50" fmla="*/ 87 w 623"/>
                  <a:gd name="T51" fmla="*/ 947 h 1288"/>
                  <a:gd name="T52" fmla="*/ 78 w 623"/>
                  <a:gd name="T53" fmla="*/ 1024 h 1288"/>
                  <a:gd name="T54" fmla="*/ 94 w 623"/>
                  <a:gd name="T55" fmla="*/ 1080 h 1288"/>
                  <a:gd name="T56" fmla="*/ 118 w 623"/>
                  <a:gd name="T57" fmla="*/ 1127 h 1288"/>
                  <a:gd name="T58" fmla="*/ 143 w 623"/>
                  <a:gd name="T59" fmla="*/ 1164 h 1288"/>
                  <a:gd name="T60" fmla="*/ 159 w 623"/>
                  <a:gd name="T61" fmla="*/ 1200 h 1288"/>
                  <a:gd name="T62" fmla="*/ 149 w 623"/>
                  <a:gd name="T63" fmla="*/ 1237 h 1288"/>
                  <a:gd name="T64" fmla="*/ 102 w 623"/>
                  <a:gd name="T65" fmla="*/ 1284 h 1288"/>
                  <a:gd name="T66" fmla="*/ 72 w 623"/>
                  <a:gd name="T67" fmla="*/ 1288 h 1288"/>
                  <a:gd name="T68" fmla="*/ 47 w 623"/>
                  <a:gd name="T69" fmla="*/ 1288 h 1288"/>
                  <a:gd name="T70" fmla="*/ 28 w 623"/>
                  <a:gd name="T71" fmla="*/ 1278 h 1288"/>
                  <a:gd name="T72" fmla="*/ 16 w 623"/>
                  <a:gd name="T73" fmla="*/ 1268 h 1288"/>
                  <a:gd name="T74" fmla="*/ 6 w 623"/>
                  <a:gd name="T75" fmla="*/ 1253 h 1288"/>
                  <a:gd name="T76" fmla="*/ 0 w 623"/>
                  <a:gd name="T77" fmla="*/ 1237 h 1288"/>
                  <a:gd name="T78" fmla="*/ 0 w 623"/>
                  <a:gd name="T79" fmla="*/ 1223 h 1288"/>
                  <a:gd name="T80" fmla="*/ 0 w 623"/>
                  <a:gd name="T81" fmla="*/ 1204 h 1288"/>
                  <a:gd name="T82" fmla="*/ 10 w 623"/>
                  <a:gd name="T83" fmla="*/ 1135 h 1288"/>
                  <a:gd name="T84" fmla="*/ 22 w 623"/>
                  <a:gd name="T85" fmla="*/ 1076 h 1288"/>
                  <a:gd name="T86" fmla="*/ 43 w 623"/>
                  <a:gd name="T87" fmla="*/ 994 h 1288"/>
                  <a:gd name="T88" fmla="*/ 81 w 623"/>
                  <a:gd name="T89" fmla="*/ 847 h 1288"/>
                  <a:gd name="T90" fmla="*/ 115 w 623"/>
                  <a:gd name="T91" fmla="*/ 737 h 1288"/>
                  <a:gd name="T92" fmla="*/ 159 w 623"/>
                  <a:gd name="T93" fmla="*/ 606 h 1288"/>
                  <a:gd name="T94" fmla="*/ 202 w 623"/>
                  <a:gd name="T95" fmla="*/ 470 h 1288"/>
                  <a:gd name="T96" fmla="*/ 249 w 623"/>
                  <a:gd name="T97" fmla="*/ 333 h 1288"/>
                  <a:gd name="T98" fmla="*/ 292 w 623"/>
                  <a:gd name="T99" fmla="*/ 210 h 1288"/>
                  <a:gd name="T100" fmla="*/ 329 w 623"/>
                  <a:gd name="T101" fmla="*/ 111 h 1288"/>
                  <a:gd name="T102" fmla="*/ 357 w 623"/>
                  <a:gd name="T103" fmla="*/ 49 h 1288"/>
                  <a:gd name="T104" fmla="*/ 375 w 623"/>
                  <a:gd name="T105" fmla="*/ 33 h 12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3"/>
                  <a:gd name="T160" fmla="*/ 0 h 1288"/>
                  <a:gd name="T161" fmla="*/ 623 w 623"/>
                  <a:gd name="T162" fmla="*/ 1288 h 12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3" h="1288">
                    <a:moveTo>
                      <a:pt x="375" y="33"/>
                    </a:moveTo>
                    <a:lnTo>
                      <a:pt x="396" y="55"/>
                    </a:lnTo>
                    <a:lnTo>
                      <a:pt x="418" y="71"/>
                    </a:lnTo>
                    <a:lnTo>
                      <a:pt x="439" y="86"/>
                    </a:lnTo>
                    <a:lnTo>
                      <a:pt x="465" y="92"/>
                    </a:lnTo>
                    <a:lnTo>
                      <a:pt x="496" y="90"/>
                    </a:lnTo>
                    <a:lnTo>
                      <a:pt x="530" y="74"/>
                    </a:lnTo>
                    <a:lnTo>
                      <a:pt x="570" y="47"/>
                    </a:lnTo>
                    <a:lnTo>
                      <a:pt x="616" y="0"/>
                    </a:lnTo>
                    <a:lnTo>
                      <a:pt x="623" y="9"/>
                    </a:lnTo>
                    <a:lnTo>
                      <a:pt x="623" y="27"/>
                    </a:lnTo>
                    <a:lnTo>
                      <a:pt x="620" y="59"/>
                    </a:lnTo>
                    <a:lnTo>
                      <a:pt x="610" y="96"/>
                    </a:lnTo>
                    <a:lnTo>
                      <a:pt x="598" y="145"/>
                    </a:lnTo>
                    <a:lnTo>
                      <a:pt x="582" y="198"/>
                    </a:lnTo>
                    <a:lnTo>
                      <a:pt x="564" y="257"/>
                    </a:lnTo>
                    <a:lnTo>
                      <a:pt x="545" y="321"/>
                    </a:lnTo>
                    <a:lnTo>
                      <a:pt x="527" y="362"/>
                    </a:lnTo>
                    <a:lnTo>
                      <a:pt x="486" y="417"/>
                    </a:lnTo>
                    <a:lnTo>
                      <a:pt x="433" y="486"/>
                    </a:lnTo>
                    <a:lnTo>
                      <a:pt x="372" y="560"/>
                    </a:lnTo>
                    <a:lnTo>
                      <a:pt x="307" y="637"/>
                    </a:lnTo>
                    <a:lnTo>
                      <a:pt x="241" y="715"/>
                    </a:lnTo>
                    <a:lnTo>
                      <a:pt x="183" y="790"/>
                    </a:lnTo>
                    <a:lnTo>
                      <a:pt x="133" y="851"/>
                    </a:lnTo>
                    <a:lnTo>
                      <a:pt x="87" y="947"/>
                    </a:lnTo>
                    <a:lnTo>
                      <a:pt x="78" y="1024"/>
                    </a:lnTo>
                    <a:lnTo>
                      <a:pt x="94" y="1080"/>
                    </a:lnTo>
                    <a:lnTo>
                      <a:pt x="118" y="1127"/>
                    </a:lnTo>
                    <a:lnTo>
                      <a:pt x="143" y="1164"/>
                    </a:lnTo>
                    <a:lnTo>
                      <a:pt x="159" y="1200"/>
                    </a:lnTo>
                    <a:lnTo>
                      <a:pt x="149" y="1237"/>
                    </a:lnTo>
                    <a:lnTo>
                      <a:pt x="102" y="1284"/>
                    </a:lnTo>
                    <a:lnTo>
                      <a:pt x="72" y="1288"/>
                    </a:lnTo>
                    <a:lnTo>
                      <a:pt x="47" y="1288"/>
                    </a:lnTo>
                    <a:lnTo>
                      <a:pt x="28" y="1278"/>
                    </a:lnTo>
                    <a:lnTo>
                      <a:pt x="16" y="1268"/>
                    </a:lnTo>
                    <a:lnTo>
                      <a:pt x="6" y="1253"/>
                    </a:lnTo>
                    <a:lnTo>
                      <a:pt x="0" y="1237"/>
                    </a:lnTo>
                    <a:lnTo>
                      <a:pt x="0" y="1223"/>
                    </a:lnTo>
                    <a:lnTo>
                      <a:pt x="0" y="1204"/>
                    </a:lnTo>
                    <a:lnTo>
                      <a:pt x="10" y="1135"/>
                    </a:lnTo>
                    <a:lnTo>
                      <a:pt x="22" y="1076"/>
                    </a:lnTo>
                    <a:lnTo>
                      <a:pt x="43" y="994"/>
                    </a:lnTo>
                    <a:lnTo>
                      <a:pt x="81" y="847"/>
                    </a:lnTo>
                    <a:lnTo>
                      <a:pt x="115" y="737"/>
                    </a:lnTo>
                    <a:lnTo>
                      <a:pt x="159" y="606"/>
                    </a:lnTo>
                    <a:lnTo>
                      <a:pt x="202" y="470"/>
                    </a:lnTo>
                    <a:lnTo>
                      <a:pt x="249" y="333"/>
                    </a:lnTo>
                    <a:lnTo>
                      <a:pt x="292" y="210"/>
                    </a:lnTo>
                    <a:lnTo>
                      <a:pt x="329" y="111"/>
                    </a:lnTo>
                    <a:lnTo>
                      <a:pt x="357" y="49"/>
                    </a:lnTo>
                    <a:lnTo>
                      <a:pt x="375" y="33"/>
                    </a:lnTo>
                    <a:close/>
                  </a:path>
                </a:pathLst>
              </a:custGeom>
              <a:solidFill>
                <a:srgbClr val="000000">
                  <a:alpha val="50195"/>
                </a:srgbClr>
              </a:solidFill>
              <a:ln w="11113">
                <a:solidFill>
                  <a:srgbClr val="000000"/>
                </a:solidFill>
                <a:prstDash val="solid"/>
                <a:round/>
                <a:headEnd/>
                <a:tailEnd/>
              </a:ln>
            </p:spPr>
            <p:txBody>
              <a:bodyPr lIns="16" tIns="8" rIns="16" bIns="8">
                <a:spAutoFit/>
              </a:bodyPr>
              <a:lstStyle/>
              <a:p>
                <a:endParaRPr lang="ar-SA"/>
              </a:p>
            </p:txBody>
          </p:sp>
          <p:sp>
            <p:nvSpPr>
              <p:cNvPr id="5135" name="Freeform 17"/>
              <p:cNvSpPr>
                <a:spLocks/>
              </p:cNvSpPr>
              <p:nvPr/>
            </p:nvSpPr>
            <p:spPr bwMode="auto">
              <a:xfrm>
                <a:off x="4041" y="4259"/>
                <a:ext cx="8" cy="35"/>
              </a:xfrm>
              <a:custGeom>
                <a:avLst/>
                <a:gdLst>
                  <a:gd name="T0" fmla="*/ 10 w 24"/>
                  <a:gd name="T1" fmla="*/ 0 h 106"/>
                  <a:gd name="T2" fmla="*/ 2 w 24"/>
                  <a:gd name="T3" fmla="*/ 31 h 106"/>
                  <a:gd name="T4" fmla="*/ 0 w 24"/>
                  <a:gd name="T5" fmla="*/ 65 h 106"/>
                  <a:gd name="T6" fmla="*/ 0 w 24"/>
                  <a:gd name="T7" fmla="*/ 96 h 106"/>
                  <a:gd name="T8" fmla="*/ 12 w 24"/>
                  <a:gd name="T9" fmla="*/ 106 h 106"/>
                  <a:gd name="T10" fmla="*/ 24 w 24"/>
                  <a:gd name="T11" fmla="*/ 94 h 106"/>
                  <a:gd name="T12" fmla="*/ 24 w 24"/>
                  <a:gd name="T13" fmla="*/ 65 h 106"/>
                  <a:gd name="T14" fmla="*/ 18 w 24"/>
                  <a:gd name="T15" fmla="*/ 31 h 106"/>
                  <a:gd name="T16" fmla="*/ 10 w 24"/>
                  <a:gd name="T17" fmla="*/ 0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06"/>
                  <a:gd name="T29" fmla="*/ 24 w 24"/>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06">
                    <a:moveTo>
                      <a:pt x="10" y="0"/>
                    </a:moveTo>
                    <a:lnTo>
                      <a:pt x="2" y="31"/>
                    </a:lnTo>
                    <a:lnTo>
                      <a:pt x="0" y="65"/>
                    </a:lnTo>
                    <a:lnTo>
                      <a:pt x="0" y="96"/>
                    </a:lnTo>
                    <a:lnTo>
                      <a:pt x="12" y="106"/>
                    </a:lnTo>
                    <a:lnTo>
                      <a:pt x="24" y="94"/>
                    </a:lnTo>
                    <a:lnTo>
                      <a:pt x="24" y="65"/>
                    </a:lnTo>
                    <a:lnTo>
                      <a:pt x="18" y="31"/>
                    </a:lnTo>
                    <a:lnTo>
                      <a:pt x="10" y="0"/>
                    </a:lnTo>
                    <a:close/>
                  </a:path>
                </a:pathLst>
              </a:custGeom>
              <a:solidFill>
                <a:srgbClr val="FFFFFF">
                  <a:alpha val="50195"/>
                </a:srgbClr>
              </a:solidFill>
              <a:ln w="9525">
                <a:noFill/>
                <a:round/>
                <a:headEnd/>
                <a:tailEnd/>
              </a:ln>
            </p:spPr>
            <p:txBody>
              <a:bodyPr lIns="16" tIns="8" rIns="16" bIns="8">
                <a:spAutoFit/>
              </a:bodyPr>
              <a:lstStyle/>
              <a:p>
                <a:endParaRPr lang="ar-SA"/>
              </a:p>
            </p:txBody>
          </p:sp>
        </p:grpSp>
      </p:grpSp>
      <p:sp>
        <p:nvSpPr>
          <p:cNvPr id="21" name="مستطيل 20"/>
          <p:cNvSpPr/>
          <p:nvPr/>
        </p:nvSpPr>
        <p:spPr>
          <a:xfrm>
            <a:off x="3929058" y="1142984"/>
            <a:ext cx="4357718" cy="369332"/>
          </a:xfrm>
          <a:prstGeom prst="rect">
            <a:avLst/>
          </a:prstGeom>
        </p:spPr>
        <p:txBody>
          <a:bodyPr wrap="square">
            <a:spAutoFit/>
          </a:bodyPr>
          <a:lstStyle/>
          <a:p>
            <a:pPr algn="ctr"/>
            <a:endParaRPr lang="ar-SA" dirty="0"/>
          </a:p>
        </p:txBody>
      </p:sp>
      <p:sp>
        <p:nvSpPr>
          <p:cNvPr id="22" name="مستطيل 21"/>
          <p:cNvSpPr/>
          <p:nvPr/>
        </p:nvSpPr>
        <p:spPr>
          <a:xfrm>
            <a:off x="2286000" y="571481"/>
            <a:ext cx="5072082" cy="400110"/>
          </a:xfrm>
          <a:prstGeom prst="rect">
            <a:avLst/>
          </a:prstGeom>
        </p:spPr>
        <p:txBody>
          <a:bodyPr wrap="square">
            <a:spAutoFit/>
          </a:bodyPr>
          <a:lstStyle/>
          <a:p>
            <a:pPr algn="ctr"/>
            <a:endParaRPr lang="ar-SA" sz="2000" dirty="0"/>
          </a:p>
        </p:txBody>
      </p:sp>
      <p:sp>
        <p:nvSpPr>
          <p:cNvPr id="23" name="مستطيل 22"/>
          <p:cNvSpPr/>
          <p:nvPr/>
        </p:nvSpPr>
        <p:spPr>
          <a:xfrm>
            <a:off x="3786182" y="1071546"/>
            <a:ext cx="4071966" cy="400110"/>
          </a:xfrm>
          <a:prstGeom prst="rect">
            <a:avLst/>
          </a:prstGeom>
        </p:spPr>
        <p:txBody>
          <a:bodyPr wrap="square">
            <a:spAutoFit/>
          </a:bodyPr>
          <a:lstStyle/>
          <a:p>
            <a:pPr algn="ctr">
              <a:buFontTx/>
              <a:buNone/>
            </a:pPr>
            <a:endParaRPr lang="en-US" sz="2000" dirty="0">
              <a:solidFill>
                <a:srgbClr val="09121B"/>
              </a:solidFill>
            </a:endParaRPr>
          </a:p>
        </p:txBody>
      </p:sp>
      <p:sp>
        <p:nvSpPr>
          <p:cNvPr id="25" name="مستطيل 24"/>
          <p:cNvSpPr/>
          <p:nvPr/>
        </p:nvSpPr>
        <p:spPr>
          <a:xfrm>
            <a:off x="3606832" y="1142984"/>
            <a:ext cx="4394192" cy="369332"/>
          </a:xfrm>
          <a:prstGeom prst="rect">
            <a:avLst/>
          </a:prstGeom>
        </p:spPr>
        <p:txBody>
          <a:bodyPr wrap="square">
            <a:spAutoFit/>
          </a:bodyPr>
          <a:lstStyle/>
          <a:p>
            <a:pPr>
              <a:defRPr/>
            </a:pPr>
            <a:endParaRPr lang="ar-SA"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4" name="مستطيل 23"/>
          <p:cNvSpPr/>
          <p:nvPr/>
        </p:nvSpPr>
        <p:spPr>
          <a:xfrm>
            <a:off x="3428992" y="857232"/>
            <a:ext cx="4214842" cy="830997"/>
          </a:xfrm>
          <a:prstGeom prst="rect">
            <a:avLst/>
          </a:prstGeom>
          <a:ln>
            <a:noFill/>
          </a:ln>
          <a:effectLst>
            <a:outerShdw blurRad="127000" dist="38100" dir="2700000" algn="ctr">
              <a:srgbClr val="000000">
                <a:alpha val="45000"/>
              </a:srgbClr>
            </a:outerShdw>
          </a:effectLst>
          <a:scene3d>
            <a:camera prst="perspectiveRelaxed"/>
            <a:lightRig rig="soft" dir="t">
              <a:rot lat="0" lon="0" rev="0"/>
            </a:lightRig>
          </a:scene3d>
          <a:sp3d prstMaterial="translucentPowder">
            <a:bevelT w="203200" h="50800" prst="relaxedInset"/>
          </a:sp3d>
        </p:spPr>
        <p:txBody>
          <a:bodyPr wrap="square">
            <a:spAutoFit/>
          </a:bodyPr>
          <a:lstStyle/>
          <a:p>
            <a:r>
              <a:rPr lang="ar-SA"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المبادئ التي ترتكز عليها إدارة الجودة</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ar-SA"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في التعليم</a:t>
            </a:r>
            <a:endPar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9" name="شريط إلى الأعلى 28"/>
          <p:cNvSpPr/>
          <p:nvPr/>
        </p:nvSpPr>
        <p:spPr>
          <a:xfrm>
            <a:off x="3500430" y="6286520"/>
            <a:ext cx="1857388" cy="428628"/>
          </a:xfrm>
          <a:prstGeom prst="ribbon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8" name="مستطيل 27"/>
          <p:cNvSpPr/>
          <p:nvPr/>
        </p:nvSpPr>
        <p:spPr>
          <a:xfrm>
            <a:off x="3500430" y="1714488"/>
            <a:ext cx="5286412" cy="3754874"/>
          </a:xfrm>
          <a:prstGeom prst="rect">
            <a:avLst/>
          </a:prstGeom>
        </p:spPr>
        <p:txBody>
          <a:bodyPr wrap="square">
            <a:spAutoFit/>
          </a:bodyPr>
          <a:lstStyle/>
          <a:p>
            <a:pPr>
              <a:buFont typeface="Wingdings" pitchFamily="2" charset="2"/>
              <a:buChar char="q"/>
            </a:pPr>
            <a:r>
              <a:rPr lang="ar-SA" sz="2000" b="1" dirty="0" smtClean="0"/>
              <a:t>التركيز على التعرف على احتياجات وتوقعات المستفيدين (الطلاب) والسعي لتحقيقها من خلال إعداد إستراتيجية تحسين الجودة.</a:t>
            </a:r>
            <a:endParaRPr lang="en-US" sz="2000" b="1" dirty="0" smtClean="0"/>
          </a:p>
          <a:p>
            <a:pPr>
              <a:buFont typeface="Wingdings" pitchFamily="2" charset="2"/>
              <a:buChar char="q"/>
            </a:pPr>
            <a:r>
              <a:rPr lang="ar-SA" sz="2000" b="1" dirty="0" smtClean="0"/>
              <a:t>التأكيد على أن التحسين والتطوير عملية مستمرة وتحديد معايير/ مستويات الجودة.</a:t>
            </a:r>
            <a:endParaRPr lang="en-US" sz="2000" b="1" dirty="0" smtClean="0"/>
          </a:p>
          <a:p>
            <a:pPr>
              <a:buFont typeface="Wingdings" pitchFamily="2" charset="2"/>
              <a:buChar char="q"/>
            </a:pPr>
            <a:r>
              <a:rPr lang="ar-SA" sz="2000" b="1" dirty="0" smtClean="0"/>
              <a:t>التركيز على الوقاية بدلاً من التفتيش.</a:t>
            </a:r>
          </a:p>
          <a:p>
            <a:pPr>
              <a:buFont typeface="Wingdings" pitchFamily="2" charset="2"/>
              <a:buChar char="q"/>
            </a:pPr>
            <a:r>
              <a:rPr lang="ar-SA" sz="2000" b="1" dirty="0" smtClean="0"/>
              <a:t>التركيز على العمل الجماعي</a:t>
            </a:r>
            <a:r>
              <a:rPr lang="en-US" sz="2000" b="1" dirty="0" smtClean="0"/>
              <a:t> / </a:t>
            </a:r>
            <a:r>
              <a:rPr lang="ar-SA" sz="2000" b="1" dirty="0" err="1" smtClean="0"/>
              <a:t>الفريقي</a:t>
            </a:r>
            <a:r>
              <a:rPr lang="en-US" sz="2000" b="1" dirty="0" smtClean="0"/>
              <a:t>.</a:t>
            </a:r>
          </a:p>
          <a:p>
            <a:pPr>
              <a:buFont typeface="Wingdings" pitchFamily="2" charset="2"/>
              <a:buChar char="q"/>
            </a:pPr>
            <a:r>
              <a:rPr lang="ar-SA" sz="2000" b="1" dirty="0" smtClean="0"/>
              <a:t>اتخاذ القرارات بصورة موضوعية بناء على الحقائق.</a:t>
            </a:r>
          </a:p>
          <a:p>
            <a:pPr>
              <a:buFont typeface="Wingdings" pitchFamily="2" charset="2"/>
              <a:buChar char="q"/>
            </a:pPr>
            <a:r>
              <a:rPr lang="ar-SA" sz="2000" b="1" dirty="0" smtClean="0"/>
              <a:t> تخفيف البيروقراطية وتعدد مستويات الهيكل التنظيمي</a:t>
            </a:r>
            <a:r>
              <a:rPr lang="en-US" sz="2000" b="1" dirty="0" smtClean="0"/>
              <a:t>.</a:t>
            </a:r>
          </a:p>
          <a:p>
            <a:pPr>
              <a:buFont typeface="Wingdings" pitchFamily="2" charset="2"/>
              <a:buChar char="q"/>
            </a:pPr>
            <a:r>
              <a:rPr lang="ar-SA" sz="2000" b="1" dirty="0" smtClean="0"/>
              <a:t>تمكين العاملين وحفزهم على تحمل المسئولية ومنحهم الثقة وإعطاؤهم السلطة الكاملة لأداء العمل</a:t>
            </a:r>
            <a:r>
              <a:rPr lang="en-US" sz="2000" b="1" dirty="0" smtClean="0"/>
              <a:t>.</a:t>
            </a:r>
            <a:r>
              <a:rPr lang="en-US" dirty="0" smtClean="0">
                <a:solidFill>
                  <a:schemeClr val="tx2"/>
                </a:solidFill>
              </a:rPr>
              <a:t/>
            </a:r>
            <a:br>
              <a:rPr lang="en-US" dirty="0" smtClean="0">
                <a:solidFill>
                  <a:schemeClr val="tx2"/>
                </a:solidFill>
              </a:rPr>
            </a:br>
            <a:endParaRPr lang="en-US" dirty="0" smtClean="0">
              <a:solidFill>
                <a:schemeClr val="tx2"/>
              </a:solidFill>
            </a:endParaRPr>
          </a:p>
        </p:txBody>
      </p:sp>
      <p:sp>
        <p:nvSpPr>
          <p:cNvPr id="26" name="مربع نص 25"/>
          <p:cNvSpPr txBox="1"/>
          <p:nvPr/>
        </p:nvSpPr>
        <p:spPr>
          <a:xfrm>
            <a:off x="6516216" y="6500834"/>
            <a:ext cx="2556948" cy="338554"/>
          </a:xfrm>
          <a:prstGeom prst="rect">
            <a:avLst/>
          </a:prstGeom>
          <a:noFill/>
        </p:spPr>
        <p:txBody>
          <a:bodyPr wrap="square" rtlCol="1">
            <a:spAutoFit/>
          </a:bodyPr>
          <a:lstStyle/>
          <a:p>
            <a:r>
              <a:rPr lang="ar-SA" sz="1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د/ عبير عبد الصادق محمد بدوي</a:t>
            </a:r>
            <a:endParaRPr lang="ar-SA" sz="16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00298" y="928670"/>
            <a:ext cx="5534762" cy="1085554"/>
          </a:xfrm>
          <a:prstGeom prst="rect">
            <a:avLst/>
          </a:prstGeom>
        </p:spPr>
        <p:txBody>
          <a:bodyPr wrap="square">
            <a:spAutoFit/>
          </a:bodyPr>
          <a:lstStyle/>
          <a:p>
            <a:pPr algn="ctr">
              <a:lnSpc>
                <a:spcPct val="80000"/>
              </a:lnSpc>
            </a:pPr>
            <a:r>
              <a:rPr lang="ar-SA" sz="4000" b="1" dirty="0" smtClean="0">
                <a:solidFill>
                  <a:srgbClr val="FF0000"/>
                </a:solidFill>
              </a:rPr>
              <a:t>ما  معايير الجودة في العملية التعليمية؟</a:t>
            </a:r>
            <a:endParaRPr lang="en-US" sz="4000" b="1" dirty="0" smtClean="0">
              <a:solidFill>
                <a:srgbClr val="FF0000"/>
              </a:solidFill>
            </a:endParaRPr>
          </a:p>
        </p:txBody>
      </p:sp>
      <p:pic>
        <p:nvPicPr>
          <p:cNvPr id="3" name="Picture 4" descr="confused"/>
          <p:cNvPicPr>
            <a:picLocks noChangeAspect="1" noChangeArrowheads="1"/>
          </p:cNvPicPr>
          <p:nvPr/>
        </p:nvPicPr>
        <p:blipFill>
          <a:blip r:embed="rId3"/>
          <a:srcRect/>
          <a:stretch>
            <a:fillRect/>
          </a:stretch>
        </p:blipFill>
        <p:spPr bwMode="auto">
          <a:xfrm>
            <a:off x="1188016" y="2608860"/>
            <a:ext cx="3098232" cy="279750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nodeType="clickEffect">
                                  <p:stCondLst>
                                    <p:cond delay="0"/>
                                  </p:stCondLst>
                                  <p:childTnLst>
                                    <p:anim calcmode="discrete" valueType="str">
                                      <p:cBhvr>
                                        <p:cTn id="6" dur="1000" fill="hold"/>
                                        <p:tgtEl>
                                          <p:spTgt spid="3"/>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3.88889E-6 -1.38793E-8 C -0.12188 -0.06546 -0.24375 -0.13092 -0.30781 -0.15683 C -0.37188 -0.18274 -0.36181 -0.15614 -0.38472 -0.15568 C -0.40764 -0.15521 -0.4375 -0.15267 -0.44584 -0.15336 C -0.45417 -0.15406 -0.61841 -0.10247 -0.43525 -0.16053 C -0.25209 -0.2186 0.4717 -0.44321 0.6533 -0.50127 C 0.83489 -0.55933 0.74444 -0.53435 0.65416 -0.50937 " pathEditMode="relative" ptsTypes="aaaaaaA">
                                      <p:cBhvr>
                                        <p:cTn id="10" dur="2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142976" y="428604"/>
            <a:ext cx="7704137" cy="5472112"/>
            <a:chOff x="384" y="672"/>
            <a:chExt cx="4956" cy="2928"/>
          </a:xfrm>
        </p:grpSpPr>
        <p:grpSp>
          <p:nvGrpSpPr>
            <p:cNvPr id="3" name="Group 4"/>
            <p:cNvGrpSpPr>
              <a:grpSpLocks/>
            </p:cNvGrpSpPr>
            <p:nvPr/>
          </p:nvGrpSpPr>
          <p:grpSpPr bwMode="auto">
            <a:xfrm>
              <a:off x="384" y="672"/>
              <a:ext cx="4956" cy="2928"/>
              <a:chOff x="3888" y="1296"/>
              <a:chExt cx="1960" cy="1488"/>
            </a:xfrm>
          </p:grpSpPr>
          <p:sp>
            <p:nvSpPr>
              <p:cNvPr id="5136" name="Freeform 5"/>
              <p:cNvSpPr>
                <a:spLocks/>
              </p:cNvSpPr>
              <p:nvPr/>
            </p:nvSpPr>
            <p:spPr bwMode="auto">
              <a:xfrm flipH="1">
                <a:off x="3996" y="1296"/>
                <a:ext cx="1852" cy="1488"/>
              </a:xfrm>
              <a:custGeom>
                <a:avLst/>
                <a:gdLst>
                  <a:gd name="T0" fmla="*/ 1070 w 9260"/>
                  <a:gd name="T1" fmla="*/ 13065 h 13198"/>
                  <a:gd name="T2" fmla="*/ 828 w 9260"/>
                  <a:gd name="T3" fmla="*/ 12749 h 13198"/>
                  <a:gd name="T4" fmla="*/ 719 w 9260"/>
                  <a:gd name="T5" fmla="*/ 12380 h 13198"/>
                  <a:gd name="T6" fmla="*/ 675 w 9260"/>
                  <a:gd name="T7" fmla="*/ 11969 h 13198"/>
                  <a:gd name="T8" fmla="*/ 636 w 9260"/>
                  <a:gd name="T9" fmla="*/ 11716 h 13198"/>
                  <a:gd name="T10" fmla="*/ 571 w 9260"/>
                  <a:gd name="T11" fmla="*/ 11691 h 13198"/>
                  <a:gd name="T12" fmla="*/ 488 w 9260"/>
                  <a:gd name="T13" fmla="*/ 11443 h 13198"/>
                  <a:gd name="T14" fmla="*/ 366 w 9260"/>
                  <a:gd name="T15" fmla="*/ 10502 h 13198"/>
                  <a:gd name="T16" fmla="*/ 231 w 9260"/>
                  <a:gd name="T17" fmla="*/ 9316 h 13198"/>
                  <a:gd name="T18" fmla="*/ 124 w 9260"/>
                  <a:gd name="T19" fmla="*/ 8300 h 13198"/>
                  <a:gd name="T20" fmla="*/ 109 w 9260"/>
                  <a:gd name="T21" fmla="*/ 7233 h 13198"/>
                  <a:gd name="T22" fmla="*/ 191 w 9260"/>
                  <a:gd name="T23" fmla="*/ 5960 h 13198"/>
                  <a:gd name="T24" fmla="*/ 59 w 9260"/>
                  <a:gd name="T25" fmla="*/ 5052 h 13198"/>
                  <a:gd name="T26" fmla="*/ 75 w 9260"/>
                  <a:gd name="T27" fmla="*/ 4394 h 13198"/>
                  <a:gd name="T28" fmla="*/ 142 w 9260"/>
                  <a:gd name="T29" fmla="*/ 4015 h 13198"/>
                  <a:gd name="T30" fmla="*/ 246 w 9260"/>
                  <a:gd name="T31" fmla="*/ 3914 h 13198"/>
                  <a:gd name="T32" fmla="*/ 343 w 9260"/>
                  <a:gd name="T33" fmla="*/ 3859 h 13198"/>
                  <a:gd name="T34" fmla="*/ 483 w 9260"/>
                  <a:gd name="T35" fmla="*/ 3823 h 13198"/>
                  <a:gd name="T36" fmla="*/ 560 w 9260"/>
                  <a:gd name="T37" fmla="*/ 3735 h 13198"/>
                  <a:gd name="T38" fmla="*/ 433 w 9260"/>
                  <a:gd name="T39" fmla="*/ 3688 h 13198"/>
                  <a:gd name="T40" fmla="*/ 265 w 9260"/>
                  <a:gd name="T41" fmla="*/ 3665 h 13198"/>
                  <a:gd name="T42" fmla="*/ 98 w 9260"/>
                  <a:gd name="T43" fmla="*/ 3655 h 13198"/>
                  <a:gd name="T44" fmla="*/ 88 w 9260"/>
                  <a:gd name="T45" fmla="*/ 3408 h 13198"/>
                  <a:gd name="T46" fmla="*/ 254 w 9260"/>
                  <a:gd name="T47" fmla="*/ 2587 h 13198"/>
                  <a:gd name="T48" fmla="*/ 246 w 9260"/>
                  <a:gd name="T49" fmla="*/ 1911 h 13198"/>
                  <a:gd name="T50" fmla="*/ 223 w 9260"/>
                  <a:gd name="T51" fmla="*/ 1242 h 13198"/>
                  <a:gd name="T52" fmla="*/ 272 w 9260"/>
                  <a:gd name="T53" fmla="*/ 585 h 13198"/>
                  <a:gd name="T54" fmla="*/ 270 w 9260"/>
                  <a:gd name="T55" fmla="*/ 237 h 13198"/>
                  <a:gd name="T56" fmla="*/ 8294 w 9260"/>
                  <a:gd name="T57" fmla="*/ 0 h 13198"/>
                  <a:gd name="T58" fmla="*/ 8029 w 9260"/>
                  <a:gd name="T59" fmla="*/ 712 h 13198"/>
                  <a:gd name="T60" fmla="*/ 7886 w 9260"/>
                  <a:gd name="T61" fmla="*/ 1880 h 13198"/>
                  <a:gd name="T62" fmla="*/ 7827 w 9260"/>
                  <a:gd name="T63" fmla="*/ 3083 h 13198"/>
                  <a:gd name="T64" fmla="*/ 7809 w 9260"/>
                  <a:gd name="T65" fmla="*/ 3898 h 13198"/>
                  <a:gd name="T66" fmla="*/ 7705 w 9260"/>
                  <a:gd name="T67" fmla="*/ 3945 h 13198"/>
                  <a:gd name="T68" fmla="*/ 7564 w 9260"/>
                  <a:gd name="T69" fmla="*/ 3994 h 13198"/>
                  <a:gd name="T70" fmla="*/ 7491 w 9260"/>
                  <a:gd name="T71" fmla="*/ 4093 h 13198"/>
                  <a:gd name="T72" fmla="*/ 7419 w 9260"/>
                  <a:gd name="T73" fmla="*/ 4190 h 13198"/>
                  <a:gd name="T74" fmla="*/ 7544 w 9260"/>
                  <a:gd name="T75" fmla="*/ 4221 h 13198"/>
                  <a:gd name="T76" fmla="*/ 7681 w 9260"/>
                  <a:gd name="T77" fmla="*/ 4285 h 13198"/>
                  <a:gd name="T78" fmla="*/ 7809 w 9260"/>
                  <a:gd name="T79" fmla="*/ 4353 h 13198"/>
                  <a:gd name="T80" fmla="*/ 7904 w 9260"/>
                  <a:gd name="T81" fmla="*/ 4384 h 13198"/>
                  <a:gd name="T82" fmla="*/ 7904 w 9260"/>
                  <a:gd name="T83" fmla="*/ 4968 h 13198"/>
                  <a:gd name="T84" fmla="*/ 8011 w 9260"/>
                  <a:gd name="T85" fmla="*/ 6007 h 13198"/>
                  <a:gd name="T86" fmla="*/ 8082 w 9260"/>
                  <a:gd name="T87" fmla="*/ 7636 h 13198"/>
                  <a:gd name="T88" fmla="*/ 8172 w 9260"/>
                  <a:gd name="T89" fmla="*/ 9269 h 13198"/>
                  <a:gd name="T90" fmla="*/ 8340 w 9260"/>
                  <a:gd name="T91" fmla="*/ 10326 h 13198"/>
                  <a:gd name="T92" fmla="*/ 8507 w 9260"/>
                  <a:gd name="T93" fmla="*/ 10864 h 13198"/>
                  <a:gd name="T94" fmla="*/ 8611 w 9260"/>
                  <a:gd name="T95" fmla="*/ 11390 h 13198"/>
                  <a:gd name="T96" fmla="*/ 8728 w 9260"/>
                  <a:gd name="T97" fmla="*/ 11923 h 13198"/>
                  <a:gd name="T98" fmla="*/ 8923 w 9260"/>
                  <a:gd name="T99" fmla="*/ 12468 h 131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260"/>
                  <a:gd name="T151" fmla="*/ 0 h 13198"/>
                  <a:gd name="T152" fmla="*/ 9260 w 9260"/>
                  <a:gd name="T153" fmla="*/ 13198 h 131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260" h="13198">
                    <a:moveTo>
                      <a:pt x="9260" y="13198"/>
                    </a:moveTo>
                    <a:lnTo>
                      <a:pt x="1259" y="13198"/>
                    </a:lnTo>
                    <a:lnTo>
                      <a:pt x="1159" y="13133"/>
                    </a:lnTo>
                    <a:lnTo>
                      <a:pt x="1070" y="13065"/>
                    </a:lnTo>
                    <a:lnTo>
                      <a:pt x="994" y="12993"/>
                    </a:lnTo>
                    <a:lnTo>
                      <a:pt x="930" y="12915"/>
                    </a:lnTo>
                    <a:lnTo>
                      <a:pt x="872" y="12834"/>
                    </a:lnTo>
                    <a:lnTo>
                      <a:pt x="828" y="12749"/>
                    </a:lnTo>
                    <a:lnTo>
                      <a:pt x="792" y="12663"/>
                    </a:lnTo>
                    <a:lnTo>
                      <a:pt x="761" y="12572"/>
                    </a:lnTo>
                    <a:lnTo>
                      <a:pt x="737" y="12476"/>
                    </a:lnTo>
                    <a:lnTo>
                      <a:pt x="719" y="12380"/>
                    </a:lnTo>
                    <a:lnTo>
                      <a:pt x="703" y="12282"/>
                    </a:lnTo>
                    <a:lnTo>
                      <a:pt x="693" y="12180"/>
                    </a:lnTo>
                    <a:lnTo>
                      <a:pt x="683" y="12076"/>
                    </a:lnTo>
                    <a:lnTo>
                      <a:pt x="675" y="11969"/>
                    </a:lnTo>
                    <a:lnTo>
                      <a:pt x="667" y="11861"/>
                    </a:lnTo>
                    <a:lnTo>
                      <a:pt x="659" y="11752"/>
                    </a:lnTo>
                    <a:lnTo>
                      <a:pt x="649" y="11731"/>
                    </a:lnTo>
                    <a:lnTo>
                      <a:pt x="636" y="11716"/>
                    </a:lnTo>
                    <a:lnTo>
                      <a:pt x="623" y="11704"/>
                    </a:lnTo>
                    <a:lnTo>
                      <a:pt x="607" y="11696"/>
                    </a:lnTo>
                    <a:lnTo>
                      <a:pt x="589" y="11694"/>
                    </a:lnTo>
                    <a:lnTo>
                      <a:pt x="571" y="11691"/>
                    </a:lnTo>
                    <a:lnTo>
                      <a:pt x="550" y="11691"/>
                    </a:lnTo>
                    <a:lnTo>
                      <a:pt x="532" y="11689"/>
                    </a:lnTo>
                    <a:lnTo>
                      <a:pt x="511" y="11591"/>
                    </a:lnTo>
                    <a:lnTo>
                      <a:pt x="488" y="11443"/>
                    </a:lnTo>
                    <a:lnTo>
                      <a:pt x="459" y="11253"/>
                    </a:lnTo>
                    <a:lnTo>
                      <a:pt x="431" y="11030"/>
                    </a:lnTo>
                    <a:lnTo>
                      <a:pt x="397" y="10778"/>
                    </a:lnTo>
                    <a:lnTo>
                      <a:pt x="366" y="10502"/>
                    </a:lnTo>
                    <a:lnTo>
                      <a:pt x="329" y="10212"/>
                    </a:lnTo>
                    <a:lnTo>
                      <a:pt x="295" y="9913"/>
                    </a:lnTo>
                    <a:lnTo>
                      <a:pt x="262" y="9612"/>
                    </a:lnTo>
                    <a:lnTo>
                      <a:pt x="231" y="9316"/>
                    </a:lnTo>
                    <a:lnTo>
                      <a:pt x="199" y="9028"/>
                    </a:lnTo>
                    <a:lnTo>
                      <a:pt x="171" y="8760"/>
                    </a:lnTo>
                    <a:lnTo>
                      <a:pt x="145" y="8516"/>
                    </a:lnTo>
                    <a:lnTo>
                      <a:pt x="124" y="8300"/>
                    </a:lnTo>
                    <a:lnTo>
                      <a:pt x="109" y="8123"/>
                    </a:lnTo>
                    <a:lnTo>
                      <a:pt x="96" y="7988"/>
                    </a:lnTo>
                    <a:lnTo>
                      <a:pt x="91" y="7591"/>
                    </a:lnTo>
                    <a:lnTo>
                      <a:pt x="109" y="7233"/>
                    </a:lnTo>
                    <a:lnTo>
                      <a:pt x="137" y="6903"/>
                    </a:lnTo>
                    <a:lnTo>
                      <a:pt x="168" y="6588"/>
                    </a:lnTo>
                    <a:lnTo>
                      <a:pt x="189" y="6277"/>
                    </a:lnTo>
                    <a:lnTo>
                      <a:pt x="191" y="5960"/>
                    </a:lnTo>
                    <a:lnTo>
                      <a:pt x="163" y="5626"/>
                    </a:lnTo>
                    <a:lnTo>
                      <a:pt x="96" y="5262"/>
                    </a:lnTo>
                    <a:lnTo>
                      <a:pt x="73" y="5173"/>
                    </a:lnTo>
                    <a:lnTo>
                      <a:pt x="59" y="5052"/>
                    </a:lnTo>
                    <a:lnTo>
                      <a:pt x="56" y="4904"/>
                    </a:lnTo>
                    <a:lnTo>
                      <a:pt x="61" y="4737"/>
                    </a:lnTo>
                    <a:lnTo>
                      <a:pt x="67" y="4566"/>
                    </a:lnTo>
                    <a:lnTo>
                      <a:pt x="75" y="4394"/>
                    </a:lnTo>
                    <a:lnTo>
                      <a:pt x="78" y="4234"/>
                    </a:lnTo>
                    <a:lnTo>
                      <a:pt x="73" y="4093"/>
                    </a:lnTo>
                    <a:lnTo>
                      <a:pt x="109" y="4052"/>
                    </a:lnTo>
                    <a:lnTo>
                      <a:pt x="142" y="4015"/>
                    </a:lnTo>
                    <a:lnTo>
                      <a:pt x="171" y="3984"/>
                    </a:lnTo>
                    <a:lnTo>
                      <a:pt x="196" y="3958"/>
                    </a:lnTo>
                    <a:lnTo>
                      <a:pt x="223" y="3935"/>
                    </a:lnTo>
                    <a:lnTo>
                      <a:pt x="246" y="3914"/>
                    </a:lnTo>
                    <a:lnTo>
                      <a:pt x="267" y="3895"/>
                    </a:lnTo>
                    <a:lnTo>
                      <a:pt x="293" y="3882"/>
                    </a:lnTo>
                    <a:lnTo>
                      <a:pt x="316" y="3870"/>
                    </a:lnTo>
                    <a:lnTo>
                      <a:pt x="343" y="3859"/>
                    </a:lnTo>
                    <a:lnTo>
                      <a:pt x="371" y="3849"/>
                    </a:lnTo>
                    <a:lnTo>
                      <a:pt x="405" y="3841"/>
                    </a:lnTo>
                    <a:lnTo>
                      <a:pt x="441" y="3831"/>
                    </a:lnTo>
                    <a:lnTo>
                      <a:pt x="483" y="3823"/>
                    </a:lnTo>
                    <a:lnTo>
                      <a:pt x="530" y="3813"/>
                    </a:lnTo>
                    <a:lnTo>
                      <a:pt x="581" y="3803"/>
                    </a:lnTo>
                    <a:lnTo>
                      <a:pt x="581" y="3753"/>
                    </a:lnTo>
                    <a:lnTo>
                      <a:pt x="560" y="3735"/>
                    </a:lnTo>
                    <a:lnTo>
                      <a:pt x="535" y="3722"/>
                    </a:lnTo>
                    <a:lnTo>
                      <a:pt x="504" y="3709"/>
                    </a:lnTo>
                    <a:lnTo>
                      <a:pt x="469" y="3696"/>
                    </a:lnTo>
                    <a:lnTo>
                      <a:pt x="433" y="3688"/>
                    </a:lnTo>
                    <a:lnTo>
                      <a:pt x="394" y="3680"/>
                    </a:lnTo>
                    <a:lnTo>
                      <a:pt x="353" y="3673"/>
                    </a:lnTo>
                    <a:lnTo>
                      <a:pt x="308" y="3667"/>
                    </a:lnTo>
                    <a:lnTo>
                      <a:pt x="265" y="3665"/>
                    </a:lnTo>
                    <a:lnTo>
                      <a:pt x="223" y="3660"/>
                    </a:lnTo>
                    <a:lnTo>
                      <a:pt x="178" y="3657"/>
                    </a:lnTo>
                    <a:lnTo>
                      <a:pt x="137" y="3657"/>
                    </a:lnTo>
                    <a:lnTo>
                      <a:pt x="98" y="3655"/>
                    </a:lnTo>
                    <a:lnTo>
                      <a:pt x="61" y="3655"/>
                    </a:lnTo>
                    <a:lnTo>
                      <a:pt x="28" y="3655"/>
                    </a:lnTo>
                    <a:lnTo>
                      <a:pt x="0" y="3655"/>
                    </a:lnTo>
                    <a:lnTo>
                      <a:pt x="88" y="3408"/>
                    </a:lnTo>
                    <a:lnTo>
                      <a:pt x="155" y="3181"/>
                    </a:lnTo>
                    <a:lnTo>
                      <a:pt x="205" y="2969"/>
                    </a:lnTo>
                    <a:lnTo>
                      <a:pt x="236" y="2772"/>
                    </a:lnTo>
                    <a:lnTo>
                      <a:pt x="254" y="2587"/>
                    </a:lnTo>
                    <a:lnTo>
                      <a:pt x="262" y="2408"/>
                    </a:lnTo>
                    <a:lnTo>
                      <a:pt x="262" y="2239"/>
                    </a:lnTo>
                    <a:lnTo>
                      <a:pt x="254" y="2073"/>
                    </a:lnTo>
                    <a:lnTo>
                      <a:pt x="246" y="1911"/>
                    </a:lnTo>
                    <a:lnTo>
                      <a:pt x="234" y="1750"/>
                    </a:lnTo>
                    <a:lnTo>
                      <a:pt x="226" y="1584"/>
                    </a:lnTo>
                    <a:lnTo>
                      <a:pt x="221" y="1418"/>
                    </a:lnTo>
                    <a:lnTo>
                      <a:pt x="223" y="1242"/>
                    </a:lnTo>
                    <a:lnTo>
                      <a:pt x="236" y="1060"/>
                    </a:lnTo>
                    <a:lnTo>
                      <a:pt x="259" y="865"/>
                    </a:lnTo>
                    <a:lnTo>
                      <a:pt x="298" y="658"/>
                    </a:lnTo>
                    <a:lnTo>
                      <a:pt x="272" y="585"/>
                    </a:lnTo>
                    <a:lnTo>
                      <a:pt x="254" y="502"/>
                    </a:lnTo>
                    <a:lnTo>
                      <a:pt x="246" y="416"/>
                    </a:lnTo>
                    <a:lnTo>
                      <a:pt x="252" y="325"/>
                    </a:lnTo>
                    <a:lnTo>
                      <a:pt x="270" y="237"/>
                    </a:lnTo>
                    <a:lnTo>
                      <a:pt x="298" y="154"/>
                    </a:lnTo>
                    <a:lnTo>
                      <a:pt x="343" y="76"/>
                    </a:lnTo>
                    <a:lnTo>
                      <a:pt x="402" y="11"/>
                    </a:lnTo>
                    <a:lnTo>
                      <a:pt x="8294" y="0"/>
                    </a:lnTo>
                    <a:lnTo>
                      <a:pt x="8213" y="112"/>
                    </a:lnTo>
                    <a:lnTo>
                      <a:pt x="8143" y="273"/>
                    </a:lnTo>
                    <a:lnTo>
                      <a:pt x="8082" y="475"/>
                    </a:lnTo>
                    <a:lnTo>
                      <a:pt x="8029" y="712"/>
                    </a:lnTo>
                    <a:lnTo>
                      <a:pt x="7983" y="977"/>
                    </a:lnTo>
                    <a:lnTo>
                      <a:pt x="7943" y="1265"/>
                    </a:lnTo>
                    <a:lnTo>
                      <a:pt x="7912" y="1569"/>
                    </a:lnTo>
                    <a:lnTo>
                      <a:pt x="7886" y="1880"/>
                    </a:lnTo>
                    <a:lnTo>
                      <a:pt x="7865" y="2194"/>
                    </a:lnTo>
                    <a:lnTo>
                      <a:pt x="7850" y="2504"/>
                    </a:lnTo>
                    <a:lnTo>
                      <a:pt x="7837" y="2803"/>
                    </a:lnTo>
                    <a:lnTo>
                      <a:pt x="7827" y="3083"/>
                    </a:lnTo>
                    <a:lnTo>
                      <a:pt x="7822" y="3341"/>
                    </a:lnTo>
                    <a:lnTo>
                      <a:pt x="7816" y="3566"/>
                    </a:lnTo>
                    <a:lnTo>
                      <a:pt x="7811" y="3753"/>
                    </a:lnTo>
                    <a:lnTo>
                      <a:pt x="7809" y="3898"/>
                    </a:lnTo>
                    <a:lnTo>
                      <a:pt x="7787" y="3904"/>
                    </a:lnTo>
                    <a:lnTo>
                      <a:pt x="7764" y="3914"/>
                    </a:lnTo>
                    <a:lnTo>
                      <a:pt x="7736" y="3930"/>
                    </a:lnTo>
                    <a:lnTo>
                      <a:pt x="7705" y="3945"/>
                    </a:lnTo>
                    <a:lnTo>
                      <a:pt x="7670" y="3963"/>
                    </a:lnTo>
                    <a:lnTo>
                      <a:pt x="7637" y="3979"/>
                    </a:lnTo>
                    <a:lnTo>
                      <a:pt x="7600" y="3989"/>
                    </a:lnTo>
                    <a:lnTo>
                      <a:pt x="7564" y="3994"/>
                    </a:lnTo>
                    <a:lnTo>
                      <a:pt x="7559" y="4028"/>
                    </a:lnTo>
                    <a:lnTo>
                      <a:pt x="7541" y="4055"/>
                    </a:lnTo>
                    <a:lnTo>
                      <a:pt x="7517" y="4075"/>
                    </a:lnTo>
                    <a:lnTo>
                      <a:pt x="7491" y="4093"/>
                    </a:lnTo>
                    <a:lnTo>
                      <a:pt x="7465" y="4111"/>
                    </a:lnTo>
                    <a:lnTo>
                      <a:pt x="7442" y="4132"/>
                    </a:lnTo>
                    <a:lnTo>
                      <a:pt x="7424" y="4158"/>
                    </a:lnTo>
                    <a:lnTo>
                      <a:pt x="7419" y="4190"/>
                    </a:lnTo>
                    <a:lnTo>
                      <a:pt x="7447" y="4192"/>
                    </a:lnTo>
                    <a:lnTo>
                      <a:pt x="7478" y="4198"/>
                    </a:lnTo>
                    <a:lnTo>
                      <a:pt x="7509" y="4208"/>
                    </a:lnTo>
                    <a:lnTo>
                      <a:pt x="7544" y="4221"/>
                    </a:lnTo>
                    <a:lnTo>
                      <a:pt x="7577" y="4234"/>
                    </a:lnTo>
                    <a:lnTo>
                      <a:pt x="7611" y="4252"/>
                    </a:lnTo>
                    <a:lnTo>
                      <a:pt x="7644" y="4270"/>
                    </a:lnTo>
                    <a:lnTo>
                      <a:pt x="7681" y="4285"/>
                    </a:lnTo>
                    <a:lnTo>
                      <a:pt x="7715" y="4303"/>
                    </a:lnTo>
                    <a:lnTo>
                      <a:pt x="7746" y="4321"/>
                    </a:lnTo>
                    <a:lnTo>
                      <a:pt x="7779" y="4340"/>
                    </a:lnTo>
                    <a:lnTo>
                      <a:pt x="7809" y="4353"/>
                    </a:lnTo>
                    <a:lnTo>
                      <a:pt x="7837" y="4366"/>
                    </a:lnTo>
                    <a:lnTo>
                      <a:pt x="7863" y="4376"/>
                    </a:lnTo>
                    <a:lnTo>
                      <a:pt x="7884" y="4382"/>
                    </a:lnTo>
                    <a:lnTo>
                      <a:pt x="7904" y="4384"/>
                    </a:lnTo>
                    <a:lnTo>
                      <a:pt x="7896" y="4530"/>
                    </a:lnTo>
                    <a:lnTo>
                      <a:pt x="7886" y="4675"/>
                    </a:lnTo>
                    <a:lnTo>
                      <a:pt x="7884" y="4823"/>
                    </a:lnTo>
                    <a:lnTo>
                      <a:pt x="7904" y="4968"/>
                    </a:lnTo>
                    <a:lnTo>
                      <a:pt x="7938" y="5140"/>
                    </a:lnTo>
                    <a:lnTo>
                      <a:pt x="7967" y="5379"/>
                    </a:lnTo>
                    <a:lnTo>
                      <a:pt x="7990" y="5670"/>
                    </a:lnTo>
                    <a:lnTo>
                      <a:pt x="8011" y="6007"/>
                    </a:lnTo>
                    <a:lnTo>
                      <a:pt x="8029" y="6381"/>
                    </a:lnTo>
                    <a:lnTo>
                      <a:pt x="8047" y="6784"/>
                    </a:lnTo>
                    <a:lnTo>
                      <a:pt x="8062" y="7205"/>
                    </a:lnTo>
                    <a:lnTo>
                      <a:pt x="8082" y="7636"/>
                    </a:lnTo>
                    <a:lnTo>
                      <a:pt x="8100" y="8064"/>
                    </a:lnTo>
                    <a:lnTo>
                      <a:pt x="8120" y="8487"/>
                    </a:lnTo>
                    <a:lnTo>
                      <a:pt x="8143" y="8893"/>
                    </a:lnTo>
                    <a:lnTo>
                      <a:pt x="8172" y="9269"/>
                    </a:lnTo>
                    <a:lnTo>
                      <a:pt x="8203" y="9609"/>
                    </a:lnTo>
                    <a:lnTo>
                      <a:pt x="8242" y="9905"/>
                    </a:lnTo>
                    <a:lnTo>
                      <a:pt x="8286" y="10146"/>
                    </a:lnTo>
                    <a:lnTo>
                      <a:pt x="8340" y="10326"/>
                    </a:lnTo>
                    <a:lnTo>
                      <a:pt x="8393" y="10461"/>
                    </a:lnTo>
                    <a:lnTo>
                      <a:pt x="8434" y="10596"/>
                    </a:lnTo>
                    <a:lnTo>
                      <a:pt x="8473" y="10731"/>
                    </a:lnTo>
                    <a:lnTo>
                      <a:pt x="8507" y="10864"/>
                    </a:lnTo>
                    <a:lnTo>
                      <a:pt x="8536" y="10995"/>
                    </a:lnTo>
                    <a:lnTo>
                      <a:pt x="8562" y="11128"/>
                    </a:lnTo>
                    <a:lnTo>
                      <a:pt x="8587" y="11260"/>
                    </a:lnTo>
                    <a:lnTo>
                      <a:pt x="8611" y="11390"/>
                    </a:lnTo>
                    <a:lnTo>
                      <a:pt x="8637" y="11523"/>
                    </a:lnTo>
                    <a:lnTo>
                      <a:pt x="8663" y="11655"/>
                    </a:lnTo>
                    <a:lnTo>
                      <a:pt x="8694" y="11788"/>
                    </a:lnTo>
                    <a:lnTo>
                      <a:pt x="8728" y="11923"/>
                    </a:lnTo>
                    <a:lnTo>
                      <a:pt x="8767" y="12055"/>
                    </a:lnTo>
                    <a:lnTo>
                      <a:pt x="8811" y="12193"/>
                    </a:lnTo>
                    <a:lnTo>
                      <a:pt x="8863" y="12331"/>
                    </a:lnTo>
                    <a:lnTo>
                      <a:pt x="8923" y="12468"/>
                    </a:lnTo>
                    <a:lnTo>
                      <a:pt x="9260" y="13198"/>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dirty="0"/>
              </a:p>
            </p:txBody>
          </p:sp>
          <p:sp>
            <p:nvSpPr>
              <p:cNvPr id="5137" name="Freeform 6"/>
              <p:cNvSpPr>
                <a:spLocks/>
              </p:cNvSpPr>
              <p:nvPr/>
            </p:nvSpPr>
            <p:spPr bwMode="auto">
              <a:xfrm flipH="1">
                <a:off x="4122" y="1297"/>
                <a:ext cx="1642" cy="125"/>
              </a:xfrm>
              <a:custGeom>
                <a:avLst/>
                <a:gdLst>
                  <a:gd name="T0" fmla="*/ 7963 w 8212"/>
                  <a:gd name="T1" fmla="*/ 10 h 1119"/>
                  <a:gd name="T2" fmla="*/ 8098 w 8212"/>
                  <a:gd name="T3" fmla="*/ 71 h 1119"/>
                  <a:gd name="T4" fmla="*/ 8162 w 8212"/>
                  <a:gd name="T5" fmla="*/ 182 h 1119"/>
                  <a:gd name="T6" fmla="*/ 8196 w 8212"/>
                  <a:gd name="T7" fmla="*/ 340 h 1119"/>
                  <a:gd name="T8" fmla="*/ 8212 w 8212"/>
                  <a:gd name="T9" fmla="*/ 875 h 1119"/>
                  <a:gd name="T10" fmla="*/ 8167 w 8212"/>
                  <a:gd name="T11" fmla="*/ 891 h 1119"/>
                  <a:gd name="T12" fmla="*/ 8121 w 8212"/>
                  <a:gd name="T13" fmla="*/ 930 h 1119"/>
                  <a:gd name="T14" fmla="*/ 8082 w 8212"/>
                  <a:gd name="T15" fmla="*/ 977 h 1119"/>
                  <a:gd name="T16" fmla="*/ 8066 w 8212"/>
                  <a:gd name="T17" fmla="*/ 1020 h 1119"/>
                  <a:gd name="T18" fmla="*/ 1983 w 8212"/>
                  <a:gd name="T19" fmla="*/ 1112 h 1119"/>
                  <a:gd name="T20" fmla="*/ 2003 w 8212"/>
                  <a:gd name="T21" fmla="*/ 1057 h 1119"/>
                  <a:gd name="T22" fmla="*/ 1985 w 8212"/>
                  <a:gd name="T23" fmla="*/ 1015 h 1119"/>
                  <a:gd name="T24" fmla="*/ 1948 w 8212"/>
                  <a:gd name="T25" fmla="*/ 974 h 1119"/>
                  <a:gd name="T26" fmla="*/ 1912 w 8212"/>
                  <a:gd name="T27" fmla="*/ 922 h 1119"/>
                  <a:gd name="T28" fmla="*/ 1876 w 8212"/>
                  <a:gd name="T29" fmla="*/ 880 h 1119"/>
                  <a:gd name="T30" fmla="*/ 1858 w 8212"/>
                  <a:gd name="T31" fmla="*/ 776 h 1119"/>
                  <a:gd name="T32" fmla="*/ 1665 w 8212"/>
                  <a:gd name="T33" fmla="*/ 1119 h 1119"/>
                  <a:gd name="T34" fmla="*/ 1520 w 8212"/>
                  <a:gd name="T35" fmla="*/ 1114 h 1119"/>
                  <a:gd name="T36" fmla="*/ 1419 w 8212"/>
                  <a:gd name="T37" fmla="*/ 1099 h 1119"/>
                  <a:gd name="T38" fmla="*/ 1336 w 8212"/>
                  <a:gd name="T39" fmla="*/ 1078 h 1119"/>
                  <a:gd name="T40" fmla="*/ 1250 w 8212"/>
                  <a:gd name="T41" fmla="*/ 1057 h 1119"/>
                  <a:gd name="T42" fmla="*/ 1140 w 8212"/>
                  <a:gd name="T43" fmla="*/ 1041 h 1119"/>
                  <a:gd name="T44" fmla="*/ 985 w 8212"/>
                  <a:gd name="T45" fmla="*/ 1036 h 1119"/>
                  <a:gd name="T46" fmla="*/ 764 w 8212"/>
                  <a:gd name="T47" fmla="*/ 1044 h 1119"/>
                  <a:gd name="T48" fmla="*/ 452 w 8212"/>
                  <a:gd name="T49" fmla="*/ 1070 h 1119"/>
                  <a:gd name="T50" fmla="*/ 574 w 8212"/>
                  <a:gd name="T51" fmla="*/ 925 h 1119"/>
                  <a:gd name="T52" fmla="*/ 614 w 8212"/>
                  <a:gd name="T53" fmla="*/ 766 h 1119"/>
                  <a:gd name="T54" fmla="*/ 579 w 8212"/>
                  <a:gd name="T55" fmla="*/ 610 h 1119"/>
                  <a:gd name="T56" fmla="*/ 476 w 8212"/>
                  <a:gd name="T57" fmla="*/ 480 h 1119"/>
                  <a:gd name="T58" fmla="*/ 408 w 8212"/>
                  <a:gd name="T59" fmla="*/ 387 h 1119"/>
                  <a:gd name="T60" fmla="*/ 359 w 8212"/>
                  <a:gd name="T61" fmla="*/ 301 h 1119"/>
                  <a:gd name="T62" fmla="*/ 317 w 8212"/>
                  <a:gd name="T63" fmla="*/ 224 h 1119"/>
                  <a:gd name="T64" fmla="*/ 278 w 8212"/>
                  <a:gd name="T65" fmla="*/ 156 h 1119"/>
                  <a:gd name="T66" fmla="*/ 234 w 8212"/>
                  <a:gd name="T67" fmla="*/ 102 h 1119"/>
                  <a:gd name="T68" fmla="*/ 177 w 8212"/>
                  <a:gd name="T69" fmla="*/ 57 h 1119"/>
                  <a:gd name="T70" fmla="*/ 102 w 8212"/>
                  <a:gd name="T71" fmla="*/ 26 h 1119"/>
                  <a:gd name="T72" fmla="*/ 0 w 8212"/>
                  <a:gd name="T73" fmla="*/ 10 h 11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12"/>
                  <a:gd name="T112" fmla="*/ 0 h 1119"/>
                  <a:gd name="T113" fmla="*/ 8212 w 8212"/>
                  <a:gd name="T114" fmla="*/ 1119 h 11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12" h="1119">
                    <a:moveTo>
                      <a:pt x="7858" y="0"/>
                    </a:moveTo>
                    <a:lnTo>
                      <a:pt x="7963" y="10"/>
                    </a:lnTo>
                    <a:lnTo>
                      <a:pt x="8040" y="34"/>
                    </a:lnTo>
                    <a:lnTo>
                      <a:pt x="8098" y="71"/>
                    </a:lnTo>
                    <a:lnTo>
                      <a:pt x="8136" y="120"/>
                    </a:lnTo>
                    <a:lnTo>
                      <a:pt x="8162" y="182"/>
                    </a:lnTo>
                    <a:lnTo>
                      <a:pt x="8180" y="255"/>
                    </a:lnTo>
                    <a:lnTo>
                      <a:pt x="8196" y="340"/>
                    </a:lnTo>
                    <a:lnTo>
                      <a:pt x="8212" y="436"/>
                    </a:lnTo>
                    <a:lnTo>
                      <a:pt x="8212" y="875"/>
                    </a:lnTo>
                    <a:lnTo>
                      <a:pt x="8191" y="880"/>
                    </a:lnTo>
                    <a:lnTo>
                      <a:pt x="8167" y="891"/>
                    </a:lnTo>
                    <a:lnTo>
                      <a:pt x="8144" y="909"/>
                    </a:lnTo>
                    <a:lnTo>
                      <a:pt x="8121" y="930"/>
                    </a:lnTo>
                    <a:lnTo>
                      <a:pt x="8100" y="953"/>
                    </a:lnTo>
                    <a:lnTo>
                      <a:pt x="8082" y="977"/>
                    </a:lnTo>
                    <a:lnTo>
                      <a:pt x="8072" y="1000"/>
                    </a:lnTo>
                    <a:lnTo>
                      <a:pt x="8066" y="1020"/>
                    </a:lnTo>
                    <a:lnTo>
                      <a:pt x="1957" y="1119"/>
                    </a:lnTo>
                    <a:lnTo>
                      <a:pt x="1983" y="1112"/>
                    </a:lnTo>
                    <a:lnTo>
                      <a:pt x="1998" y="1089"/>
                    </a:lnTo>
                    <a:lnTo>
                      <a:pt x="2003" y="1057"/>
                    </a:lnTo>
                    <a:lnTo>
                      <a:pt x="2003" y="1020"/>
                    </a:lnTo>
                    <a:lnTo>
                      <a:pt x="1985" y="1015"/>
                    </a:lnTo>
                    <a:lnTo>
                      <a:pt x="1967" y="997"/>
                    </a:lnTo>
                    <a:lnTo>
                      <a:pt x="1948" y="974"/>
                    </a:lnTo>
                    <a:lnTo>
                      <a:pt x="1930" y="948"/>
                    </a:lnTo>
                    <a:lnTo>
                      <a:pt x="1912" y="922"/>
                    </a:lnTo>
                    <a:lnTo>
                      <a:pt x="1894" y="898"/>
                    </a:lnTo>
                    <a:lnTo>
                      <a:pt x="1876" y="880"/>
                    </a:lnTo>
                    <a:lnTo>
                      <a:pt x="1858" y="875"/>
                    </a:lnTo>
                    <a:lnTo>
                      <a:pt x="1858" y="776"/>
                    </a:lnTo>
                    <a:lnTo>
                      <a:pt x="1759" y="763"/>
                    </a:lnTo>
                    <a:lnTo>
                      <a:pt x="1665" y="1119"/>
                    </a:lnTo>
                    <a:lnTo>
                      <a:pt x="1588" y="1117"/>
                    </a:lnTo>
                    <a:lnTo>
                      <a:pt x="1520" y="1114"/>
                    </a:lnTo>
                    <a:lnTo>
                      <a:pt x="1466" y="1107"/>
                    </a:lnTo>
                    <a:lnTo>
                      <a:pt x="1419" y="1099"/>
                    </a:lnTo>
                    <a:lnTo>
                      <a:pt x="1374" y="1089"/>
                    </a:lnTo>
                    <a:lnTo>
                      <a:pt x="1336" y="1078"/>
                    </a:lnTo>
                    <a:lnTo>
                      <a:pt x="1294" y="1068"/>
                    </a:lnTo>
                    <a:lnTo>
                      <a:pt x="1250" y="1057"/>
                    </a:lnTo>
                    <a:lnTo>
                      <a:pt x="1201" y="1049"/>
                    </a:lnTo>
                    <a:lnTo>
                      <a:pt x="1140" y="1041"/>
                    </a:lnTo>
                    <a:lnTo>
                      <a:pt x="1071" y="1036"/>
                    </a:lnTo>
                    <a:lnTo>
                      <a:pt x="985" y="1036"/>
                    </a:lnTo>
                    <a:lnTo>
                      <a:pt x="884" y="1036"/>
                    </a:lnTo>
                    <a:lnTo>
                      <a:pt x="764" y="1044"/>
                    </a:lnTo>
                    <a:lnTo>
                      <a:pt x="622" y="1054"/>
                    </a:lnTo>
                    <a:lnTo>
                      <a:pt x="452" y="1070"/>
                    </a:lnTo>
                    <a:lnTo>
                      <a:pt x="525" y="1000"/>
                    </a:lnTo>
                    <a:lnTo>
                      <a:pt x="574" y="925"/>
                    </a:lnTo>
                    <a:lnTo>
                      <a:pt x="603" y="847"/>
                    </a:lnTo>
                    <a:lnTo>
                      <a:pt x="614" y="766"/>
                    </a:lnTo>
                    <a:lnTo>
                      <a:pt x="606" y="686"/>
                    </a:lnTo>
                    <a:lnTo>
                      <a:pt x="579" y="610"/>
                    </a:lnTo>
                    <a:lnTo>
                      <a:pt x="535" y="543"/>
                    </a:lnTo>
                    <a:lnTo>
                      <a:pt x="476" y="480"/>
                    </a:lnTo>
                    <a:lnTo>
                      <a:pt x="439" y="434"/>
                    </a:lnTo>
                    <a:lnTo>
                      <a:pt x="408" y="387"/>
                    </a:lnTo>
                    <a:lnTo>
                      <a:pt x="382" y="342"/>
                    </a:lnTo>
                    <a:lnTo>
                      <a:pt x="359" y="301"/>
                    </a:lnTo>
                    <a:lnTo>
                      <a:pt x="336" y="263"/>
                    </a:lnTo>
                    <a:lnTo>
                      <a:pt x="317" y="224"/>
                    </a:lnTo>
                    <a:lnTo>
                      <a:pt x="296" y="189"/>
                    </a:lnTo>
                    <a:lnTo>
                      <a:pt x="278" y="156"/>
                    </a:lnTo>
                    <a:lnTo>
                      <a:pt x="255" y="127"/>
                    </a:lnTo>
                    <a:lnTo>
                      <a:pt x="234" y="102"/>
                    </a:lnTo>
                    <a:lnTo>
                      <a:pt x="209" y="78"/>
                    </a:lnTo>
                    <a:lnTo>
                      <a:pt x="177" y="57"/>
                    </a:lnTo>
                    <a:lnTo>
                      <a:pt x="143" y="39"/>
                    </a:lnTo>
                    <a:lnTo>
                      <a:pt x="102" y="26"/>
                    </a:lnTo>
                    <a:lnTo>
                      <a:pt x="54" y="16"/>
                    </a:lnTo>
                    <a:lnTo>
                      <a:pt x="0" y="10"/>
                    </a:lnTo>
                    <a:lnTo>
                      <a:pt x="7858" y="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sp>
            <p:nvSpPr>
              <p:cNvPr id="5138" name="Freeform 7"/>
              <p:cNvSpPr>
                <a:spLocks/>
              </p:cNvSpPr>
              <p:nvPr/>
            </p:nvSpPr>
            <p:spPr bwMode="auto">
              <a:xfrm flipH="1">
                <a:off x="3888" y="2663"/>
                <a:ext cx="1701" cy="121"/>
              </a:xfrm>
              <a:custGeom>
                <a:avLst/>
                <a:gdLst>
                  <a:gd name="T0" fmla="*/ 7917 w 8504"/>
                  <a:gd name="T1" fmla="*/ 1068 h 1068"/>
                  <a:gd name="T2" fmla="*/ 8032 w 8504"/>
                  <a:gd name="T3" fmla="*/ 1058 h 1068"/>
                  <a:gd name="T4" fmla="*/ 8137 w 8504"/>
                  <a:gd name="T5" fmla="*/ 1037 h 1068"/>
                  <a:gd name="T6" fmla="*/ 8236 w 8504"/>
                  <a:gd name="T7" fmla="*/ 1009 h 1068"/>
                  <a:gd name="T8" fmla="*/ 8325 w 8504"/>
                  <a:gd name="T9" fmla="*/ 966 h 1068"/>
                  <a:gd name="T10" fmla="*/ 8397 w 8504"/>
                  <a:gd name="T11" fmla="*/ 912 h 1068"/>
                  <a:gd name="T12" fmla="*/ 8455 w 8504"/>
                  <a:gd name="T13" fmla="*/ 844 h 1068"/>
                  <a:gd name="T14" fmla="*/ 8494 w 8504"/>
                  <a:gd name="T15" fmla="*/ 762 h 1068"/>
                  <a:gd name="T16" fmla="*/ 8211 w 8504"/>
                  <a:gd name="T17" fmla="*/ 196 h 1068"/>
                  <a:gd name="T18" fmla="*/ 8167 w 8504"/>
                  <a:gd name="T19" fmla="*/ 180 h 1068"/>
                  <a:gd name="T20" fmla="*/ 8119 w 8504"/>
                  <a:gd name="T21" fmla="*/ 140 h 1068"/>
                  <a:gd name="T22" fmla="*/ 8081 w 8504"/>
                  <a:gd name="T23" fmla="*/ 94 h 1068"/>
                  <a:gd name="T24" fmla="*/ 8065 w 8504"/>
                  <a:gd name="T25" fmla="*/ 50 h 1068"/>
                  <a:gd name="T26" fmla="*/ 5958 w 8504"/>
                  <a:gd name="T27" fmla="*/ 283 h 1068"/>
                  <a:gd name="T28" fmla="*/ 5980 w 8504"/>
                  <a:gd name="T29" fmla="*/ 338 h 1068"/>
                  <a:gd name="T30" fmla="*/ 5961 w 8504"/>
                  <a:gd name="T31" fmla="*/ 380 h 1068"/>
                  <a:gd name="T32" fmla="*/ 5924 w 8504"/>
                  <a:gd name="T33" fmla="*/ 421 h 1068"/>
                  <a:gd name="T34" fmla="*/ 5888 w 8504"/>
                  <a:gd name="T35" fmla="*/ 473 h 1068"/>
                  <a:gd name="T36" fmla="*/ 5852 w 8504"/>
                  <a:gd name="T37" fmla="*/ 515 h 1068"/>
                  <a:gd name="T38" fmla="*/ 5833 w 8504"/>
                  <a:gd name="T39" fmla="*/ 619 h 1068"/>
                  <a:gd name="T40" fmla="*/ 5641 w 8504"/>
                  <a:gd name="T41" fmla="*/ 275 h 1068"/>
                  <a:gd name="T42" fmla="*/ 5517 w 8504"/>
                  <a:gd name="T43" fmla="*/ 273 h 1068"/>
                  <a:gd name="T44" fmla="*/ 5327 w 8504"/>
                  <a:gd name="T45" fmla="*/ 268 h 1068"/>
                  <a:gd name="T46" fmla="*/ 5075 w 8504"/>
                  <a:gd name="T47" fmla="*/ 260 h 1068"/>
                  <a:gd name="T48" fmla="*/ 4774 w 8504"/>
                  <a:gd name="T49" fmla="*/ 247 h 1068"/>
                  <a:gd name="T50" fmla="*/ 4428 w 8504"/>
                  <a:gd name="T51" fmla="*/ 232 h 1068"/>
                  <a:gd name="T52" fmla="*/ 4051 w 8504"/>
                  <a:gd name="T53" fmla="*/ 216 h 1068"/>
                  <a:gd name="T54" fmla="*/ 3651 w 8504"/>
                  <a:gd name="T55" fmla="*/ 196 h 1068"/>
                  <a:gd name="T56" fmla="*/ 3238 w 8504"/>
                  <a:gd name="T57" fmla="*/ 177 h 1068"/>
                  <a:gd name="T58" fmla="*/ 2815 w 8504"/>
                  <a:gd name="T59" fmla="*/ 154 h 1068"/>
                  <a:gd name="T60" fmla="*/ 2397 w 8504"/>
                  <a:gd name="T61" fmla="*/ 133 h 1068"/>
                  <a:gd name="T62" fmla="*/ 1991 w 8504"/>
                  <a:gd name="T63" fmla="*/ 109 h 1068"/>
                  <a:gd name="T64" fmla="*/ 1607 w 8504"/>
                  <a:gd name="T65" fmla="*/ 86 h 1068"/>
                  <a:gd name="T66" fmla="*/ 1252 w 8504"/>
                  <a:gd name="T67" fmla="*/ 63 h 1068"/>
                  <a:gd name="T68" fmla="*/ 934 w 8504"/>
                  <a:gd name="T69" fmla="*/ 42 h 1068"/>
                  <a:gd name="T70" fmla="*/ 664 w 8504"/>
                  <a:gd name="T71" fmla="*/ 22 h 1068"/>
                  <a:gd name="T72" fmla="*/ 451 w 8504"/>
                  <a:gd name="T73" fmla="*/ 0 h 1068"/>
                  <a:gd name="T74" fmla="*/ 586 w 8504"/>
                  <a:gd name="T75" fmla="*/ 162 h 1068"/>
                  <a:gd name="T76" fmla="*/ 656 w 8504"/>
                  <a:gd name="T77" fmla="*/ 354 h 1068"/>
                  <a:gd name="T78" fmla="*/ 651 w 8504"/>
                  <a:gd name="T79" fmla="*/ 543 h 1068"/>
                  <a:gd name="T80" fmla="*/ 561 w 8504"/>
                  <a:gd name="T81" fmla="*/ 688 h 1068"/>
                  <a:gd name="T82" fmla="*/ 449 w 8504"/>
                  <a:gd name="T83" fmla="*/ 738 h 1068"/>
                  <a:gd name="T84" fmla="*/ 370 w 8504"/>
                  <a:gd name="T85" fmla="*/ 793 h 1068"/>
                  <a:gd name="T86" fmla="*/ 311 w 8504"/>
                  <a:gd name="T87" fmla="*/ 852 h 1068"/>
                  <a:gd name="T88" fmla="*/ 266 w 8504"/>
                  <a:gd name="T89" fmla="*/ 910 h 1068"/>
                  <a:gd name="T90" fmla="*/ 222 w 8504"/>
                  <a:gd name="T91" fmla="*/ 964 h 1068"/>
                  <a:gd name="T92" fmla="*/ 171 w 8504"/>
                  <a:gd name="T93" fmla="*/ 1009 h 1068"/>
                  <a:gd name="T94" fmla="*/ 98 w 8504"/>
                  <a:gd name="T95" fmla="*/ 1042 h 1068"/>
                  <a:gd name="T96" fmla="*/ 0 w 8504"/>
                  <a:gd name="T97" fmla="*/ 1060 h 10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504"/>
                  <a:gd name="T148" fmla="*/ 0 h 1068"/>
                  <a:gd name="T149" fmla="*/ 8504 w 8504"/>
                  <a:gd name="T150" fmla="*/ 1068 h 10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504" h="1068">
                    <a:moveTo>
                      <a:pt x="7857" y="1050"/>
                    </a:moveTo>
                    <a:lnTo>
                      <a:pt x="7917" y="1068"/>
                    </a:lnTo>
                    <a:lnTo>
                      <a:pt x="7974" y="1063"/>
                    </a:lnTo>
                    <a:lnTo>
                      <a:pt x="8032" y="1058"/>
                    </a:lnTo>
                    <a:lnTo>
                      <a:pt x="8086" y="1047"/>
                    </a:lnTo>
                    <a:lnTo>
                      <a:pt x="8137" y="1037"/>
                    </a:lnTo>
                    <a:lnTo>
                      <a:pt x="8190" y="1024"/>
                    </a:lnTo>
                    <a:lnTo>
                      <a:pt x="8236" y="1009"/>
                    </a:lnTo>
                    <a:lnTo>
                      <a:pt x="8284" y="987"/>
                    </a:lnTo>
                    <a:lnTo>
                      <a:pt x="8325" y="966"/>
                    </a:lnTo>
                    <a:lnTo>
                      <a:pt x="8361" y="941"/>
                    </a:lnTo>
                    <a:lnTo>
                      <a:pt x="8397" y="912"/>
                    </a:lnTo>
                    <a:lnTo>
                      <a:pt x="8429" y="881"/>
                    </a:lnTo>
                    <a:lnTo>
                      <a:pt x="8455" y="844"/>
                    </a:lnTo>
                    <a:lnTo>
                      <a:pt x="8476" y="805"/>
                    </a:lnTo>
                    <a:lnTo>
                      <a:pt x="8494" y="762"/>
                    </a:lnTo>
                    <a:lnTo>
                      <a:pt x="8504" y="712"/>
                    </a:lnTo>
                    <a:lnTo>
                      <a:pt x="8211" y="196"/>
                    </a:lnTo>
                    <a:lnTo>
                      <a:pt x="8190" y="190"/>
                    </a:lnTo>
                    <a:lnTo>
                      <a:pt x="8167" y="180"/>
                    </a:lnTo>
                    <a:lnTo>
                      <a:pt x="8143" y="162"/>
                    </a:lnTo>
                    <a:lnTo>
                      <a:pt x="8119" y="140"/>
                    </a:lnTo>
                    <a:lnTo>
                      <a:pt x="8099" y="117"/>
                    </a:lnTo>
                    <a:lnTo>
                      <a:pt x="8081" y="94"/>
                    </a:lnTo>
                    <a:lnTo>
                      <a:pt x="8070" y="71"/>
                    </a:lnTo>
                    <a:lnTo>
                      <a:pt x="8065" y="50"/>
                    </a:lnTo>
                    <a:lnTo>
                      <a:pt x="5932" y="275"/>
                    </a:lnTo>
                    <a:lnTo>
                      <a:pt x="5958" y="283"/>
                    </a:lnTo>
                    <a:lnTo>
                      <a:pt x="5974" y="307"/>
                    </a:lnTo>
                    <a:lnTo>
                      <a:pt x="5980" y="338"/>
                    </a:lnTo>
                    <a:lnTo>
                      <a:pt x="5980" y="374"/>
                    </a:lnTo>
                    <a:lnTo>
                      <a:pt x="5961" y="380"/>
                    </a:lnTo>
                    <a:lnTo>
                      <a:pt x="5942" y="398"/>
                    </a:lnTo>
                    <a:lnTo>
                      <a:pt x="5924" y="421"/>
                    </a:lnTo>
                    <a:lnTo>
                      <a:pt x="5906" y="448"/>
                    </a:lnTo>
                    <a:lnTo>
                      <a:pt x="5888" y="473"/>
                    </a:lnTo>
                    <a:lnTo>
                      <a:pt x="5870" y="497"/>
                    </a:lnTo>
                    <a:lnTo>
                      <a:pt x="5852" y="515"/>
                    </a:lnTo>
                    <a:lnTo>
                      <a:pt x="5833" y="520"/>
                    </a:lnTo>
                    <a:lnTo>
                      <a:pt x="5833" y="619"/>
                    </a:lnTo>
                    <a:lnTo>
                      <a:pt x="5735" y="632"/>
                    </a:lnTo>
                    <a:lnTo>
                      <a:pt x="5641" y="275"/>
                    </a:lnTo>
                    <a:lnTo>
                      <a:pt x="5590" y="275"/>
                    </a:lnTo>
                    <a:lnTo>
                      <a:pt x="5517" y="273"/>
                    </a:lnTo>
                    <a:lnTo>
                      <a:pt x="5431" y="270"/>
                    </a:lnTo>
                    <a:lnTo>
                      <a:pt x="5327" y="268"/>
                    </a:lnTo>
                    <a:lnTo>
                      <a:pt x="5208" y="263"/>
                    </a:lnTo>
                    <a:lnTo>
                      <a:pt x="5075" y="260"/>
                    </a:lnTo>
                    <a:lnTo>
                      <a:pt x="4930" y="252"/>
                    </a:lnTo>
                    <a:lnTo>
                      <a:pt x="4774" y="247"/>
                    </a:lnTo>
                    <a:lnTo>
                      <a:pt x="4604" y="239"/>
                    </a:lnTo>
                    <a:lnTo>
                      <a:pt x="4428" y="232"/>
                    </a:lnTo>
                    <a:lnTo>
                      <a:pt x="4244" y="224"/>
                    </a:lnTo>
                    <a:lnTo>
                      <a:pt x="4051" y="216"/>
                    </a:lnTo>
                    <a:lnTo>
                      <a:pt x="3854" y="206"/>
                    </a:lnTo>
                    <a:lnTo>
                      <a:pt x="3651" y="196"/>
                    </a:lnTo>
                    <a:lnTo>
                      <a:pt x="3446" y="188"/>
                    </a:lnTo>
                    <a:lnTo>
                      <a:pt x="3238" y="177"/>
                    </a:lnTo>
                    <a:lnTo>
                      <a:pt x="3028" y="167"/>
                    </a:lnTo>
                    <a:lnTo>
                      <a:pt x="2815" y="154"/>
                    </a:lnTo>
                    <a:lnTo>
                      <a:pt x="2608" y="143"/>
                    </a:lnTo>
                    <a:lnTo>
                      <a:pt x="2397" y="133"/>
                    </a:lnTo>
                    <a:lnTo>
                      <a:pt x="2192" y="120"/>
                    </a:lnTo>
                    <a:lnTo>
                      <a:pt x="1991" y="109"/>
                    </a:lnTo>
                    <a:lnTo>
                      <a:pt x="1797" y="97"/>
                    </a:lnTo>
                    <a:lnTo>
                      <a:pt x="1607" y="86"/>
                    </a:lnTo>
                    <a:lnTo>
                      <a:pt x="1425" y="76"/>
                    </a:lnTo>
                    <a:lnTo>
                      <a:pt x="1252" y="63"/>
                    </a:lnTo>
                    <a:lnTo>
                      <a:pt x="1088" y="53"/>
                    </a:lnTo>
                    <a:lnTo>
                      <a:pt x="934" y="42"/>
                    </a:lnTo>
                    <a:lnTo>
                      <a:pt x="791" y="32"/>
                    </a:lnTo>
                    <a:lnTo>
                      <a:pt x="664" y="22"/>
                    </a:lnTo>
                    <a:lnTo>
                      <a:pt x="550" y="11"/>
                    </a:lnTo>
                    <a:lnTo>
                      <a:pt x="451" y="0"/>
                    </a:lnTo>
                    <a:lnTo>
                      <a:pt x="526" y="76"/>
                    </a:lnTo>
                    <a:lnTo>
                      <a:pt x="586" y="162"/>
                    </a:lnTo>
                    <a:lnTo>
                      <a:pt x="630" y="255"/>
                    </a:lnTo>
                    <a:lnTo>
                      <a:pt x="656" y="354"/>
                    </a:lnTo>
                    <a:lnTo>
                      <a:pt x="661" y="453"/>
                    </a:lnTo>
                    <a:lnTo>
                      <a:pt x="651" y="543"/>
                    </a:lnTo>
                    <a:lnTo>
                      <a:pt x="615" y="624"/>
                    </a:lnTo>
                    <a:lnTo>
                      <a:pt x="561" y="688"/>
                    </a:lnTo>
                    <a:lnTo>
                      <a:pt x="500" y="712"/>
                    </a:lnTo>
                    <a:lnTo>
                      <a:pt x="449" y="738"/>
                    </a:lnTo>
                    <a:lnTo>
                      <a:pt x="407" y="764"/>
                    </a:lnTo>
                    <a:lnTo>
                      <a:pt x="370" y="793"/>
                    </a:lnTo>
                    <a:lnTo>
                      <a:pt x="339" y="821"/>
                    </a:lnTo>
                    <a:lnTo>
                      <a:pt x="311" y="852"/>
                    </a:lnTo>
                    <a:lnTo>
                      <a:pt x="288" y="881"/>
                    </a:lnTo>
                    <a:lnTo>
                      <a:pt x="266" y="910"/>
                    </a:lnTo>
                    <a:lnTo>
                      <a:pt x="243" y="938"/>
                    </a:lnTo>
                    <a:lnTo>
                      <a:pt x="222" y="964"/>
                    </a:lnTo>
                    <a:lnTo>
                      <a:pt x="197" y="987"/>
                    </a:lnTo>
                    <a:lnTo>
                      <a:pt x="171" y="1009"/>
                    </a:lnTo>
                    <a:lnTo>
                      <a:pt x="137" y="1027"/>
                    </a:lnTo>
                    <a:lnTo>
                      <a:pt x="98" y="1042"/>
                    </a:lnTo>
                    <a:lnTo>
                      <a:pt x="54" y="1052"/>
                    </a:lnTo>
                    <a:lnTo>
                      <a:pt x="0" y="1060"/>
                    </a:lnTo>
                    <a:lnTo>
                      <a:pt x="7857" y="105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grpSp>
        <p:grpSp>
          <p:nvGrpSpPr>
            <p:cNvPr id="4" name="Group 8"/>
            <p:cNvGrpSpPr>
              <a:grpSpLocks/>
            </p:cNvGrpSpPr>
            <p:nvPr/>
          </p:nvGrpSpPr>
          <p:grpSpPr bwMode="auto">
            <a:xfrm flipH="1">
              <a:off x="432" y="1824"/>
              <a:ext cx="804" cy="1496"/>
              <a:chOff x="4028" y="2018"/>
              <a:chExt cx="1104" cy="2294"/>
            </a:xfrm>
          </p:grpSpPr>
          <p:sp>
            <p:nvSpPr>
              <p:cNvPr id="5127" name="Freeform 9"/>
              <p:cNvSpPr>
                <a:spLocks/>
              </p:cNvSpPr>
              <p:nvPr/>
            </p:nvSpPr>
            <p:spPr bwMode="auto">
              <a:xfrm>
                <a:off x="4072" y="2266"/>
                <a:ext cx="879" cy="1880"/>
              </a:xfrm>
              <a:custGeom>
                <a:avLst/>
                <a:gdLst>
                  <a:gd name="T0" fmla="*/ 459 w 2637"/>
                  <a:gd name="T1" fmla="*/ 4235 h 5641"/>
                  <a:gd name="T2" fmla="*/ 505 w 2637"/>
                  <a:gd name="T3" fmla="*/ 4086 h 5641"/>
                  <a:gd name="T4" fmla="*/ 549 w 2637"/>
                  <a:gd name="T5" fmla="*/ 3941 h 5641"/>
                  <a:gd name="T6" fmla="*/ 595 w 2637"/>
                  <a:gd name="T7" fmla="*/ 3802 h 5641"/>
                  <a:gd name="T8" fmla="*/ 641 w 2637"/>
                  <a:gd name="T9" fmla="*/ 3663 h 5641"/>
                  <a:gd name="T10" fmla="*/ 688 w 2637"/>
                  <a:gd name="T11" fmla="*/ 3526 h 5641"/>
                  <a:gd name="T12" fmla="*/ 737 w 2637"/>
                  <a:gd name="T13" fmla="*/ 3390 h 5641"/>
                  <a:gd name="T14" fmla="*/ 784 w 2637"/>
                  <a:gd name="T15" fmla="*/ 3260 h 5641"/>
                  <a:gd name="T16" fmla="*/ 836 w 2637"/>
                  <a:gd name="T17" fmla="*/ 3130 h 5641"/>
                  <a:gd name="T18" fmla="*/ 886 w 2637"/>
                  <a:gd name="T19" fmla="*/ 3004 h 5641"/>
                  <a:gd name="T20" fmla="*/ 938 w 2637"/>
                  <a:gd name="T21" fmla="*/ 2876 h 5641"/>
                  <a:gd name="T22" fmla="*/ 991 w 2637"/>
                  <a:gd name="T23" fmla="*/ 2749 h 5641"/>
                  <a:gd name="T24" fmla="*/ 1047 w 2637"/>
                  <a:gd name="T25" fmla="*/ 2625 h 5641"/>
                  <a:gd name="T26" fmla="*/ 1102 w 2637"/>
                  <a:gd name="T27" fmla="*/ 2502 h 5641"/>
                  <a:gd name="T28" fmla="*/ 1161 w 2637"/>
                  <a:gd name="T29" fmla="*/ 2378 h 5641"/>
                  <a:gd name="T30" fmla="*/ 1220 w 2637"/>
                  <a:gd name="T31" fmla="*/ 2257 h 5641"/>
                  <a:gd name="T32" fmla="*/ 1285 w 2637"/>
                  <a:gd name="T33" fmla="*/ 2133 h 5641"/>
                  <a:gd name="T34" fmla="*/ 1347 w 2637"/>
                  <a:gd name="T35" fmla="*/ 2010 h 5641"/>
                  <a:gd name="T36" fmla="*/ 1416 w 2637"/>
                  <a:gd name="T37" fmla="*/ 1886 h 5641"/>
                  <a:gd name="T38" fmla="*/ 1483 w 2637"/>
                  <a:gd name="T39" fmla="*/ 1762 h 5641"/>
                  <a:gd name="T40" fmla="*/ 1555 w 2637"/>
                  <a:gd name="T41" fmla="*/ 1638 h 5641"/>
                  <a:gd name="T42" fmla="*/ 1629 w 2637"/>
                  <a:gd name="T43" fmla="*/ 1514 h 5641"/>
                  <a:gd name="T44" fmla="*/ 1702 w 2637"/>
                  <a:gd name="T45" fmla="*/ 1388 h 5641"/>
                  <a:gd name="T46" fmla="*/ 1783 w 2637"/>
                  <a:gd name="T47" fmla="*/ 1257 h 5641"/>
                  <a:gd name="T48" fmla="*/ 1863 w 2637"/>
                  <a:gd name="T49" fmla="*/ 1128 h 5641"/>
                  <a:gd name="T50" fmla="*/ 1951 w 2637"/>
                  <a:gd name="T51" fmla="*/ 998 h 5641"/>
                  <a:gd name="T52" fmla="*/ 2037 w 2637"/>
                  <a:gd name="T53" fmla="*/ 861 h 5641"/>
                  <a:gd name="T54" fmla="*/ 2130 w 2637"/>
                  <a:gd name="T55" fmla="*/ 725 h 5641"/>
                  <a:gd name="T56" fmla="*/ 2223 w 2637"/>
                  <a:gd name="T57" fmla="*/ 586 h 5641"/>
                  <a:gd name="T58" fmla="*/ 2322 w 2637"/>
                  <a:gd name="T59" fmla="*/ 447 h 5641"/>
                  <a:gd name="T60" fmla="*/ 2424 w 2637"/>
                  <a:gd name="T61" fmla="*/ 301 h 5641"/>
                  <a:gd name="T62" fmla="*/ 2529 w 2637"/>
                  <a:gd name="T63" fmla="*/ 153 h 5641"/>
                  <a:gd name="T64" fmla="*/ 2637 w 2637"/>
                  <a:gd name="T65" fmla="*/ 0 h 5641"/>
                  <a:gd name="T66" fmla="*/ 2492 w 2637"/>
                  <a:gd name="T67" fmla="*/ 242 h 5641"/>
                  <a:gd name="T68" fmla="*/ 2343 w 2637"/>
                  <a:gd name="T69" fmla="*/ 487 h 5641"/>
                  <a:gd name="T70" fmla="*/ 2192 w 2637"/>
                  <a:gd name="T71" fmla="*/ 737 h 5641"/>
                  <a:gd name="T72" fmla="*/ 2040 w 2637"/>
                  <a:gd name="T73" fmla="*/ 994 h 5641"/>
                  <a:gd name="T74" fmla="*/ 1888 w 2637"/>
                  <a:gd name="T75" fmla="*/ 1255 h 5641"/>
                  <a:gd name="T76" fmla="*/ 1740 w 2637"/>
                  <a:gd name="T77" fmla="*/ 1518 h 5641"/>
                  <a:gd name="T78" fmla="*/ 1594 w 2637"/>
                  <a:gd name="T79" fmla="*/ 1784 h 5641"/>
                  <a:gd name="T80" fmla="*/ 1453 w 2637"/>
                  <a:gd name="T81" fmla="*/ 2049 h 5641"/>
                  <a:gd name="T82" fmla="*/ 1316 w 2637"/>
                  <a:gd name="T83" fmla="*/ 2319 h 5641"/>
                  <a:gd name="T84" fmla="*/ 1189 w 2637"/>
                  <a:gd name="T85" fmla="*/ 2588 h 5641"/>
                  <a:gd name="T86" fmla="*/ 1069 w 2637"/>
                  <a:gd name="T87" fmla="*/ 2855 h 5641"/>
                  <a:gd name="T88" fmla="*/ 961 w 2637"/>
                  <a:gd name="T89" fmla="*/ 3124 h 5641"/>
                  <a:gd name="T90" fmla="*/ 861 w 2637"/>
                  <a:gd name="T91" fmla="*/ 3390 h 5641"/>
                  <a:gd name="T92" fmla="*/ 775 w 2637"/>
                  <a:gd name="T93" fmla="*/ 3653 h 5641"/>
                  <a:gd name="T94" fmla="*/ 700 w 2637"/>
                  <a:gd name="T95" fmla="*/ 3916 h 5641"/>
                  <a:gd name="T96" fmla="*/ 641 w 2637"/>
                  <a:gd name="T97" fmla="*/ 4173 h 5641"/>
                  <a:gd name="T98" fmla="*/ 418 w 2637"/>
                  <a:gd name="T99" fmla="*/ 5111 h 5641"/>
                  <a:gd name="T100" fmla="*/ 0 w 2637"/>
                  <a:gd name="T101" fmla="*/ 5641 h 5641"/>
                  <a:gd name="T102" fmla="*/ 459 w 2637"/>
                  <a:gd name="T103" fmla="*/ 4235 h 56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37"/>
                  <a:gd name="T157" fmla="*/ 0 h 5641"/>
                  <a:gd name="T158" fmla="*/ 2637 w 2637"/>
                  <a:gd name="T159" fmla="*/ 5641 h 564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37" h="5641">
                    <a:moveTo>
                      <a:pt x="459" y="4235"/>
                    </a:moveTo>
                    <a:lnTo>
                      <a:pt x="505" y="4086"/>
                    </a:lnTo>
                    <a:lnTo>
                      <a:pt x="549" y="3941"/>
                    </a:lnTo>
                    <a:lnTo>
                      <a:pt x="595" y="3802"/>
                    </a:lnTo>
                    <a:lnTo>
                      <a:pt x="641" y="3663"/>
                    </a:lnTo>
                    <a:lnTo>
                      <a:pt x="688" y="3526"/>
                    </a:lnTo>
                    <a:lnTo>
                      <a:pt x="737" y="3390"/>
                    </a:lnTo>
                    <a:lnTo>
                      <a:pt x="784" y="3260"/>
                    </a:lnTo>
                    <a:lnTo>
                      <a:pt x="836" y="3130"/>
                    </a:lnTo>
                    <a:lnTo>
                      <a:pt x="886" y="3004"/>
                    </a:lnTo>
                    <a:lnTo>
                      <a:pt x="938" y="2876"/>
                    </a:lnTo>
                    <a:lnTo>
                      <a:pt x="991" y="2749"/>
                    </a:lnTo>
                    <a:lnTo>
                      <a:pt x="1047" y="2625"/>
                    </a:lnTo>
                    <a:lnTo>
                      <a:pt x="1102" y="2502"/>
                    </a:lnTo>
                    <a:lnTo>
                      <a:pt x="1161" y="2378"/>
                    </a:lnTo>
                    <a:lnTo>
                      <a:pt x="1220" y="2257"/>
                    </a:lnTo>
                    <a:lnTo>
                      <a:pt x="1285" y="2133"/>
                    </a:lnTo>
                    <a:lnTo>
                      <a:pt x="1347" y="2010"/>
                    </a:lnTo>
                    <a:lnTo>
                      <a:pt x="1416" y="1886"/>
                    </a:lnTo>
                    <a:lnTo>
                      <a:pt x="1483" y="1762"/>
                    </a:lnTo>
                    <a:lnTo>
                      <a:pt x="1555" y="1638"/>
                    </a:lnTo>
                    <a:lnTo>
                      <a:pt x="1629" y="1514"/>
                    </a:lnTo>
                    <a:lnTo>
                      <a:pt x="1702" y="1388"/>
                    </a:lnTo>
                    <a:lnTo>
                      <a:pt x="1783" y="1257"/>
                    </a:lnTo>
                    <a:lnTo>
                      <a:pt x="1863" y="1128"/>
                    </a:lnTo>
                    <a:lnTo>
                      <a:pt x="1951" y="998"/>
                    </a:lnTo>
                    <a:lnTo>
                      <a:pt x="2037" y="861"/>
                    </a:lnTo>
                    <a:lnTo>
                      <a:pt x="2130" y="725"/>
                    </a:lnTo>
                    <a:lnTo>
                      <a:pt x="2223" y="586"/>
                    </a:lnTo>
                    <a:lnTo>
                      <a:pt x="2322" y="447"/>
                    </a:lnTo>
                    <a:lnTo>
                      <a:pt x="2424" y="301"/>
                    </a:lnTo>
                    <a:lnTo>
                      <a:pt x="2529" y="153"/>
                    </a:lnTo>
                    <a:lnTo>
                      <a:pt x="2637" y="0"/>
                    </a:lnTo>
                    <a:lnTo>
                      <a:pt x="2492" y="242"/>
                    </a:lnTo>
                    <a:lnTo>
                      <a:pt x="2343" y="487"/>
                    </a:lnTo>
                    <a:lnTo>
                      <a:pt x="2192" y="737"/>
                    </a:lnTo>
                    <a:lnTo>
                      <a:pt x="2040" y="994"/>
                    </a:lnTo>
                    <a:lnTo>
                      <a:pt x="1888" y="1255"/>
                    </a:lnTo>
                    <a:lnTo>
                      <a:pt x="1740" y="1518"/>
                    </a:lnTo>
                    <a:lnTo>
                      <a:pt x="1594" y="1784"/>
                    </a:lnTo>
                    <a:lnTo>
                      <a:pt x="1453" y="2049"/>
                    </a:lnTo>
                    <a:lnTo>
                      <a:pt x="1316" y="2319"/>
                    </a:lnTo>
                    <a:lnTo>
                      <a:pt x="1189" y="2588"/>
                    </a:lnTo>
                    <a:lnTo>
                      <a:pt x="1069" y="2855"/>
                    </a:lnTo>
                    <a:lnTo>
                      <a:pt x="961" y="3124"/>
                    </a:lnTo>
                    <a:lnTo>
                      <a:pt x="861" y="3390"/>
                    </a:lnTo>
                    <a:lnTo>
                      <a:pt x="775" y="3653"/>
                    </a:lnTo>
                    <a:lnTo>
                      <a:pt x="700" y="3916"/>
                    </a:lnTo>
                    <a:lnTo>
                      <a:pt x="641" y="4173"/>
                    </a:lnTo>
                    <a:lnTo>
                      <a:pt x="418" y="5111"/>
                    </a:lnTo>
                    <a:lnTo>
                      <a:pt x="0" y="5641"/>
                    </a:lnTo>
                    <a:lnTo>
                      <a:pt x="459" y="4235"/>
                    </a:lnTo>
                    <a:close/>
                  </a:path>
                </a:pathLst>
              </a:custGeom>
              <a:solidFill>
                <a:srgbClr val="FFFFFF">
                  <a:alpha val="50195"/>
                </a:srgbClr>
              </a:solidFill>
              <a:ln w="9525">
                <a:noFill/>
                <a:round/>
                <a:headEnd/>
                <a:tailEnd/>
              </a:ln>
            </p:spPr>
            <p:txBody>
              <a:bodyPr lIns="16" tIns="8" rIns="16" bIns="8">
                <a:spAutoFit/>
              </a:bodyPr>
              <a:lstStyle/>
              <a:p>
                <a:endParaRPr lang="ar-SA"/>
              </a:p>
            </p:txBody>
          </p:sp>
          <p:sp>
            <p:nvSpPr>
              <p:cNvPr id="5128" name="Freeform 10"/>
              <p:cNvSpPr>
                <a:spLocks/>
              </p:cNvSpPr>
              <p:nvPr/>
            </p:nvSpPr>
            <p:spPr bwMode="auto">
              <a:xfrm>
                <a:off x="4222" y="2264"/>
                <a:ext cx="732" cy="1414"/>
              </a:xfrm>
              <a:custGeom>
                <a:avLst/>
                <a:gdLst>
                  <a:gd name="T0" fmla="*/ 2179 w 2198"/>
                  <a:gd name="T1" fmla="*/ 0 h 4243"/>
                  <a:gd name="T2" fmla="*/ 1965 w 2198"/>
                  <a:gd name="T3" fmla="*/ 301 h 4243"/>
                  <a:gd name="T4" fmla="*/ 1765 w 2198"/>
                  <a:gd name="T5" fmla="*/ 586 h 4243"/>
                  <a:gd name="T6" fmla="*/ 1579 w 2198"/>
                  <a:gd name="T7" fmla="*/ 861 h 4243"/>
                  <a:gd name="T8" fmla="*/ 1406 w 2198"/>
                  <a:gd name="T9" fmla="*/ 1128 h 4243"/>
                  <a:gd name="T10" fmla="*/ 1245 w 2198"/>
                  <a:gd name="T11" fmla="*/ 1387 h 4243"/>
                  <a:gd name="T12" fmla="*/ 1096 w 2198"/>
                  <a:gd name="T13" fmla="*/ 1638 h 4243"/>
                  <a:gd name="T14" fmla="*/ 957 w 2198"/>
                  <a:gd name="T15" fmla="*/ 1889 h 4243"/>
                  <a:gd name="T16" fmla="*/ 827 w 2198"/>
                  <a:gd name="T17" fmla="*/ 2136 h 4243"/>
                  <a:gd name="T18" fmla="*/ 702 w 2198"/>
                  <a:gd name="T19" fmla="*/ 2381 h 4243"/>
                  <a:gd name="T20" fmla="*/ 588 w 2198"/>
                  <a:gd name="T21" fmla="*/ 2628 h 4243"/>
                  <a:gd name="T22" fmla="*/ 480 w 2198"/>
                  <a:gd name="T23" fmla="*/ 2879 h 4243"/>
                  <a:gd name="T24" fmla="*/ 378 w 2198"/>
                  <a:gd name="T25" fmla="*/ 3133 h 4243"/>
                  <a:gd name="T26" fmla="*/ 279 w 2198"/>
                  <a:gd name="T27" fmla="*/ 3392 h 4243"/>
                  <a:gd name="T28" fmla="*/ 183 w 2198"/>
                  <a:gd name="T29" fmla="*/ 3665 h 4243"/>
                  <a:gd name="T30" fmla="*/ 90 w 2198"/>
                  <a:gd name="T31" fmla="*/ 3943 h 4243"/>
                  <a:gd name="T32" fmla="*/ 0 w 2198"/>
                  <a:gd name="T33" fmla="*/ 4237 h 4243"/>
                  <a:gd name="T34" fmla="*/ 65 w 2198"/>
                  <a:gd name="T35" fmla="*/ 4096 h 4243"/>
                  <a:gd name="T36" fmla="*/ 155 w 2198"/>
                  <a:gd name="T37" fmla="*/ 3810 h 4243"/>
                  <a:gd name="T38" fmla="*/ 248 w 2198"/>
                  <a:gd name="T39" fmla="*/ 3535 h 4243"/>
                  <a:gd name="T40" fmla="*/ 344 w 2198"/>
                  <a:gd name="T41" fmla="*/ 3269 h 4243"/>
                  <a:gd name="T42" fmla="*/ 446 w 2198"/>
                  <a:gd name="T43" fmla="*/ 3012 h 4243"/>
                  <a:gd name="T44" fmla="*/ 551 w 2198"/>
                  <a:gd name="T45" fmla="*/ 2759 h 4243"/>
                  <a:gd name="T46" fmla="*/ 663 w 2198"/>
                  <a:gd name="T47" fmla="*/ 2510 h 4243"/>
                  <a:gd name="T48" fmla="*/ 781 w 2198"/>
                  <a:gd name="T49" fmla="*/ 2267 h 4243"/>
                  <a:gd name="T50" fmla="*/ 908 w 2198"/>
                  <a:gd name="T51" fmla="*/ 2018 h 4243"/>
                  <a:gd name="T52" fmla="*/ 1043 w 2198"/>
                  <a:gd name="T53" fmla="*/ 1771 h 4243"/>
                  <a:gd name="T54" fmla="*/ 1189 w 2198"/>
                  <a:gd name="T55" fmla="*/ 1526 h 4243"/>
                  <a:gd name="T56" fmla="*/ 1343 w 2198"/>
                  <a:gd name="T57" fmla="*/ 1269 h 4243"/>
                  <a:gd name="T58" fmla="*/ 1510 w 2198"/>
                  <a:gd name="T59" fmla="*/ 1010 h 4243"/>
                  <a:gd name="T60" fmla="*/ 1690 w 2198"/>
                  <a:gd name="T61" fmla="*/ 737 h 4243"/>
                  <a:gd name="T62" fmla="*/ 1882 w 2198"/>
                  <a:gd name="T63" fmla="*/ 459 h 4243"/>
                  <a:gd name="T64" fmla="*/ 2090 w 2198"/>
                  <a:gd name="T65" fmla="*/ 165 h 4243"/>
                  <a:gd name="T66" fmla="*/ 2179 w 2198"/>
                  <a:gd name="T67" fmla="*/ 0 h 4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98"/>
                  <a:gd name="T103" fmla="*/ 0 h 4243"/>
                  <a:gd name="T104" fmla="*/ 2198 w 2198"/>
                  <a:gd name="T105" fmla="*/ 4243 h 4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98" h="4243">
                    <a:moveTo>
                      <a:pt x="2198" y="12"/>
                    </a:moveTo>
                    <a:lnTo>
                      <a:pt x="2179" y="0"/>
                    </a:lnTo>
                    <a:lnTo>
                      <a:pt x="2071" y="152"/>
                    </a:lnTo>
                    <a:lnTo>
                      <a:pt x="1965" y="301"/>
                    </a:lnTo>
                    <a:lnTo>
                      <a:pt x="1863" y="446"/>
                    </a:lnTo>
                    <a:lnTo>
                      <a:pt x="1765" y="586"/>
                    </a:lnTo>
                    <a:lnTo>
                      <a:pt x="1672" y="725"/>
                    </a:lnTo>
                    <a:lnTo>
                      <a:pt x="1579" y="861"/>
                    </a:lnTo>
                    <a:lnTo>
                      <a:pt x="1492" y="997"/>
                    </a:lnTo>
                    <a:lnTo>
                      <a:pt x="1406" y="1128"/>
                    </a:lnTo>
                    <a:lnTo>
                      <a:pt x="1325" y="1257"/>
                    </a:lnTo>
                    <a:lnTo>
                      <a:pt x="1245" y="1387"/>
                    </a:lnTo>
                    <a:lnTo>
                      <a:pt x="1171" y="1514"/>
                    </a:lnTo>
                    <a:lnTo>
                      <a:pt x="1096" y="1638"/>
                    </a:lnTo>
                    <a:lnTo>
                      <a:pt x="1025" y="1765"/>
                    </a:lnTo>
                    <a:lnTo>
                      <a:pt x="957" y="1889"/>
                    </a:lnTo>
                    <a:lnTo>
                      <a:pt x="889" y="2012"/>
                    </a:lnTo>
                    <a:lnTo>
                      <a:pt x="827" y="2136"/>
                    </a:lnTo>
                    <a:lnTo>
                      <a:pt x="761" y="2261"/>
                    </a:lnTo>
                    <a:lnTo>
                      <a:pt x="702" y="2381"/>
                    </a:lnTo>
                    <a:lnTo>
                      <a:pt x="644" y="2504"/>
                    </a:lnTo>
                    <a:lnTo>
                      <a:pt x="588" y="2628"/>
                    </a:lnTo>
                    <a:lnTo>
                      <a:pt x="533" y="2753"/>
                    </a:lnTo>
                    <a:lnTo>
                      <a:pt x="480" y="2879"/>
                    </a:lnTo>
                    <a:lnTo>
                      <a:pt x="428" y="3006"/>
                    </a:lnTo>
                    <a:lnTo>
                      <a:pt x="378" y="3133"/>
                    </a:lnTo>
                    <a:lnTo>
                      <a:pt x="326" y="3263"/>
                    </a:lnTo>
                    <a:lnTo>
                      <a:pt x="279" y="3392"/>
                    </a:lnTo>
                    <a:lnTo>
                      <a:pt x="230" y="3529"/>
                    </a:lnTo>
                    <a:lnTo>
                      <a:pt x="183" y="3665"/>
                    </a:lnTo>
                    <a:lnTo>
                      <a:pt x="137" y="3804"/>
                    </a:lnTo>
                    <a:lnTo>
                      <a:pt x="90" y="3943"/>
                    </a:lnTo>
                    <a:lnTo>
                      <a:pt x="47" y="4089"/>
                    </a:lnTo>
                    <a:lnTo>
                      <a:pt x="0" y="4237"/>
                    </a:lnTo>
                    <a:lnTo>
                      <a:pt x="20" y="4243"/>
                    </a:lnTo>
                    <a:lnTo>
                      <a:pt x="65" y="4096"/>
                    </a:lnTo>
                    <a:lnTo>
                      <a:pt x="108" y="3949"/>
                    </a:lnTo>
                    <a:lnTo>
                      <a:pt x="155" y="3810"/>
                    </a:lnTo>
                    <a:lnTo>
                      <a:pt x="202" y="3671"/>
                    </a:lnTo>
                    <a:lnTo>
                      <a:pt x="248" y="3535"/>
                    </a:lnTo>
                    <a:lnTo>
                      <a:pt x="298" y="3398"/>
                    </a:lnTo>
                    <a:lnTo>
                      <a:pt x="344" y="3269"/>
                    </a:lnTo>
                    <a:lnTo>
                      <a:pt x="396" y="3139"/>
                    </a:lnTo>
                    <a:lnTo>
                      <a:pt x="446" y="3012"/>
                    </a:lnTo>
                    <a:lnTo>
                      <a:pt x="498" y="2885"/>
                    </a:lnTo>
                    <a:lnTo>
                      <a:pt x="551" y="2759"/>
                    </a:lnTo>
                    <a:lnTo>
                      <a:pt x="606" y="2635"/>
                    </a:lnTo>
                    <a:lnTo>
                      <a:pt x="663" y="2510"/>
                    </a:lnTo>
                    <a:lnTo>
                      <a:pt x="722" y="2387"/>
                    </a:lnTo>
                    <a:lnTo>
                      <a:pt x="781" y="2267"/>
                    </a:lnTo>
                    <a:lnTo>
                      <a:pt x="845" y="2143"/>
                    </a:lnTo>
                    <a:lnTo>
                      <a:pt x="908" y="2018"/>
                    </a:lnTo>
                    <a:lnTo>
                      <a:pt x="975" y="1895"/>
                    </a:lnTo>
                    <a:lnTo>
                      <a:pt x="1043" y="1771"/>
                    </a:lnTo>
                    <a:lnTo>
                      <a:pt x="1114" y="1651"/>
                    </a:lnTo>
                    <a:lnTo>
                      <a:pt x="1189" y="1526"/>
                    </a:lnTo>
                    <a:lnTo>
                      <a:pt x="1263" y="1400"/>
                    </a:lnTo>
                    <a:lnTo>
                      <a:pt x="1343" y="1269"/>
                    </a:lnTo>
                    <a:lnTo>
                      <a:pt x="1424" y="1140"/>
                    </a:lnTo>
                    <a:lnTo>
                      <a:pt x="1510" y="1010"/>
                    </a:lnTo>
                    <a:lnTo>
                      <a:pt x="1598" y="873"/>
                    </a:lnTo>
                    <a:lnTo>
                      <a:pt x="1690" y="737"/>
                    </a:lnTo>
                    <a:lnTo>
                      <a:pt x="1783" y="598"/>
                    </a:lnTo>
                    <a:lnTo>
                      <a:pt x="1882" y="459"/>
                    </a:lnTo>
                    <a:lnTo>
                      <a:pt x="1984" y="314"/>
                    </a:lnTo>
                    <a:lnTo>
                      <a:pt x="2090" y="165"/>
                    </a:lnTo>
                    <a:lnTo>
                      <a:pt x="2198" y="12"/>
                    </a:lnTo>
                    <a:lnTo>
                      <a:pt x="2179" y="0"/>
                    </a:lnTo>
                    <a:lnTo>
                      <a:pt x="2198" y="12"/>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29" name="Freeform 11"/>
              <p:cNvSpPr>
                <a:spLocks/>
              </p:cNvSpPr>
              <p:nvPr/>
            </p:nvSpPr>
            <p:spPr bwMode="auto">
              <a:xfrm>
                <a:off x="4283" y="2264"/>
                <a:ext cx="671" cy="1393"/>
              </a:xfrm>
              <a:custGeom>
                <a:avLst/>
                <a:gdLst>
                  <a:gd name="T0" fmla="*/ 19 w 2015"/>
                  <a:gd name="T1" fmla="*/ 4179 h 4179"/>
                  <a:gd name="T2" fmla="*/ 78 w 2015"/>
                  <a:gd name="T3" fmla="*/ 3922 h 4179"/>
                  <a:gd name="T4" fmla="*/ 152 w 2015"/>
                  <a:gd name="T5" fmla="*/ 3663 h 4179"/>
                  <a:gd name="T6" fmla="*/ 239 w 2015"/>
                  <a:gd name="T7" fmla="*/ 3398 h 4179"/>
                  <a:gd name="T8" fmla="*/ 337 w 2015"/>
                  <a:gd name="T9" fmla="*/ 3133 h 4179"/>
                  <a:gd name="T10" fmla="*/ 446 w 2015"/>
                  <a:gd name="T11" fmla="*/ 2863 h 4179"/>
                  <a:gd name="T12" fmla="*/ 566 w 2015"/>
                  <a:gd name="T13" fmla="*/ 2598 h 4179"/>
                  <a:gd name="T14" fmla="*/ 694 w 2015"/>
                  <a:gd name="T15" fmla="*/ 2328 h 4179"/>
                  <a:gd name="T16" fmla="*/ 829 w 2015"/>
                  <a:gd name="T17" fmla="*/ 2059 h 4179"/>
                  <a:gd name="T18" fmla="*/ 972 w 2015"/>
                  <a:gd name="T19" fmla="*/ 1792 h 4179"/>
                  <a:gd name="T20" fmla="*/ 1117 w 2015"/>
                  <a:gd name="T21" fmla="*/ 1526 h 4179"/>
                  <a:gd name="T22" fmla="*/ 1266 w 2015"/>
                  <a:gd name="T23" fmla="*/ 1263 h 4179"/>
                  <a:gd name="T24" fmla="*/ 1417 w 2015"/>
                  <a:gd name="T25" fmla="*/ 1006 h 4179"/>
                  <a:gd name="T26" fmla="*/ 1570 w 2015"/>
                  <a:gd name="T27" fmla="*/ 749 h 4179"/>
                  <a:gd name="T28" fmla="*/ 1721 w 2015"/>
                  <a:gd name="T29" fmla="*/ 499 h 4179"/>
                  <a:gd name="T30" fmla="*/ 1870 w 2015"/>
                  <a:gd name="T31" fmla="*/ 255 h 4179"/>
                  <a:gd name="T32" fmla="*/ 2015 w 2015"/>
                  <a:gd name="T33" fmla="*/ 12 h 4179"/>
                  <a:gd name="T34" fmla="*/ 1996 w 2015"/>
                  <a:gd name="T35" fmla="*/ 0 h 4179"/>
                  <a:gd name="T36" fmla="*/ 1851 w 2015"/>
                  <a:gd name="T37" fmla="*/ 242 h 4179"/>
                  <a:gd name="T38" fmla="*/ 1702 w 2015"/>
                  <a:gd name="T39" fmla="*/ 487 h 4179"/>
                  <a:gd name="T40" fmla="*/ 1551 w 2015"/>
                  <a:gd name="T41" fmla="*/ 737 h 4179"/>
                  <a:gd name="T42" fmla="*/ 1399 w 2015"/>
                  <a:gd name="T43" fmla="*/ 994 h 4179"/>
                  <a:gd name="T44" fmla="*/ 1247 w 2015"/>
                  <a:gd name="T45" fmla="*/ 1257 h 4179"/>
                  <a:gd name="T46" fmla="*/ 1099 w 2015"/>
                  <a:gd name="T47" fmla="*/ 1520 h 4179"/>
                  <a:gd name="T48" fmla="*/ 953 w 2015"/>
                  <a:gd name="T49" fmla="*/ 1786 h 4179"/>
                  <a:gd name="T50" fmla="*/ 811 w 2015"/>
                  <a:gd name="T51" fmla="*/ 2053 h 4179"/>
                  <a:gd name="T52" fmla="*/ 674 w 2015"/>
                  <a:gd name="T53" fmla="*/ 2322 h 4179"/>
                  <a:gd name="T54" fmla="*/ 548 w 2015"/>
                  <a:gd name="T55" fmla="*/ 2591 h 4179"/>
                  <a:gd name="T56" fmla="*/ 427 w 2015"/>
                  <a:gd name="T57" fmla="*/ 2857 h 4179"/>
                  <a:gd name="T58" fmla="*/ 319 w 2015"/>
                  <a:gd name="T59" fmla="*/ 3127 h 4179"/>
                  <a:gd name="T60" fmla="*/ 219 w 2015"/>
                  <a:gd name="T61" fmla="*/ 3392 h 4179"/>
                  <a:gd name="T62" fmla="*/ 133 w 2015"/>
                  <a:gd name="T63" fmla="*/ 3655 h 4179"/>
                  <a:gd name="T64" fmla="*/ 59 w 2015"/>
                  <a:gd name="T65" fmla="*/ 3922 h 4179"/>
                  <a:gd name="T66" fmla="*/ 0 w 2015"/>
                  <a:gd name="T67" fmla="*/ 4179 h 4179"/>
                  <a:gd name="T68" fmla="*/ 19 w 2015"/>
                  <a:gd name="T69" fmla="*/ 4179 h 41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15"/>
                  <a:gd name="T106" fmla="*/ 0 h 4179"/>
                  <a:gd name="T107" fmla="*/ 2015 w 2015"/>
                  <a:gd name="T108" fmla="*/ 4179 h 41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15" h="4179">
                    <a:moveTo>
                      <a:pt x="19" y="4179"/>
                    </a:moveTo>
                    <a:lnTo>
                      <a:pt x="78" y="3922"/>
                    </a:lnTo>
                    <a:lnTo>
                      <a:pt x="152" y="3663"/>
                    </a:lnTo>
                    <a:lnTo>
                      <a:pt x="239" y="3398"/>
                    </a:lnTo>
                    <a:lnTo>
                      <a:pt x="337" y="3133"/>
                    </a:lnTo>
                    <a:lnTo>
                      <a:pt x="446" y="2863"/>
                    </a:lnTo>
                    <a:lnTo>
                      <a:pt x="566" y="2598"/>
                    </a:lnTo>
                    <a:lnTo>
                      <a:pt x="694" y="2328"/>
                    </a:lnTo>
                    <a:lnTo>
                      <a:pt x="829" y="2059"/>
                    </a:lnTo>
                    <a:lnTo>
                      <a:pt x="972" y="1792"/>
                    </a:lnTo>
                    <a:lnTo>
                      <a:pt x="1117" y="1526"/>
                    </a:lnTo>
                    <a:lnTo>
                      <a:pt x="1266" y="1263"/>
                    </a:lnTo>
                    <a:lnTo>
                      <a:pt x="1417" y="1006"/>
                    </a:lnTo>
                    <a:lnTo>
                      <a:pt x="1570" y="749"/>
                    </a:lnTo>
                    <a:lnTo>
                      <a:pt x="1721" y="499"/>
                    </a:lnTo>
                    <a:lnTo>
                      <a:pt x="1870" y="255"/>
                    </a:lnTo>
                    <a:lnTo>
                      <a:pt x="2015" y="12"/>
                    </a:lnTo>
                    <a:lnTo>
                      <a:pt x="1996" y="0"/>
                    </a:lnTo>
                    <a:lnTo>
                      <a:pt x="1851" y="242"/>
                    </a:lnTo>
                    <a:lnTo>
                      <a:pt x="1702" y="487"/>
                    </a:lnTo>
                    <a:lnTo>
                      <a:pt x="1551" y="737"/>
                    </a:lnTo>
                    <a:lnTo>
                      <a:pt x="1399" y="994"/>
                    </a:lnTo>
                    <a:lnTo>
                      <a:pt x="1247" y="1257"/>
                    </a:lnTo>
                    <a:lnTo>
                      <a:pt x="1099" y="1520"/>
                    </a:lnTo>
                    <a:lnTo>
                      <a:pt x="953" y="1786"/>
                    </a:lnTo>
                    <a:lnTo>
                      <a:pt x="811" y="2053"/>
                    </a:lnTo>
                    <a:lnTo>
                      <a:pt x="674" y="2322"/>
                    </a:lnTo>
                    <a:lnTo>
                      <a:pt x="548" y="2591"/>
                    </a:lnTo>
                    <a:lnTo>
                      <a:pt x="427" y="2857"/>
                    </a:lnTo>
                    <a:lnTo>
                      <a:pt x="319" y="3127"/>
                    </a:lnTo>
                    <a:lnTo>
                      <a:pt x="219" y="3392"/>
                    </a:lnTo>
                    <a:lnTo>
                      <a:pt x="133" y="3655"/>
                    </a:lnTo>
                    <a:lnTo>
                      <a:pt x="59" y="3922"/>
                    </a:lnTo>
                    <a:lnTo>
                      <a:pt x="0" y="4179"/>
                    </a:lnTo>
                    <a:lnTo>
                      <a:pt x="19" y="4179"/>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0" name="Freeform 12"/>
              <p:cNvSpPr>
                <a:spLocks/>
              </p:cNvSpPr>
              <p:nvPr/>
            </p:nvSpPr>
            <p:spPr bwMode="auto">
              <a:xfrm>
                <a:off x="4209" y="3657"/>
                <a:ext cx="80" cy="314"/>
              </a:xfrm>
              <a:custGeom>
                <a:avLst/>
                <a:gdLst>
                  <a:gd name="T0" fmla="*/ 18 w 241"/>
                  <a:gd name="T1" fmla="*/ 944 h 944"/>
                  <a:gd name="T2" fmla="*/ 18 w 241"/>
                  <a:gd name="T3" fmla="*/ 938 h 944"/>
                  <a:gd name="T4" fmla="*/ 241 w 241"/>
                  <a:gd name="T5" fmla="*/ 0 h 944"/>
                  <a:gd name="T6" fmla="*/ 222 w 241"/>
                  <a:gd name="T7" fmla="*/ 0 h 944"/>
                  <a:gd name="T8" fmla="*/ 0 w 241"/>
                  <a:gd name="T9" fmla="*/ 938 h 944"/>
                  <a:gd name="T10" fmla="*/ 0 w 241"/>
                  <a:gd name="T11" fmla="*/ 931 h 944"/>
                  <a:gd name="T12" fmla="*/ 18 w 241"/>
                  <a:gd name="T13" fmla="*/ 944 h 944"/>
                  <a:gd name="T14" fmla="*/ 18 w 241"/>
                  <a:gd name="T15" fmla="*/ 941 h 944"/>
                  <a:gd name="T16" fmla="*/ 18 w 241"/>
                  <a:gd name="T17" fmla="*/ 938 h 944"/>
                  <a:gd name="T18" fmla="*/ 18 w 241"/>
                  <a:gd name="T19" fmla="*/ 944 h 9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1"/>
                  <a:gd name="T31" fmla="*/ 0 h 944"/>
                  <a:gd name="T32" fmla="*/ 241 w 241"/>
                  <a:gd name="T33" fmla="*/ 944 h 9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1" h="944">
                    <a:moveTo>
                      <a:pt x="18" y="944"/>
                    </a:moveTo>
                    <a:lnTo>
                      <a:pt x="18" y="938"/>
                    </a:lnTo>
                    <a:lnTo>
                      <a:pt x="241" y="0"/>
                    </a:lnTo>
                    <a:lnTo>
                      <a:pt x="222" y="0"/>
                    </a:lnTo>
                    <a:lnTo>
                      <a:pt x="0" y="938"/>
                    </a:lnTo>
                    <a:lnTo>
                      <a:pt x="0" y="931"/>
                    </a:lnTo>
                    <a:lnTo>
                      <a:pt x="18" y="944"/>
                    </a:lnTo>
                    <a:lnTo>
                      <a:pt x="18" y="941"/>
                    </a:lnTo>
                    <a:lnTo>
                      <a:pt x="18" y="938"/>
                    </a:lnTo>
                    <a:lnTo>
                      <a:pt x="18" y="944"/>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1" name="Freeform 13"/>
              <p:cNvSpPr>
                <a:spLocks/>
              </p:cNvSpPr>
              <p:nvPr/>
            </p:nvSpPr>
            <p:spPr bwMode="auto">
              <a:xfrm>
                <a:off x="4063" y="3967"/>
                <a:ext cx="152" cy="197"/>
              </a:xfrm>
              <a:custGeom>
                <a:avLst/>
                <a:gdLst>
                  <a:gd name="T0" fmla="*/ 18 w 455"/>
                  <a:gd name="T1" fmla="*/ 533 h 592"/>
                  <a:gd name="T2" fmla="*/ 37 w 455"/>
                  <a:gd name="T3" fmla="*/ 543 h 592"/>
                  <a:gd name="T4" fmla="*/ 455 w 455"/>
                  <a:gd name="T5" fmla="*/ 13 h 592"/>
                  <a:gd name="T6" fmla="*/ 437 w 455"/>
                  <a:gd name="T7" fmla="*/ 0 h 592"/>
                  <a:gd name="T8" fmla="*/ 18 w 455"/>
                  <a:gd name="T9" fmla="*/ 529 h 592"/>
                  <a:gd name="T10" fmla="*/ 37 w 455"/>
                  <a:gd name="T11" fmla="*/ 539 h 592"/>
                  <a:gd name="T12" fmla="*/ 18 w 455"/>
                  <a:gd name="T13" fmla="*/ 533 h 592"/>
                  <a:gd name="T14" fmla="*/ 0 w 455"/>
                  <a:gd name="T15" fmla="*/ 592 h 592"/>
                  <a:gd name="T16" fmla="*/ 37 w 455"/>
                  <a:gd name="T17" fmla="*/ 543 h 592"/>
                  <a:gd name="T18" fmla="*/ 18 w 455"/>
                  <a:gd name="T19" fmla="*/ 533 h 5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5"/>
                  <a:gd name="T31" fmla="*/ 0 h 592"/>
                  <a:gd name="T32" fmla="*/ 455 w 455"/>
                  <a:gd name="T33" fmla="*/ 592 h 5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5" h="592">
                    <a:moveTo>
                      <a:pt x="18" y="533"/>
                    </a:moveTo>
                    <a:lnTo>
                      <a:pt x="37" y="543"/>
                    </a:lnTo>
                    <a:lnTo>
                      <a:pt x="455" y="13"/>
                    </a:lnTo>
                    <a:lnTo>
                      <a:pt x="437" y="0"/>
                    </a:lnTo>
                    <a:lnTo>
                      <a:pt x="18" y="529"/>
                    </a:lnTo>
                    <a:lnTo>
                      <a:pt x="37" y="539"/>
                    </a:lnTo>
                    <a:lnTo>
                      <a:pt x="18" y="533"/>
                    </a:lnTo>
                    <a:lnTo>
                      <a:pt x="0" y="592"/>
                    </a:lnTo>
                    <a:lnTo>
                      <a:pt x="37" y="543"/>
                    </a:lnTo>
                    <a:lnTo>
                      <a:pt x="18" y="533"/>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2" name="Freeform 14"/>
              <p:cNvSpPr>
                <a:spLocks/>
              </p:cNvSpPr>
              <p:nvPr/>
            </p:nvSpPr>
            <p:spPr bwMode="auto">
              <a:xfrm>
                <a:off x="4069" y="3676"/>
                <a:ext cx="159" cy="471"/>
              </a:xfrm>
              <a:custGeom>
                <a:avLst/>
                <a:gdLst>
                  <a:gd name="T0" fmla="*/ 458 w 478"/>
                  <a:gd name="T1" fmla="*/ 0 h 1412"/>
                  <a:gd name="T2" fmla="*/ 0 w 478"/>
                  <a:gd name="T3" fmla="*/ 1406 h 1412"/>
                  <a:gd name="T4" fmla="*/ 19 w 478"/>
                  <a:gd name="T5" fmla="*/ 1412 h 1412"/>
                  <a:gd name="T6" fmla="*/ 478 w 478"/>
                  <a:gd name="T7" fmla="*/ 6 h 1412"/>
                  <a:gd name="T8" fmla="*/ 458 w 478"/>
                  <a:gd name="T9" fmla="*/ 0 h 1412"/>
                  <a:gd name="T10" fmla="*/ 0 60000 65536"/>
                  <a:gd name="T11" fmla="*/ 0 60000 65536"/>
                  <a:gd name="T12" fmla="*/ 0 60000 65536"/>
                  <a:gd name="T13" fmla="*/ 0 60000 65536"/>
                  <a:gd name="T14" fmla="*/ 0 60000 65536"/>
                  <a:gd name="T15" fmla="*/ 0 w 478"/>
                  <a:gd name="T16" fmla="*/ 0 h 1412"/>
                  <a:gd name="T17" fmla="*/ 478 w 478"/>
                  <a:gd name="T18" fmla="*/ 1412 h 1412"/>
                </a:gdLst>
                <a:ahLst/>
                <a:cxnLst>
                  <a:cxn ang="T10">
                    <a:pos x="T0" y="T1"/>
                  </a:cxn>
                  <a:cxn ang="T11">
                    <a:pos x="T2" y="T3"/>
                  </a:cxn>
                  <a:cxn ang="T12">
                    <a:pos x="T4" y="T5"/>
                  </a:cxn>
                  <a:cxn ang="T13">
                    <a:pos x="T6" y="T7"/>
                  </a:cxn>
                  <a:cxn ang="T14">
                    <a:pos x="T8" y="T9"/>
                  </a:cxn>
                </a:cxnLst>
                <a:rect l="T15" t="T16" r="T17" b="T18"/>
                <a:pathLst>
                  <a:path w="478" h="1412">
                    <a:moveTo>
                      <a:pt x="458" y="0"/>
                    </a:moveTo>
                    <a:lnTo>
                      <a:pt x="0" y="1406"/>
                    </a:lnTo>
                    <a:lnTo>
                      <a:pt x="19" y="1412"/>
                    </a:lnTo>
                    <a:lnTo>
                      <a:pt x="478" y="6"/>
                    </a:lnTo>
                    <a:lnTo>
                      <a:pt x="458" y="0"/>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3" name="Freeform 15"/>
              <p:cNvSpPr>
                <a:spLocks/>
              </p:cNvSpPr>
              <p:nvPr/>
            </p:nvSpPr>
            <p:spPr bwMode="auto">
              <a:xfrm>
                <a:off x="4131" y="2018"/>
                <a:ext cx="1001" cy="1663"/>
              </a:xfrm>
              <a:custGeom>
                <a:avLst/>
                <a:gdLst>
                  <a:gd name="T0" fmla="*/ 2445 w 3002"/>
                  <a:gd name="T1" fmla="*/ 217 h 4989"/>
                  <a:gd name="T2" fmla="*/ 1823 w 3002"/>
                  <a:gd name="T3" fmla="*/ 684 h 4989"/>
                  <a:gd name="T4" fmla="*/ 1297 w 3002"/>
                  <a:gd name="T5" fmla="*/ 1299 h 4989"/>
                  <a:gd name="T6" fmla="*/ 866 w 3002"/>
                  <a:gd name="T7" fmla="*/ 1990 h 4989"/>
                  <a:gd name="T8" fmla="*/ 527 w 3002"/>
                  <a:gd name="T9" fmla="*/ 2693 h 4989"/>
                  <a:gd name="T10" fmla="*/ 272 w 3002"/>
                  <a:gd name="T11" fmla="*/ 3340 h 4989"/>
                  <a:gd name="T12" fmla="*/ 102 w 3002"/>
                  <a:gd name="T13" fmla="*/ 3860 h 4989"/>
                  <a:gd name="T14" fmla="*/ 12 w 3002"/>
                  <a:gd name="T15" fmla="*/ 4191 h 4989"/>
                  <a:gd name="T16" fmla="*/ 155 w 3002"/>
                  <a:gd name="T17" fmla="*/ 4528 h 4989"/>
                  <a:gd name="T18" fmla="*/ 245 w 3002"/>
                  <a:gd name="T19" fmla="*/ 4891 h 4989"/>
                  <a:gd name="T20" fmla="*/ 455 w 3002"/>
                  <a:gd name="T21" fmla="*/ 4469 h 4989"/>
                  <a:gd name="T22" fmla="*/ 672 w 3002"/>
                  <a:gd name="T23" fmla="*/ 3885 h 4989"/>
                  <a:gd name="T24" fmla="*/ 870 w 3002"/>
                  <a:gd name="T25" fmla="*/ 3389 h 4989"/>
                  <a:gd name="T26" fmla="*/ 1074 w 3002"/>
                  <a:gd name="T27" fmla="*/ 2946 h 4989"/>
                  <a:gd name="T28" fmla="*/ 1300 w 3002"/>
                  <a:gd name="T29" fmla="*/ 2510 h 4989"/>
                  <a:gd name="T30" fmla="*/ 1576 w 3002"/>
                  <a:gd name="T31" fmla="*/ 2048 h 4989"/>
                  <a:gd name="T32" fmla="*/ 1919 w 3002"/>
                  <a:gd name="T33" fmla="*/ 1523 h 4989"/>
                  <a:gd name="T34" fmla="*/ 2352 w 3002"/>
                  <a:gd name="T35" fmla="*/ 895 h 4989"/>
                  <a:gd name="T36" fmla="*/ 2250 w 3002"/>
                  <a:gd name="T37" fmla="*/ 1095 h 4989"/>
                  <a:gd name="T38" fmla="*/ 1937 w 3002"/>
                  <a:gd name="T39" fmla="*/ 1613 h 4989"/>
                  <a:gd name="T40" fmla="*/ 1631 w 3002"/>
                  <a:gd name="T41" fmla="*/ 2142 h 4989"/>
                  <a:gd name="T42" fmla="*/ 1337 w 3002"/>
                  <a:gd name="T43" fmla="*/ 2677 h 4989"/>
                  <a:gd name="T44" fmla="*/ 1068 w 3002"/>
                  <a:gd name="T45" fmla="*/ 3219 h 4989"/>
                  <a:gd name="T46" fmla="*/ 827 w 3002"/>
                  <a:gd name="T47" fmla="*/ 3767 h 4989"/>
                  <a:gd name="T48" fmla="*/ 629 w 3002"/>
                  <a:gd name="T49" fmla="*/ 4311 h 4989"/>
                  <a:gd name="T50" fmla="*/ 480 w 3002"/>
                  <a:gd name="T51" fmla="*/ 4853 h 4989"/>
                  <a:gd name="T52" fmla="*/ 576 w 3002"/>
                  <a:gd name="T53" fmla="*/ 4893 h 4989"/>
                  <a:gd name="T54" fmla="*/ 790 w 3002"/>
                  <a:gd name="T55" fmla="*/ 4819 h 4989"/>
                  <a:gd name="T56" fmla="*/ 1019 w 3002"/>
                  <a:gd name="T57" fmla="*/ 4785 h 4989"/>
                  <a:gd name="T58" fmla="*/ 1225 w 3002"/>
                  <a:gd name="T59" fmla="*/ 4775 h 4989"/>
                  <a:gd name="T60" fmla="*/ 1547 w 3002"/>
                  <a:gd name="T61" fmla="*/ 4342 h 4989"/>
                  <a:gd name="T62" fmla="*/ 1829 w 3002"/>
                  <a:gd name="T63" fmla="*/ 3782 h 4989"/>
                  <a:gd name="T64" fmla="*/ 2052 w 3002"/>
                  <a:gd name="T65" fmla="*/ 3262 h 4989"/>
                  <a:gd name="T66" fmla="*/ 2256 w 3002"/>
                  <a:gd name="T67" fmla="*/ 2791 h 4989"/>
                  <a:gd name="T68" fmla="*/ 2408 w 3002"/>
                  <a:gd name="T69" fmla="*/ 2476 h 4989"/>
                  <a:gd name="T70" fmla="*/ 2538 w 3002"/>
                  <a:gd name="T71" fmla="*/ 2176 h 4989"/>
                  <a:gd name="T72" fmla="*/ 2476 w 3002"/>
                  <a:gd name="T73" fmla="*/ 2093 h 4989"/>
                  <a:gd name="T74" fmla="*/ 2309 w 3002"/>
                  <a:gd name="T75" fmla="*/ 2036 h 4989"/>
                  <a:gd name="T76" fmla="*/ 2133 w 3002"/>
                  <a:gd name="T77" fmla="*/ 1984 h 4989"/>
                  <a:gd name="T78" fmla="*/ 1980 w 3002"/>
                  <a:gd name="T79" fmla="*/ 1978 h 4989"/>
                  <a:gd name="T80" fmla="*/ 2027 w 3002"/>
                  <a:gd name="T81" fmla="*/ 1922 h 4989"/>
                  <a:gd name="T82" fmla="*/ 2207 w 3002"/>
                  <a:gd name="T83" fmla="*/ 1891 h 4989"/>
                  <a:gd name="T84" fmla="*/ 2429 w 3002"/>
                  <a:gd name="T85" fmla="*/ 1882 h 4989"/>
                  <a:gd name="T86" fmla="*/ 2656 w 3002"/>
                  <a:gd name="T87" fmla="*/ 1850 h 4989"/>
                  <a:gd name="T88" fmla="*/ 2786 w 3002"/>
                  <a:gd name="T89" fmla="*/ 1631 h 4989"/>
                  <a:gd name="T90" fmla="*/ 2878 w 3002"/>
                  <a:gd name="T91" fmla="*/ 1299 h 4989"/>
                  <a:gd name="T92" fmla="*/ 2804 w 3002"/>
                  <a:gd name="T93" fmla="*/ 1201 h 4989"/>
                  <a:gd name="T94" fmla="*/ 2649 w 3002"/>
                  <a:gd name="T95" fmla="*/ 1201 h 4989"/>
                  <a:gd name="T96" fmla="*/ 2494 w 3002"/>
                  <a:gd name="T97" fmla="*/ 1207 h 4989"/>
                  <a:gd name="T98" fmla="*/ 2352 w 3002"/>
                  <a:gd name="T99" fmla="*/ 1217 h 4989"/>
                  <a:gd name="T100" fmla="*/ 2429 w 3002"/>
                  <a:gd name="T101" fmla="*/ 1154 h 4989"/>
                  <a:gd name="T102" fmla="*/ 2594 w 3002"/>
                  <a:gd name="T103" fmla="*/ 1095 h 4989"/>
                  <a:gd name="T104" fmla="*/ 2764 w 3002"/>
                  <a:gd name="T105" fmla="*/ 1056 h 4989"/>
                  <a:gd name="T106" fmla="*/ 2925 w 3002"/>
                  <a:gd name="T107" fmla="*/ 1015 h 4989"/>
                  <a:gd name="T108" fmla="*/ 3002 w 3002"/>
                  <a:gd name="T109" fmla="*/ 313 h 49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02"/>
                  <a:gd name="T166" fmla="*/ 0 h 4989"/>
                  <a:gd name="T167" fmla="*/ 3002 w 3002"/>
                  <a:gd name="T168" fmla="*/ 4989 h 49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02" h="4989">
                    <a:moveTo>
                      <a:pt x="2978" y="0"/>
                    </a:moveTo>
                    <a:lnTo>
                      <a:pt x="2792" y="56"/>
                    </a:lnTo>
                    <a:lnTo>
                      <a:pt x="2615" y="130"/>
                    </a:lnTo>
                    <a:lnTo>
                      <a:pt x="2445" y="217"/>
                    </a:lnTo>
                    <a:lnTo>
                      <a:pt x="2278" y="315"/>
                    </a:lnTo>
                    <a:lnTo>
                      <a:pt x="2120" y="427"/>
                    </a:lnTo>
                    <a:lnTo>
                      <a:pt x="1968" y="550"/>
                    </a:lnTo>
                    <a:lnTo>
                      <a:pt x="1823" y="684"/>
                    </a:lnTo>
                    <a:lnTo>
                      <a:pt x="1680" y="826"/>
                    </a:lnTo>
                    <a:lnTo>
                      <a:pt x="1547" y="978"/>
                    </a:lnTo>
                    <a:lnTo>
                      <a:pt x="1421" y="1136"/>
                    </a:lnTo>
                    <a:lnTo>
                      <a:pt x="1297" y="1299"/>
                    </a:lnTo>
                    <a:lnTo>
                      <a:pt x="1182" y="1467"/>
                    </a:lnTo>
                    <a:lnTo>
                      <a:pt x="1071" y="1640"/>
                    </a:lnTo>
                    <a:lnTo>
                      <a:pt x="966" y="1813"/>
                    </a:lnTo>
                    <a:lnTo>
                      <a:pt x="866" y="1990"/>
                    </a:lnTo>
                    <a:lnTo>
                      <a:pt x="774" y="2166"/>
                    </a:lnTo>
                    <a:lnTo>
                      <a:pt x="688" y="2346"/>
                    </a:lnTo>
                    <a:lnTo>
                      <a:pt x="604" y="2519"/>
                    </a:lnTo>
                    <a:lnTo>
                      <a:pt x="527" y="2693"/>
                    </a:lnTo>
                    <a:lnTo>
                      <a:pt x="455" y="2863"/>
                    </a:lnTo>
                    <a:lnTo>
                      <a:pt x="390" y="3027"/>
                    </a:lnTo>
                    <a:lnTo>
                      <a:pt x="328" y="3185"/>
                    </a:lnTo>
                    <a:lnTo>
                      <a:pt x="272" y="3340"/>
                    </a:lnTo>
                    <a:lnTo>
                      <a:pt x="223" y="3481"/>
                    </a:lnTo>
                    <a:lnTo>
                      <a:pt x="180" y="3618"/>
                    </a:lnTo>
                    <a:lnTo>
                      <a:pt x="139" y="3746"/>
                    </a:lnTo>
                    <a:lnTo>
                      <a:pt x="102" y="3860"/>
                    </a:lnTo>
                    <a:lnTo>
                      <a:pt x="71" y="3962"/>
                    </a:lnTo>
                    <a:lnTo>
                      <a:pt x="47" y="4052"/>
                    </a:lnTo>
                    <a:lnTo>
                      <a:pt x="27" y="4128"/>
                    </a:lnTo>
                    <a:lnTo>
                      <a:pt x="12" y="4191"/>
                    </a:lnTo>
                    <a:lnTo>
                      <a:pt x="0" y="4234"/>
                    </a:lnTo>
                    <a:lnTo>
                      <a:pt x="65" y="4340"/>
                    </a:lnTo>
                    <a:lnTo>
                      <a:pt x="115" y="4436"/>
                    </a:lnTo>
                    <a:lnTo>
                      <a:pt x="155" y="4528"/>
                    </a:lnTo>
                    <a:lnTo>
                      <a:pt x="182" y="4618"/>
                    </a:lnTo>
                    <a:lnTo>
                      <a:pt x="204" y="4705"/>
                    </a:lnTo>
                    <a:lnTo>
                      <a:pt x="226" y="4797"/>
                    </a:lnTo>
                    <a:lnTo>
                      <a:pt x="245" y="4891"/>
                    </a:lnTo>
                    <a:lnTo>
                      <a:pt x="266" y="4989"/>
                    </a:lnTo>
                    <a:lnTo>
                      <a:pt x="331" y="4807"/>
                    </a:lnTo>
                    <a:lnTo>
                      <a:pt x="396" y="4634"/>
                    </a:lnTo>
                    <a:lnTo>
                      <a:pt x="455" y="4469"/>
                    </a:lnTo>
                    <a:lnTo>
                      <a:pt x="511" y="4314"/>
                    </a:lnTo>
                    <a:lnTo>
                      <a:pt x="566" y="4163"/>
                    </a:lnTo>
                    <a:lnTo>
                      <a:pt x="619" y="4020"/>
                    </a:lnTo>
                    <a:lnTo>
                      <a:pt x="672" y="3885"/>
                    </a:lnTo>
                    <a:lnTo>
                      <a:pt x="721" y="3754"/>
                    </a:lnTo>
                    <a:lnTo>
                      <a:pt x="774" y="3630"/>
                    </a:lnTo>
                    <a:lnTo>
                      <a:pt x="820" y="3507"/>
                    </a:lnTo>
                    <a:lnTo>
                      <a:pt x="870" y="3389"/>
                    </a:lnTo>
                    <a:lnTo>
                      <a:pt x="919" y="3275"/>
                    </a:lnTo>
                    <a:lnTo>
                      <a:pt x="968" y="3163"/>
                    </a:lnTo>
                    <a:lnTo>
                      <a:pt x="1021" y="3055"/>
                    </a:lnTo>
                    <a:lnTo>
                      <a:pt x="1074" y="2946"/>
                    </a:lnTo>
                    <a:lnTo>
                      <a:pt x="1127" y="2838"/>
                    </a:lnTo>
                    <a:lnTo>
                      <a:pt x="1182" y="2730"/>
                    </a:lnTo>
                    <a:lnTo>
                      <a:pt x="1241" y="2622"/>
                    </a:lnTo>
                    <a:lnTo>
                      <a:pt x="1300" y="2510"/>
                    </a:lnTo>
                    <a:lnTo>
                      <a:pt x="1365" y="2399"/>
                    </a:lnTo>
                    <a:lnTo>
                      <a:pt x="1429" y="2287"/>
                    </a:lnTo>
                    <a:lnTo>
                      <a:pt x="1501" y="2170"/>
                    </a:lnTo>
                    <a:lnTo>
                      <a:pt x="1576" y="2048"/>
                    </a:lnTo>
                    <a:lnTo>
                      <a:pt x="1653" y="1925"/>
                    </a:lnTo>
                    <a:lnTo>
                      <a:pt x="1737" y="1799"/>
                    </a:lnTo>
                    <a:lnTo>
                      <a:pt x="1827" y="1665"/>
                    </a:lnTo>
                    <a:lnTo>
                      <a:pt x="1919" y="1523"/>
                    </a:lnTo>
                    <a:lnTo>
                      <a:pt x="2018" y="1377"/>
                    </a:lnTo>
                    <a:lnTo>
                      <a:pt x="2123" y="1226"/>
                    </a:lnTo>
                    <a:lnTo>
                      <a:pt x="2235" y="1062"/>
                    </a:lnTo>
                    <a:lnTo>
                      <a:pt x="2352" y="895"/>
                    </a:lnTo>
                    <a:lnTo>
                      <a:pt x="2480" y="715"/>
                    </a:lnTo>
                    <a:lnTo>
                      <a:pt x="2402" y="842"/>
                    </a:lnTo>
                    <a:lnTo>
                      <a:pt x="2327" y="966"/>
                    </a:lnTo>
                    <a:lnTo>
                      <a:pt x="2250" y="1095"/>
                    </a:lnTo>
                    <a:lnTo>
                      <a:pt x="2172" y="1223"/>
                    </a:lnTo>
                    <a:lnTo>
                      <a:pt x="2096" y="1352"/>
                    </a:lnTo>
                    <a:lnTo>
                      <a:pt x="2015" y="1483"/>
                    </a:lnTo>
                    <a:lnTo>
                      <a:pt x="1937" y="1613"/>
                    </a:lnTo>
                    <a:lnTo>
                      <a:pt x="1860" y="1742"/>
                    </a:lnTo>
                    <a:lnTo>
                      <a:pt x="1782" y="1876"/>
                    </a:lnTo>
                    <a:lnTo>
                      <a:pt x="1709" y="2009"/>
                    </a:lnTo>
                    <a:lnTo>
                      <a:pt x="1631" y="2142"/>
                    </a:lnTo>
                    <a:lnTo>
                      <a:pt x="1557" y="2275"/>
                    </a:lnTo>
                    <a:lnTo>
                      <a:pt x="1482" y="2408"/>
                    </a:lnTo>
                    <a:lnTo>
                      <a:pt x="1411" y="2540"/>
                    </a:lnTo>
                    <a:lnTo>
                      <a:pt x="1337" y="2677"/>
                    </a:lnTo>
                    <a:lnTo>
                      <a:pt x="1269" y="2813"/>
                    </a:lnTo>
                    <a:lnTo>
                      <a:pt x="1201" y="2950"/>
                    </a:lnTo>
                    <a:lnTo>
                      <a:pt x="1133" y="3083"/>
                    </a:lnTo>
                    <a:lnTo>
                      <a:pt x="1068" y="3219"/>
                    </a:lnTo>
                    <a:lnTo>
                      <a:pt x="1003" y="3355"/>
                    </a:lnTo>
                    <a:lnTo>
                      <a:pt x="944" y="3491"/>
                    </a:lnTo>
                    <a:lnTo>
                      <a:pt x="886" y="3628"/>
                    </a:lnTo>
                    <a:lnTo>
                      <a:pt x="827" y="3767"/>
                    </a:lnTo>
                    <a:lnTo>
                      <a:pt x="774" y="3903"/>
                    </a:lnTo>
                    <a:lnTo>
                      <a:pt x="721" y="4040"/>
                    </a:lnTo>
                    <a:lnTo>
                      <a:pt x="674" y="4175"/>
                    </a:lnTo>
                    <a:lnTo>
                      <a:pt x="629" y="4311"/>
                    </a:lnTo>
                    <a:lnTo>
                      <a:pt x="588" y="4448"/>
                    </a:lnTo>
                    <a:lnTo>
                      <a:pt x="548" y="4583"/>
                    </a:lnTo>
                    <a:lnTo>
                      <a:pt x="511" y="4720"/>
                    </a:lnTo>
                    <a:lnTo>
                      <a:pt x="480" y="4853"/>
                    </a:lnTo>
                    <a:lnTo>
                      <a:pt x="452" y="4989"/>
                    </a:lnTo>
                    <a:lnTo>
                      <a:pt x="490" y="4955"/>
                    </a:lnTo>
                    <a:lnTo>
                      <a:pt x="533" y="4921"/>
                    </a:lnTo>
                    <a:lnTo>
                      <a:pt x="576" y="4893"/>
                    </a:lnTo>
                    <a:lnTo>
                      <a:pt x="625" y="4871"/>
                    </a:lnTo>
                    <a:lnTo>
                      <a:pt x="678" y="4850"/>
                    </a:lnTo>
                    <a:lnTo>
                      <a:pt x="733" y="4834"/>
                    </a:lnTo>
                    <a:lnTo>
                      <a:pt x="790" y="4819"/>
                    </a:lnTo>
                    <a:lnTo>
                      <a:pt x="848" y="4807"/>
                    </a:lnTo>
                    <a:lnTo>
                      <a:pt x="904" y="4797"/>
                    </a:lnTo>
                    <a:lnTo>
                      <a:pt x="962" y="4791"/>
                    </a:lnTo>
                    <a:lnTo>
                      <a:pt x="1019" y="4785"/>
                    </a:lnTo>
                    <a:lnTo>
                      <a:pt x="1074" y="4781"/>
                    </a:lnTo>
                    <a:lnTo>
                      <a:pt x="1127" y="4779"/>
                    </a:lnTo>
                    <a:lnTo>
                      <a:pt x="1176" y="4775"/>
                    </a:lnTo>
                    <a:lnTo>
                      <a:pt x="1225" y="4775"/>
                    </a:lnTo>
                    <a:lnTo>
                      <a:pt x="1269" y="4775"/>
                    </a:lnTo>
                    <a:lnTo>
                      <a:pt x="1368" y="4630"/>
                    </a:lnTo>
                    <a:lnTo>
                      <a:pt x="1461" y="4487"/>
                    </a:lnTo>
                    <a:lnTo>
                      <a:pt x="1547" y="4342"/>
                    </a:lnTo>
                    <a:lnTo>
                      <a:pt x="1625" y="4200"/>
                    </a:lnTo>
                    <a:lnTo>
                      <a:pt x="1699" y="4061"/>
                    </a:lnTo>
                    <a:lnTo>
                      <a:pt x="1768" y="3922"/>
                    </a:lnTo>
                    <a:lnTo>
                      <a:pt x="1829" y="3782"/>
                    </a:lnTo>
                    <a:lnTo>
                      <a:pt x="1888" y="3650"/>
                    </a:lnTo>
                    <a:lnTo>
                      <a:pt x="1944" y="3516"/>
                    </a:lnTo>
                    <a:lnTo>
                      <a:pt x="2000" y="3385"/>
                    </a:lnTo>
                    <a:lnTo>
                      <a:pt x="2052" y="3262"/>
                    </a:lnTo>
                    <a:lnTo>
                      <a:pt x="2102" y="3138"/>
                    </a:lnTo>
                    <a:lnTo>
                      <a:pt x="2154" y="3018"/>
                    </a:lnTo>
                    <a:lnTo>
                      <a:pt x="2204" y="2903"/>
                    </a:lnTo>
                    <a:lnTo>
                      <a:pt x="2256" y="2791"/>
                    </a:lnTo>
                    <a:lnTo>
                      <a:pt x="2309" y="2687"/>
                    </a:lnTo>
                    <a:lnTo>
                      <a:pt x="2343" y="2622"/>
                    </a:lnTo>
                    <a:lnTo>
                      <a:pt x="2378" y="2554"/>
                    </a:lnTo>
                    <a:lnTo>
                      <a:pt x="2408" y="2476"/>
                    </a:lnTo>
                    <a:lnTo>
                      <a:pt x="2439" y="2399"/>
                    </a:lnTo>
                    <a:lnTo>
                      <a:pt x="2470" y="2321"/>
                    </a:lnTo>
                    <a:lnTo>
                      <a:pt x="2504" y="2244"/>
                    </a:lnTo>
                    <a:lnTo>
                      <a:pt x="2538" y="2176"/>
                    </a:lnTo>
                    <a:lnTo>
                      <a:pt x="2572" y="2111"/>
                    </a:lnTo>
                    <a:lnTo>
                      <a:pt x="2544" y="2107"/>
                    </a:lnTo>
                    <a:lnTo>
                      <a:pt x="2510" y="2101"/>
                    </a:lnTo>
                    <a:lnTo>
                      <a:pt x="2476" y="2093"/>
                    </a:lnTo>
                    <a:lnTo>
                      <a:pt x="2439" y="2080"/>
                    </a:lnTo>
                    <a:lnTo>
                      <a:pt x="2396" y="2068"/>
                    </a:lnTo>
                    <a:lnTo>
                      <a:pt x="2355" y="2052"/>
                    </a:lnTo>
                    <a:lnTo>
                      <a:pt x="2309" y="2036"/>
                    </a:lnTo>
                    <a:lnTo>
                      <a:pt x="2266" y="2021"/>
                    </a:lnTo>
                    <a:lnTo>
                      <a:pt x="2223" y="2005"/>
                    </a:lnTo>
                    <a:lnTo>
                      <a:pt x="2176" y="1993"/>
                    </a:lnTo>
                    <a:lnTo>
                      <a:pt x="2133" y="1984"/>
                    </a:lnTo>
                    <a:lnTo>
                      <a:pt x="2092" y="1978"/>
                    </a:lnTo>
                    <a:lnTo>
                      <a:pt x="2052" y="1972"/>
                    </a:lnTo>
                    <a:lnTo>
                      <a:pt x="2015" y="1972"/>
                    </a:lnTo>
                    <a:lnTo>
                      <a:pt x="1980" y="1978"/>
                    </a:lnTo>
                    <a:lnTo>
                      <a:pt x="1950" y="1990"/>
                    </a:lnTo>
                    <a:lnTo>
                      <a:pt x="1968" y="1962"/>
                    </a:lnTo>
                    <a:lnTo>
                      <a:pt x="1996" y="1940"/>
                    </a:lnTo>
                    <a:lnTo>
                      <a:pt x="2027" y="1922"/>
                    </a:lnTo>
                    <a:lnTo>
                      <a:pt x="2068" y="1909"/>
                    </a:lnTo>
                    <a:lnTo>
                      <a:pt x="2111" y="1901"/>
                    </a:lnTo>
                    <a:lnTo>
                      <a:pt x="2157" y="1895"/>
                    </a:lnTo>
                    <a:lnTo>
                      <a:pt x="2207" y="1891"/>
                    </a:lnTo>
                    <a:lnTo>
                      <a:pt x="2260" y="1888"/>
                    </a:lnTo>
                    <a:lnTo>
                      <a:pt x="2315" y="1885"/>
                    </a:lnTo>
                    <a:lnTo>
                      <a:pt x="2370" y="1885"/>
                    </a:lnTo>
                    <a:lnTo>
                      <a:pt x="2429" y="1882"/>
                    </a:lnTo>
                    <a:lnTo>
                      <a:pt x="2488" y="1879"/>
                    </a:lnTo>
                    <a:lnTo>
                      <a:pt x="2544" y="1872"/>
                    </a:lnTo>
                    <a:lnTo>
                      <a:pt x="2600" y="1864"/>
                    </a:lnTo>
                    <a:lnTo>
                      <a:pt x="2656" y="1850"/>
                    </a:lnTo>
                    <a:lnTo>
                      <a:pt x="2708" y="1836"/>
                    </a:lnTo>
                    <a:lnTo>
                      <a:pt x="2739" y="1770"/>
                    </a:lnTo>
                    <a:lnTo>
                      <a:pt x="2764" y="1703"/>
                    </a:lnTo>
                    <a:lnTo>
                      <a:pt x="2786" y="1631"/>
                    </a:lnTo>
                    <a:lnTo>
                      <a:pt x="2807" y="1556"/>
                    </a:lnTo>
                    <a:lnTo>
                      <a:pt x="2829" y="1479"/>
                    </a:lnTo>
                    <a:lnTo>
                      <a:pt x="2851" y="1393"/>
                    </a:lnTo>
                    <a:lnTo>
                      <a:pt x="2878" y="1299"/>
                    </a:lnTo>
                    <a:lnTo>
                      <a:pt x="2909" y="1201"/>
                    </a:lnTo>
                    <a:lnTo>
                      <a:pt x="2876" y="1201"/>
                    </a:lnTo>
                    <a:lnTo>
                      <a:pt x="2841" y="1201"/>
                    </a:lnTo>
                    <a:lnTo>
                      <a:pt x="2804" y="1201"/>
                    </a:lnTo>
                    <a:lnTo>
                      <a:pt x="2767" y="1201"/>
                    </a:lnTo>
                    <a:lnTo>
                      <a:pt x="2729" y="1201"/>
                    </a:lnTo>
                    <a:lnTo>
                      <a:pt x="2690" y="1201"/>
                    </a:lnTo>
                    <a:lnTo>
                      <a:pt x="2649" y="1201"/>
                    </a:lnTo>
                    <a:lnTo>
                      <a:pt x="2612" y="1201"/>
                    </a:lnTo>
                    <a:lnTo>
                      <a:pt x="2572" y="1205"/>
                    </a:lnTo>
                    <a:lnTo>
                      <a:pt x="2531" y="1205"/>
                    </a:lnTo>
                    <a:lnTo>
                      <a:pt x="2494" y="1207"/>
                    </a:lnTo>
                    <a:lnTo>
                      <a:pt x="2454" y="1207"/>
                    </a:lnTo>
                    <a:lnTo>
                      <a:pt x="2421" y="1211"/>
                    </a:lnTo>
                    <a:lnTo>
                      <a:pt x="2386" y="1213"/>
                    </a:lnTo>
                    <a:lnTo>
                      <a:pt x="2352" y="1217"/>
                    </a:lnTo>
                    <a:lnTo>
                      <a:pt x="2321" y="1219"/>
                    </a:lnTo>
                    <a:lnTo>
                      <a:pt x="2355" y="1195"/>
                    </a:lnTo>
                    <a:lnTo>
                      <a:pt x="2392" y="1173"/>
                    </a:lnTo>
                    <a:lnTo>
                      <a:pt x="2429" y="1154"/>
                    </a:lnTo>
                    <a:lnTo>
                      <a:pt x="2470" y="1136"/>
                    </a:lnTo>
                    <a:lnTo>
                      <a:pt x="2510" y="1121"/>
                    </a:lnTo>
                    <a:lnTo>
                      <a:pt x="2550" y="1109"/>
                    </a:lnTo>
                    <a:lnTo>
                      <a:pt x="2594" y="1095"/>
                    </a:lnTo>
                    <a:lnTo>
                      <a:pt x="2637" y="1083"/>
                    </a:lnTo>
                    <a:lnTo>
                      <a:pt x="2680" y="1074"/>
                    </a:lnTo>
                    <a:lnTo>
                      <a:pt x="2723" y="1064"/>
                    </a:lnTo>
                    <a:lnTo>
                      <a:pt x="2764" y="1056"/>
                    </a:lnTo>
                    <a:lnTo>
                      <a:pt x="2807" y="1046"/>
                    </a:lnTo>
                    <a:lnTo>
                      <a:pt x="2847" y="1037"/>
                    </a:lnTo>
                    <a:lnTo>
                      <a:pt x="2888" y="1028"/>
                    </a:lnTo>
                    <a:lnTo>
                      <a:pt x="2925" y="1015"/>
                    </a:lnTo>
                    <a:lnTo>
                      <a:pt x="2962" y="1005"/>
                    </a:lnTo>
                    <a:lnTo>
                      <a:pt x="2984" y="842"/>
                    </a:lnTo>
                    <a:lnTo>
                      <a:pt x="2999" y="603"/>
                    </a:lnTo>
                    <a:lnTo>
                      <a:pt x="3002" y="313"/>
                    </a:lnTo>
                    <a:lnTo>
                      <a:pt x="2978" y="0"/>
                    </a:lnTo>
                    <a:close/>
                  </a:path>
                </a:pathLst>
              </a:custGeom>
              <a:solidFill>
                <a:srgbClr val="FFFFFF">
                  <a:alpha val="50195"/>
                </a:srgbClr>
              </a:solidFill>
              <a:ln w="11113">
                <a:solidFill>
                  <a:srgbClr val="000000"/>
                </a:solidFill>
                <a:prstDash val="solid"/>
                <a:round/>
                <a:headEnd/>
                <a:tailEnd/>
              </a:ln>
            </p:spPr>
            <p:txBody>
              <a:bodyPr lIns="16" tIns="8" rIns="16" bIns="8">
                <a:spAutoFit/>
              </a:bodyPr>
              <a:lstStyle/>
              <a:p>
                <a:endParaRPr lang="ar-SA"/>
              </a:p>
            </p:txBody>
          </p:sp>
          <p:sp>
            <p:nvSpPr>
              <p:cNvPr id="5134" name="Freeform 16"/>
              <p:cNvSpPr>
                <a:spLocks/>
              </p:cNvSpPr>
              <p:nvPr/>
            </p:nvSpPr>
            <p:spPr bwMode="auto">
              <a:xfrm>
                <a:off x="4028" y="3883"/>
                <a:ext cx="207" cy="429"/>
              </a:xfrm>
              <a:custGeom>
                <a:avLst/>
                <a:gdLst>
                  <a:gd name="T0" fmla="*/ 375 w 623"/>
                  <a:gd name="T1" fmla="*/ 33 h 1288"/>
                  <a:gd name="T2" fmla="*/ 396 w 623"/>
                  <a:gd name="T3" fmla="*/ 55 h 1288"/>
                  <a:gd name="T4" fmla="*/ 418 w 623"/>
                  <a:gd name="T5" fmla="*/ 71 h 1288"/>
                  <a:gd name="T6" fmla="*/ 439 w 623"/>
                  <a:gd name="T7" fmla="*/ 86 h 1288"/>
                  <a:gd name="T8" fmla="*/ 465 w 623"/>
                  <a:gd name="T9" fmla="*/ 92 h 1288"/>
                  <a:gd name="T10" fmla="*/ 496 w 623"/>
                  <a:gd name="T11" fmla="*/ 90 h 1288"/>
                  <a:gd name="T12" fmla="*/ 530 w 623"/>
                  <a:gd name="T13" fmla="*/ 74 h 1288"/>
                  <a:gd name="T14" fmla="*/ 570 w 623"/>
                  <a:gd name="T15" fmla="*/ 47 h 1288"/>
                  <a:gd name="T16" fmla="*/ 616 w 623"/>
                  <a:gd name="T17" fmla="*/ 0 h 1288"/>
                  <a:gd name="T18" fmla="*/ 623 w 623"/>
                  <a:gd name="T19" fmla="*/ 9 h 1288"/>
                  <a:gd name="T20" fmla="*/ 623 w 623"/>
                  <a:gd name="T21" fmla="*/ 27 h 1288"/>
                  <a:gd name="T22" fmla="*/ 620 w 623"/>
                  <a:gd name="T23" fmla="*/ 59 h 1288"/>
                  <a:gd name="T24" fmla="*/ 610 w 623"/>
                  <a:gd name="T25" fmla="*/ 96 h 1288"/>
                  <a:gd name="T26" fmla="*/ 598 w 623"/>
                  <a:gd name="T27" fmla="*/ 145 h 1288"/>
                  <a:gd name="T28" fmla="*/ 582 w 623"/>
                  <a:gd name="T29" fmla="*/ 198 h 1288"/>
                  <a:gd name="T30" fmla="*/ 564 w 623"/>
                  <a:gd name="T31" fmla="*/ 257 h 1288"/>
                  <a:gd name="T32" fmla="*/ 545 w 623"/>
                  <a:gd name="T33" fmla="*/ 321 h 1288"/>
                  <a:gd name="T34" fmla="*/ 527 w 623"/>
                  <a:gd name="T35" fmla="*/ 362 h 1288"/>
                  <a:gd name="T36" fmla="*/ 486 w 623"/>
                  <a:gd name="T37" fmla="*/ 417 h 1288"/>
                  <a:gd name="T38" fmla="*/ 433 w 623"/>
                  <a:gd name="T39" fmla="*/ 486 h 1288"/>
                  <a:gd name="T40" fmla="*/ 372 w 623"/>
                  <a:gd name="T41" fmla="*/ 560 h 1288"/>
                  <a:gd name="T42" fmla="*/ 307 w 623"/>
                  <a:gd name="T43" fmla="*/ 637 h 1288"/>
                  <a:gd name="T44" fmla="*/ 241 w 623"/>
                  <a:gd name="T45" fmla="*/ 715 h 1288"/>
                  <a:gd name="T46" fmla="*/ 183 w 623"/>
                  <a:gd name="T47" fmla="*/ 790 h 1288"/>
                  <a:gd name="T48" fmla="*/ 133 w 623"/>
                  <a:gd name="T49" fmla="*/ 851 h 1288"/>
                  <a:gd name="T50" fmla="*/ 87 w 623"/>
                  <a:gd name="T51" fmla="*/ 947 h 1288"/>
                  <a:gd name="T52" fmla="*/ 78 w 623"/>
                  <a:gd name="T53" fmla="*/ 1024 h 1288"/>
                  <a:gd name="T54" fmla="*/ 94 w 623"/>
                  <a:gd name="T55" fmla="*/ 1080 h 1288"/>
                  <a:gd name="T56" fmla="*/ 118 w 623"/>
                  <a:gd name="T57" fmla="*/ 1127 h 1288"/>
                  <a:gd name="T58" fmla="*/ 143 w 623"/>
                  <a:gd name="T59" fmla="*/ 1164 h 1288"/>
                  <a:gd name="T60" fmla="*/ 159 w 623"/>
                  <a:gd name="T61" fmla="*/ 1200 h 1288"/>
                  <a:gd name="T62" fmla="*/ 149 w 623"/>
                  <a:gd name="T63" fmla="*/ 1237 h 1288"/>
                  <a:gd name="T64" fmla="*/ 102 w 623"/>
                  <a:gd name="T65" fmla="*/ 1284 h 1288"/>
                  <a:gd name="T66" fmla="*/ 72 w 623"/>
                  <a:gd name="T67" fmla="*/ 1288 h 1288"/>
                  <a:gd name="T68" fmla="*/ 47 w 623"/>
                  <a:gd name="T69" fmla="*/ 1288 h 1288"/>
                  <a:gd name="T70" fmla="*/ 28 w 623"/>
                  <a:gd name="T71" fmla="*/ 1278 h 1288"/>
                  <a:gd name="T72" fmla="*/ 16 w 623"/>
                  <a:gd name="T73" fmla="*/ 1268 h 1288"/>
                  <a:gd name="T74" fmla="*/ 6 w 623"/>
                  <a:gd name="T75" fmla="*/ 1253 h 1288"/>
                  <a:gd name="T76" fmla="*/ 0 w 623"/>
                  <a:gd name="T77" fmla="*/ 1237 h 1288"/>
                  <a:gd name="T78" fmla="*/ 0 w 623"/>
                  <a:gd name="T79" fmla="*/ 1223 h 1288"/>
                  <a:gd name="T80" fmla="*/ 0 w 623"/>
                  <a:gd name="T81" fmla="*/ 1204 h 1288"/>
                  <a:gd name="T82" fmla="*/ 10 w 623"/>
                  <a:gd name="T83" fmla="*/ 1135 h 1288"/>
                  <a:gd name="T84" fmla="*/ 22 w 623"/>
                  <a:gd name="T85" fmla="*/ 1076 h 1288"/>
                  <a:gd name="T86" fmla="*/ 43 w 623"/>
                  <a:gd name="T87" fmla="*/ 994 h 1288"/>
                  <a:gd name="T88" fmla="*/ 81 w 623"/>
                  <a:gd name="T89" fmla="*/ 847 h 1288"/>
                  <a:gd name="T90" fmla="*/ 115 w 623"/>
                  <a:gd name="T91" fmla="*/ 737 h 1288"/>
                  <a:gd name="T92" fmla="*/ 159 w 623"/>
                  <a:gd name="T93" fmla="*/ 606 h 1288"/>
                  <a:gd name="T94" fmla="*/ 202 w 623"/>
                  <a:gd name="T95" fmla="*/ 470 h 1288"/>
                  <a:gd name="T96" fmla="*/ 249 w 623"/>
                  <a:gd name="T97" fmla="*/ 333 h 1288"/>
                  <a:gd name="T98" fmla="*/ 292 w 623"/>
                  <a:gd name="T99" fmla="*/ 210 h 1288"/>
                  <a:gd name="T100" fmla="*/ 329 w 623"/>
                  <a:gd name="T101" fmla="*/ 111 h 1288"/>
                  <a:gd name="T102" fmla="*/ 357 w 623"/>
                  <a:gd name="T103" fmla="*/ 49 h 1288"/>
                  <a:gd name="T104" fmla="*/ 375 w 623"/>
                  <a:gd name="T105" fmla="*/ 33 h 12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3"/>
                  <a:gd name="T160" fmla="*/ 0 h 1288"/>
                  <a:gd name="T161" fmla="*/ 623 w 623"/>
                  <a:gd name="T162" fmla="*/ 1288 h 12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3" h="1288">
                    <a:moveTo>
                      <a:pt x="375" y="33"/>
                    </a:moveTo>
                    <a:lnTo>
                      <a:pt x="396" y="55"/>
                    </a:lnTo>
                    <a:lnTo>
                      <a:pt x="418" y="71"/>
                    </a:lnTo>
                    <a:lnTo>
                      <a:pt x="439" y="86"/>
                    </a:lnTo>
                    <a:lnTo>
                      <a:pt x="465" y="92"/>
                    </a:lnTo>
                    <a:lnTo>
                      <a:pt x="496" y="90"/>
                    </a:lnTo>
                    <a:lnTo>
                      <a:pt x="530" y="74"/>
                    </a:lnTo>
                    <a:lnTo>
                      <a:pt x="570" y="47"/>
                    </a:lnTo>
                    <a:lnTo>
                      <a:pt x="616" y="0"/>
                    </a:lnTo>
                    <a:lnTo>
                      <a:pt x="623" y="9"/>
                    </a:lnTo>
                    <a:lnTo>
                      <a:pt x="623" y="27"/>
                    </a:lnTo>
                    <a:lnTo>
                      <a:pt x="620" y="59"/>
                    </a:lnTo>
                    <a:lnTo>
                      <a:pt x="610" y="96"/>
                    </a:lnTo>
                    <a:lnTo>
                      <a:pt x="598" y="145"/>
                    </a:lnTo>
                    <a:lnTo>
                      <a:pt x="582" y="198"/>
                    </a:lnTo>
                    <a:lnTo>
                      <a:pt x="564" y="257"/>
                    </a:lnTo>
                    <a:lnTo>
                      <a:pt x="545" y="321"/>
                    </a:lnTo>
                    <a:lnTo>
                      <a:pt x="527" y="362"/>
                    </a:lnTo>
                    <a:lnTo>
                      <a:pt x="486" y="417"/>
                    </a:lnTo>
                    <a:lnTo>
                      <a:pt x="433" y="486"/>
                    </a:lnTo>
                    <a:lnTo>
                      <a:pt x="372" y="560"/>
                    </a:lnTo>
                    <a:lnTo>
                      <a:pt x="307" y="637"/>
                    </a:lnTo>
                    <a:lnTo>
                      <a:pt x="241" y="715"/>
                    </a:lnTo>
                    <a:lnTo>
                      <a:pt x="183" y="790"/>
                    </a:lnTo>
                    <a:lnTo>
                      <a:pt x="133" y="851"/>
                    </a:lnTo>
                    <a:lnTo>
                      <a:pt x="87" y="947"/>
                    </a:lnTo>
                    <a:lnTo>
                      <a:pt x="78" y="1024"/>
                    </a:lnTo>
                    <a:lnTo>
                      <a:pt x="94" y="1080"/>
                    </a:lnTo>
                    <a:lnTo>
                      <a:pt x="118" y="1127"/>
                    </a:lnTo>
                    <a:lnTo>
                      <a:pt x="143" y="1164"/>
                    </a:lnTo>
                    <a:lnTo>
                      <a:pt x="159" y="1200"/>
                    </a:lnTo>
                    <a:lnTo>
                      <a:pt x="149" y="1237"/>
                    </a:lnTo>
                    <a:lnTo>
                      <a:pt x="102" y="1284"/>
                    </a:lnTo>
                    <a:lnTo>
                      <a:pt x="72" y="1288"/>
                    </a:lnTo>
                    <a:lnTo>
                      <a:pt x="47" y="1288"/>
                    </a:lnTo>
                    <a:lnTo>
                      <a:pt x="28" y="1278"/>
                    </a:lnTo>
                    <a:lnTo>
                      <a:pt x="16" y="1268"/>
                    </a:lnTo>
                    <a:lnTo>
                      <a:pt x="6" y="1253"/>
                    </a:lnTo>
                    <a:lnTo>
                      <a:pt x="0" y="1237"/>
                    </a:lnTo>
                    <a:lnTo>
                      <a:pt x="0" y="1223"/>
                    </a:lnTo>
                    <a:lnTo>
                      <a:pt x="0" y="1204"/>
                    </a:lnTo>
                    <a:lnTo>
                      <a:pt x="10" y="1135"/>
                    </a:lnTo>
                    <a:lnTo>
                      <a:pt x="22" y="1076"/>
                    </a:lnTo>
                    <a:lnTo>
                      <a:pt x="43" y="994"/>
                    </a:lnTo>
                    <a:lnTo>
                      <a:pt x="81" y="847"/>
                    </a:lnTo>
                    <a:lnTo>
                      <a:pt x="115" y="737"/>
                    </a:lnTo>
                    <a:lnTo>
                      <a:pt x="159" y="606"/>
                    </a:lnTo>
                    <a:lnTo>
                      <a:pt x="202" y="470"/>
                    </a:lnTo>
                    <a:lnTo>
                      <a:pt x="249" y="333"/>
                    </a:lnTo>
                    <a:lnTo>
                      <a:pt x="292" y="210"/>
                    </a:lnTo>
                    <a:lnTo>
                      <a:pt x="329" y="111"/>
                    </a:lnTo>
                    <a:lnTo>
                      <a:pt x="357" y="49"/>
                    </a:lnTo>
                    <a:lnTo>
                      <a:pt x="375" y="33"/>
                    </a:lnTo>
                    <a:close/>
                  </a:path>
                </a:pathLst>
              </a:custGeom>
              <a:solidFill>
                <a:srgbClr val="000000">
                  <a:alpha val="50195"/>
                </a:srgbClr>
              </a:solidFill>
              <a:ln w="11113">
                <a:solidFill>
                  <a:srgbClr val="000000"/>
                </a:solidFill>
                <a:prstDash val="solid"/>
                <a:round/>
                <a:headEnd/>
                <a:tailEnd/>
              </a:ln>
            </p:spPr>
            <p:txBody>
              <a:bodyPr lIns="16" tIns="8" rIns="16" bIns="8">
                <a:spAutoFit/>
              </a:bodyPr>
              <a:lstStyle/>
              <a:p>
                <a:endParaRPr lang="ar-SA"/>
              </a:p>
            </p:txBody>
          </p:sp>
          <p:sp>
            <p:nvSpPr>
              <p:cNvPr id="5135" name="Freeform 17"/>
              <p:cNvSpPr>
                <a:spLocks/>
              </p:cNvSpPr>
              <p:nvPr/>
            </p:nvSpPr>
            <p:spPr bwMode="auto">
              <a:xfrm>
                <a:off x="4041" y="4259"/>
                <a:ext cx="8" cy="35"/>
              </a:xfrm>
              <a:custGeom>
                <a:avLst/>
                <a:gdLst>
                  <a:gd name="T0" fmla="*/ 10 w 24"/>
                  <a:gd name="T1" fmla="*/ 0 h 106"/>
                  <a:gd name="T2" fmla="*/ 2 w 24"/>
                  <a:gd name="T3" fmla="*/ 31 h 106"/>
                  <a:gd name="T4" fmla="*/ 0 w 24"/>
                  <a:gd name="T5" fmla="*/ 65 h 106"/>
                  <a:gd name="T6" fmla="*/ 0 w 24"/>
                  <a:gd name="T7" fmla="*/ 96 h 106"/>
                  <a:gd name="T8" fmla="*/ 12 w 24"/>
                  <a:gd name="T9" fmla="*/ 106 h 106"/>
                  <a:gd name="T10" fmla="*/ 24 w 24"/>
                  <a:gd name="T11" fmla="*/ 94 h 106"/>
                  <a:gd name="T12" fmla="*/ 24 w 24"/>
                  <a:gd name="T13" fmla="*/ 65 h 106"/>
                  <a:gd name="T14" fmla="*/ 18 w 24"/>
                  <a:gd name="T15" fmla="*/ 31 h 106"/>
                  <a:gd name="T16" fmla="*/ 10 w 24"/>
                  <a:gd name="T17" fmla="*/ 0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06"/>
                  <a:gd name="T29" fmla="*/ 24 w 24"/>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06">
                    <a:moveTo>
                      <a:pt x="10" y="0"/>
                    </a:moveTo>
                    <a:lnTo>
                      <a:pt x="2" y="31"/>
                    </a:lnTo>
                    <a:lnTo>
                      <a:pt x="0" y="65"/>
                    </a:lnTo>
                    <a:lnTo>
                      <a:pt x="0" y="96"/>
                    </a:lnTo>
                    <a:lnTo>
                      <a:pt x="12" y="106"/>
                    </a:lnTo>
                    <a:lnTo>
                      <a:pt x="24" y="94"/>
                    </a:lnTo>
                    <a:lnTo>
                      <a:pt x="24" y="65"/>
                    </a:lnTo>
                    <a:lnTo>
                      <a:pt x="18" y="31"/>
                    </a:lnTo>
                    <a:lnTo>
                      <a:pt x="10" y="0"/>
                    </a:lnTo>
                    <a:close/>
                  </a:path>
                </a:pathLst>
              </a:custGeom>
              <a:solidFill>
                <a:srgbClr val="FFFFFF">
                  <a:alpha val="50195"/>
                </a:srgbClr>
              </a:solidFill>
              <a:ln w="9525">
                <a:noFill/>
                <a:round/>
                <a:headEnd/>
                <a:tailEnd/>
              </a:ln>
            </p:spPr>
            <p:txBody>
              <a:bodyPr lIns="16" tIns="8" rIns="16" bIns="8">
                <a:spAutoFit/>
              </a:bodyPr>
              <a:lstStyle/>
              <a:p>
                <a:endParaRPr lang="ar-SA"/>
              </a:p>
            </p:txBody>
          </p:sp>
        </p:grpSp>
      </p:grpSp>
      <p:sp>
        <p:nvSpPr>
          <p:cNvPr id="21" name="مستطيل 20"/>
          <p:cNvSpPr/>
          <p:nvPr/>
        </p:nvSpPr>
        <p:spPr>
          <a:xfrm>
            <a:off x="3929058" y="1142984"/>
            <a:ext cx="4357718" cy="369332"/>
          </a:xfrm>
          <a:prstGeom prst="rect">
            <a:avLst/>
          </a:prstGeom>
        </p:spPr>
        <p:txBody>
          <a:bodyPr wrap="square">
            <a:spAutoFit/>
          </a:bodyPr>
          <a:lstStyle/>
          <a:p>
            <a:pPr algn="ctr"/>
            <a:endParaRPr lang="ar-SA" dirty="0"/>
          </a:p>
        </p:txBody>
      </p:sp>
      <p:sp>
        <p:nvSpPr>
          <p:cNvPr id="22" name="مستطيل 21"/>
          <p:cNvSpPr/>
          <p:nvPr/>
        </p:nvSpPr>
        <p:spPr>
          <a:xfrm>
            <a:off x="2286000" y="571481"/>
            <a:ext cx="5072082" cy="400110"/>
          </a:xfrm>
          <a:prstGeom prst="rect">
            <a:avLst/>
          </a:prstGeom>
        </p:spPr>
        <p:txBody>
          <a:bodyPr wrap="square">
            <a:spAutoFit/>
          </a:bodyPr>
          <a:lstStyle/>
          <a:p>
            <a:pPr algn="ctr"/>
            <a:endParaRPr lang="ar-SA" sz="2000" dirty="0"/>
          </a:p>
        </p:txBody>
      </p:sp>
      <p:sp>
        <p:nvSpPr>
          <p:cNvPr id="23" name="مستطيل 22"/>
          <p:cNvSpPr/>
          <p:nvPr/>
        </p:nvSpPr>
        <p:spPr>
          <a:xfrm>
            <a:off x="3786182" y="1071546"/>
            <a:ext cx="4071966" cy="400110"/>
          </a:xfrm>
          <a:prstGeom prst="rect">
            <a:avLst/>
          </a:prstGeom>
        </p:spPr>
        <p:txBody>
          <a:bodyPr wrap="square">
            <a:spAutoFit/>
          </a:bodyPr>
          <a:lstStyle/>
          <a:p>
            <a:pPr algn="ctr">
              <a:buFontTx/>
              <a:buNone/>
            </a:pPr>
            <a:endParaRPr lang="en-US" sz="2000" dirty="0">
              <a:solidFill>
                <a:srgbClr val="09121B"/>
              </a:solidFill>
            </a:endParaRPr>
          </a:p>
        </p:txBody>
      </p:sp>
      <p:sp>
        <p:nvSpPr>
          <p:cNvPr id="25" name="مستطيل 24"/>
          <p:cNvSpPr/>
          <p:nvPr/>
        </p:nvSpPr>
        <p:spPr>
          <a:xfrm>
            <a:off x="3606832" y="1142984"/>
            <a:ext cx="4394192" cy="369332"/>
          </a:xfrm>
          <a:prstGeom prst="rect">
            <a:avLst/>
          </a:prstGeom>
        </p:spPr>
        <p:txBody>
          <a:bodyPr wrap="square">
            <a:spAutoFit/>
          </a:bodyPr>
          <a:lstStyle/>
          <a:p>
            <a:pPr>
              <a:defRPr/>
            </a:pPr>
            <a:endParaRPr lang="ar-SA"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4" name="مستطيل 23"/>
          <p:cNvSpPr/>
          <p:nvPr/>
        </p:nvSpPr>
        <p:spPr>
          <a:xfrm>
            <a:off x="3610038" y="428604"/>
            <a:ext cx="3748044" cy="523220"/>
          </a:xfrm>
          <a:prstGeom prst="rect">
            <a:avLst/>
          </a:prstGeom>
          <a:ln>
            <a:noFill/>
          </a:ln>
          <a:effectLst>
            <a:outerShdw blurRad="127000" dist="38100" dir="2700000" algn="ctr">
              <a:srgbClr val="000000">
                <a:alpha val="45000"/>
              </a:srgbClr>
            </a:outerShdw>
          </a:effectLst>
          <a:scene3d>
            <a:camera prst="perspectiveRelaxed"/>
            <a:lightRig rig="soft" dir="t">
              <a:rot lat="0" lon="0" rev="0"/>
            </a:lightRig>
          </a:scene3d>
          <a:sp3d prstMaterial="translucentPowder">
            <a:bevelT w="203200" h="50800" prst="relaxedInset"/>
          </a:sp3d>
        </p:spPr>
        <p:txBody>
          <a:bodyPr wrap="square">
            <a:spAutoFit/>
          </a:bodyPr>
          <a:lstStyle/>
          <a:p>
            <a:r>
              <a:rPr lang="ar-S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معايير الجودة في التعليم</a:t>
            </a:r>
            <a:endParaRPr lang="ar-SA"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7" name="مستطيل 26"/>
          <p:cNvSpPr/>
          <p:nvPr/>
        </p:nvSpPr>
        <p:spPr>
          <a:xfrm>
            <a:off x="3071802" y="1428736"/>
            <a:ext cx="5000660" cy="2554545"/>
          </a:xfrm>
          <a:prstGeom prst="rect">
            <a:avLst/>
          </a:prstGeom>
          <a:blipFill>
            <a:blip r:embed="rId3"/>
            <a:tile tx="0" ty="0" sx="100000" sy="100000" flip="none" algn="tl"/>
          </a:blipFill>
        </p:spPr>
        <p:txBody>
          <a:bodyPr wrap="square">
            <a:spAutoFit/>
          </a:bodyPr>
          <a:lstStyle/>
          <a:p>
            <a:pPr algn="ctr">
              <a:buFontTx/>
              <a:buNone/>
            </a:pPr>
            <a:r>
              <a:rPr lang="ar-SA" sz="4000" dirty="0" smtClean="0">
                <a:ln w="18415" cmpd="sng">
                  <a:solidFill>
                    <a:srgbClr val="FFFFFF"/>
                  </a:solidFill>
                  <a:prstDash val="solid"/>
                </a:ln>
                <a:solidFill>
                  <a:srgbClr val="C00000"/>
                </a:solidFill>
                <a:effectLst>
                  <a:outerShdw blurRad="63500" dir="3600000" algn="tl" rotWithShape="0">
                    <a:srgbClr val="000000">
                      <a:alpha val="70000"/>
                    </a:srgbClr>
                  </a:outerShdw>
                </a:effectLst>
              </a:rPr>
              <a:t>هناك العديد من المعايير التي يمكن تطبيقها والاستفادة منها </a:t>
            </a:r>
          </a:p>
          <a:p>
            <a:pPr algn="ctr">
              <a:buFontTx/>
              <a:buNone/>
            </a:pPr>
            <a:r>
              <a:rPr lang="ar-SA" sz="4000" dirty="0" smtClean="0">
                <a:ln w="18415" cmpd="sng">
                  <a:solidFill>
                    <a:srgbClr val="FFFFFF"/>
                  </a:solidFill>
                  <a:prstDash val="solid"/>
                </a:ln>
                <a:solidFill>
                  <a:srgbClr val="C00000"/>
                </a:solidFill>
                <a:effectLst>
                  <a:outerShdw blurRad="63500" dir="3600000" algn="tl" rotWithShape="0">
                    <a:srgbClr val="000000">
                      <a:alpha val="70000"/>
                    </a:srgbClr>
                  </a:outerShdw>
                </a:effectLst>
              </a:rPr>
              <a:t>في مجال الجودة في التعليم منها :</a:t>
            </a:r>
            <a:endParaRPr lang="en-US" sz="4000" dirty="0">
              <a:ln w="18415" cmpd="sng">
                <a:solidFill>
                  <a:srgbClr val="FFFFFF"/>
                </a:solidFill>
                <a:prstDash val="solid"/>
              </a:ln>
              <a:solidFill>
                <a:srgbClr val="C00000"/>
              </a:solidFill>
              <a:effectLst>
                <a:outerShdw blurRad="63500" dir="3600000" algn="tl" rotWithShape="0">
                  <a:srgbClr val="000000">
                    <a:alpha val="70000"/>
                  </a:srgbClr>
                </a:outerShdw>
              </a:effectLst>
            </a:endParaRPr>
          </a:p>
        </p:txBody>
      </p:sp>
      <p:sp>
        <p:nvSpPr>
          <p:cNvPr id="29" name="شريط إلى الأعلى 28"/>
          <p:cNvSpPr/>
          <p:nvPr/>
        </p:nvSpPr>
        <p:spPr>
          <a:xfrm>
            <a:off x="3500430" y="6286520"/>
            <a:ext cx="1857388" cy="428628"/>
          </a:xfrm>
          <a:prstGeom prst="ribbon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071538" y="500042"/>
            <a:ext cx="7704137" cy="5472112"/>
            <a:chOff x="384" y="672"/>
            <a:chExt cx="4956" cy="2928"/>
          </a:xfrm>
        </p:grpSpPr>
        <p:grpSp>
          <p:nvGrpSpPr>
            <p:cNvPr id="3" name="Group 4"/>
            <p:cNvGrpSpPr>
              <a:grpSpLocks/>
            </p:cNvGrpSpPr>
            <p:nvPr/>
          </p:nvGrpSpPr>
          <p:grpSpPr bwMode="auto">
            <a:xfrm>
              <a:off x="384" y="672"/>
              <a:ext cx="4956" cy="2928"/>
              <a:chOff x="3888" y="1296"/>
              <a:chExt cx="1960" cy="1488"/>
            </a:xfrm>
          </p:grpSpPr>
          <p:sp>
            <p:nvSpPr>
              <p:cNvPr id="5136" name="Freeform 5"/>
              <p:cNvSpPr>
                <a:spLocks/>
              </p:cNvSpPr>
              <p:nvPr/>
            </p:nvSpPr>
            <p:spPr bwMode="auto">
              <a:xfrm flipH="1">
                <a:off x="3996" y="1296"/>
                <a:ext cx="1852" cy="1488"/>
              </a:xfrm>
              <a:custGeom>
                <a:avLst/>
                <a:gdLst>
                  <a:gd name="T0" fmla="*/ 1070 w 9260"/>
                  <a:gd name="T1" fmla="*/ 13065 h 13198"/>
                  <a:gd name="T2" fmla="*/ 828 w 9260"/>
                  <a:gd name="T3" fmla="*/ 12749 h 13198"/>
                  <a:gd name="T4" fmla="*/ 719 w 9260"/>
                  <a:gd name="T5" fmla="*/ 12380 h 13198"/>
                  <a:gd name="T6" fmla="*/ 675 w 9260"/>
                  <a:gd name="T7" fmla="*/ 11969 h 13198"/>
                  <a:gd name="T8" fmla="*/ 636 w 9260"/>
                  <a:gd name="T9" fmla="*/ 11716 h 13198"/>
                  <a:gd name="T10" fmla="*/ 571 w 9260"/>
                  <a:gd name="T11" fmla="*/ 11691 h 13198"/>
                  <a:gd name="T12" fmla="*/ 488 w 9260"/>
                  <a:gd name="T13" fmla="*/ 11443 h 13198"/>
                  <a:gd name="T14" fmla="*/ 366 w 9260"/>
                  <a:gd name="T15" fmla="*/ 10502 h 13198"/>
                  <a:gd name="T16" fmla="*/ 231 w 9260"/>
                  <a:gd name="T17" fmla="*/ 9316 h 13198"/>
                  <a:gd name="T18" fmla="*/ 124 w 9260"/>
                  <a:gd name="T19" fmla="*/ 8300 h 13198"/>
                  <a:gd name="T20" fmla="*/ 109 w 9260"/>
                  <a:gd name="T21" fmla="*/ 7233 h 13198"/>
                  <a:gd name="T22" fmla="*/ 191 w 9260"/>
                  <a:gd name="T23" fmla="*/ 5960 h 13198"/>
                  <a:gd name="T24" fmla="*/ 59 w 9260"/>
                  <a:gd name="T25" fmla="*/ 5052 h 13198"/>
                  <a:gd name="T26" fmla="*/ 75 w 9260"/>
                  <a:gd name="T27" fmla="*/ 4394 h 13198"/>
                  <a:gd name="T28" fmla="*/ 142 w 9260"/>
                  <a:gd name="T29" fmla="*/ 4015 h 13198"/>
                  <a:gd name="T30" fmla="*/ 246 w 9260"/>
                  <a:gd name="T31" fmla="*/ 3914 h 13198"/>
                  <a:gd name="T32" fmla="*/ 343 w 9260"/>
                  <a:gd name="T33" fmla="*/ 3859 h 13198"/>
                  <a:gd name="T34" fmla="*/ 483 w 9260"/>
                  <a:gd name="T35" fmla="*/ 3823 h 13198"/>
                  <a:gd name="T36" fmla="*/ 560 w 9260"/>
                  <a:gd name="T37" fmla="*/ 3735 h 13198"/>
                  <a:gd name="T38" fmla="*/ 433 w 9260"/>
                  <a:gd name="T39" fmla="*/ 3688 h 13198"/>
                  <a:gd name="T40" fmla="*/ 265 w 9260"/>
                  <a:gd name="T41" fmla="*/ 3665 h 13198"/>
                  <a:gd name="T42" fmla="*/ 98 w 9260"/>
                  <a:gd name="T43" fmla="*/ 3655 h 13198"/>
                  <a:gd name="T44" fmla="*/ 88 w 9260"/>
                  <a:gd name="T45" fmla="*/ 3408 h 13198"/>
                  <a:gd name="T46" fmla="*/ 254 w 9260"/>
                  <a:gd name="T47" fmla="*/ 2587 h 13198"/>
                  <a:gd name="T48" fmla="*/ 246 w 9260"/>
                  <a:gd name="T49" fmla="*/ 1911 h 13198"/>
                  <a:gd name="T50" fmla="*/ 223 w 9260"/>
                  <a:gd name="T51" fmla="*/ 1242 h 13198"/>
                  <a:gd name="T52" fmla="*/ 272 w 9260"/>
                  <a:gd name="T53" fmla="*/ 585 h 13198"/>
                  <a:gd name="T54" fmla="*/ 270 w 9260"/>
                  <a:gd name="T55" fmla="*/ 237 h 13198"/>
                  <a:gd name="T56" fmla="*/ 8294 w 9260"/>
                  <a:gd name="T57" fmla="*/ 0 h 13198"/>
                  <a:gd name="T58" fmla="*/ 8029 w 9260"/>
                  <a:gd name="T59" fmla="*/ 712 h 13198"/>
                  <a:gd name="T60" fmla="*/ 7886 w 9260"/>
                  <a:gd name="T61" fmla="*/ 1880 h 13198"/>
                  <a:gd name="T62" fmla="*/ 7827 w 9260"/>
                  <a:gd name="T63" fmla="*/ 3083 h 13198"/>
                  <a:gd name="T64" fmla="*/ 7809 w 9260"/>
                  <a:gd name="T65" fmla="*/ 3898 h 13198"/>
                  <a:gd name="T66" fmla="*/ 7705 w 9260"/>
                  <a:gd name="T67" fmla="*/ 3945 h 13198"/>
                  <a:gd name="T68" fmla="*/ 7564 w 9260"/>
                  <a:gd name="T69" fmla="*/ 3994 h 13198"/>
                  <a:gd name="T70" fmla="*/ 7491 w 9260"/>
                  <a:gd name="T71" fmla="*/ 4093 h 13198"/>
                  <a:gd name="T72" fmla="*/ 7419 w 9260"/>
                  <a:gd name="T73" fmla="*/ 4190 h 13198"/>
                  <a:gd name="T74" fmla="*/ 7544 w 9260"/>
                  <a:gd name="T75" fmla="*/ 4221 h 13198"/>
                  <a:gd name="T76" fmla="*/ 7681 w 9260"/>
                  <a:gd name="T77" fmla="*/ 4285 h 13198"/>
                  <a:gd name="T78" fmla="*/ 7809 w 9260"/>
                  <a:gd name="T79" fmla="*/ 4353 h 13198"/>
                  <a:gd name="T80" fmla="*/ 7904 w 9260"/>
                  <a:gd name="T81" fmla="*/ 4384 h 13198"/>
                  <a:gd name="T82" fmla="*/ 7904 w 9260"/>
                  <a:gd name="T83" fmla="*/ 4968 h 13198"/>
                  <a:gd name="T84" fmla="*/ 8011 w 9260"/>
                  <a:gd name="T85" fmla="*/ 6007 h 13198"/>
                  <a:gd name="T86" fmla="*/ 8082 w 9260"/>
                  <a:gd name="T87" fmla="*/ 7636 h 13198"/>
                  <a:gd name="T88" fmla="*/ 8172 w 9260"/>
                  <a:gd name="T89" fmla="*/ 9269 h 13198"/>
                  <a:gd name="T90" fmla="*/ 8340 w 9260"/>
                  <a:gd name="T91" fmla="*/ 10326 h 13198"/>
                  <a:gd name="T92" fmla="*/ 8507 w 9260"/>
                  <a:gd name="T93" fmla="*/ 10864 h 13198"/>
                  <a:gd name="T94" fmla="*/ 8611 w 9260"/>
                  <a:gd name="T95" fmla="*/ 11390 h 13198"/>
                  <a:gd name="T96" fmla="*/ 8728 w 9260"/>
                  <a:gd name="T97" fmla="*/ 11923 h 13198"/>
                  <a:gd name="T98" fmla="*/ 8923 w 9260"/>
                  <a:gd name="T99" fmla="*/ 12468 h 131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260"/>
                  <a:gd name="T151" fmla="*/ 0 h 13198"/>
                  <a:gd name="T152" fmla="*/ 9260 w 9260"/>
                  <a:gd name="T153" fmla="*/ 13198 h 131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260" h="13198">
                    <a:moveTo>
                      <a:pt x="9260" y="13198"/>
                    </a:moveTo>
                    <a:lnTo>
                      <a:pt x="1259" y="13198"/>
                    </a:lnTo>
                    <a:lnTo>
                      <a:pt x="1159" y="13133"/>
                    </a:lnTo>
                    <a:lnTo>
                      <a:pt x="1070" y="13065"/>
                    </a:lnTo>
                    <a:lnTo>
                      <a:pt x="994" y="12993"/>
                    </a:lnTo>
                    <a:lnTo>
                      <a:pt x="930" y="12915"/>
                    </a:lnTo>
                    <a:lnTo>
                      <a:pt x="872" y="12834"/>
                    </a:lnTo>
                    <a:lnTo>
                      <a:pt x="828" y="12749"/>
                    </a:lnTo>
                    <a:lnTo>
                      <a:pt x="792" y="12663"/>
                    </a:lnTo>
                    <a:lnTo>
                      <a:pt x="761" y="12572"/>
                    </a:lnTo>
                    <a:lnTo>
                      <a:pt x="737" y="12476"/>
                    </a:lnTo>
                    <a:lnTo>
                      <a:pt x="719" y="12380"/>
                    </a:lnTo>
                    <a:lnTo>
                      <a:pt x="703" y="12282"/>
                    </a:lnTo>
                    <a:lnTo>
                      <a:pt x="693" y="12180"/>
                    </a:lnTo>
                    <a:lnTo>
                      <a:pt x="683" y="12076"/>
                    </a:lnTo>
                    <a:lnTo>
                      <a:pt x="675" y="11969"/>
                    </a:lnTo>
                    <a:lnTo>
                      <a:pt x="667" y="11861"/>
                    </a:lnTo>
                    <a:lnTo>
                      <a:pt x="659" y="11752"/>
                    </a:lnTo>
                    <a:lnTo>
                      <a:pt x="649" y="11731"/>
                    </a:lnTo>
                    <a:lnTo>
                      <a:pt x="636" y="11716"/>
                    </a:lnTo>
                    <a:lnTo>
                      <a:pt x="623" y="11704"/>
                    </a:lnTo>
                    <a:lnTo>
                      <a:pt x="607" y="11696"/>
                    </a:lnTo>
                    <a:lnTo>
                      <a:pt x="589" y="11694"/>
                    </a:lnTo>
                    <a:lnTo>
                      <a:pt x="571" y="11691"/>
                    </a:lnTo>
                    <a:lnTo>
                      <a:pt x="550" y="11691"/>
                    </a:lnTo>
                    <a:lnTo>
                      <a:pt x="532" y="11689"/>
                    </a:lnTo>
                    <a:lnTo>
                      <a:pt x="511" y="11591"/>
                    </a:lnTo>
                    <a:lnTo>
                      <a:pt x="488" y="11443"/>
                    </a:lnTo>
                    <a:lnTo>
                      <a:pt x="459" y="11253"/>
                    </a:lnTo>
                    <a:lnTo>
                      <a:pt x="431" y="11030"/>
                    </a:lnTo>
                    <a:lnTo>
                      <a:pt x="397" y="10778"/>
                    </a:lnTo>
                    <a:lnTo>
                      <a:pt x="366" y="10502"/>
                    </a:lnTo>
                    <a:lnTo>
                      <a:pt x="329" y="10212"/>
                    </a:lnTo>
                    <a:lnTo>
                      <a:pt x="295" y="9913"/>
                    </a:lnTo>
                    <a:lnTo>
                      <a:pt x="262" y="9612"/>
                    </a:lnTo>
                    <a:lnTo>
                      <a:pt x="231" y="9316"/>
                    </a:lnTo>
                    <a:lnTo>
                      <a:pt x="199" y="9028"/>
                    </a:lnTo>
                    <a:lnTo>
                      <a:pt x="171" y="8760"/>
                    </a:lnTo>
                    <a:lnTo>
                      <a:pt x="145" y="8516"/>
                    </a:lnTo>
                    <a:lnTo>
                      <a:pt x="124" y="8300"/>
                    </a:lnTo>
                    <a:lnTo>
                      <a:pt x="109" y="8123"/>
                    </a:lnTo>
                    <a:lnTo>
                      <a:pt x="96" y="7988"/>
                    </a:lnTo>
                    <a:lnTo>
                      <a:pt x="91" y="7591"/>
                    </a:lnTo>
                    <a:lnTo>
                      <a:pt x="109" y="7233"/>
                    </a:lnTo>
                    <a:lnTo>
                      <a:pt x="137" y="6903"/>
                    </a:lnTo>
                    <a:lnTo>
                      <a:pt x="168" y="6588"/>
                    </a:lnTo>
                    <a:lnTo>
                      <a:pt x="189" y="6277"/>
                    </a:lnTo>
                    <a:lnTo>
                      <a:pt x="191" y="5960"/>
                    </a:lnTo>
                    <a:lnTo>
                      <a:pt x="163" y="5626"/>
                    </a:lnTo>
                    <a:lnTo>
                      <a:pt x="96" y="5262"/>
                    </a:lnTo>
                    <a:lnTo>
                      <a:pt x="73" y="5173"/>
                    </a:lnTo>
                    <a:lnTo>
                      <a:pt x="59" y="5052"/>
                    </a:lnTo>
                    <a:lnTo>
                      <a:pt x="56" y="4904"/>
                    </a:lnTo>
                    <a:lnTo>
                      <a:pt x="61" y="4737"/>
                    </a:lnTo>
                    <a:lnTo>
                      <a:pt x="67" y="4566"/>
                    </a:lnTo>
                    <a:lnTo>
                      <a:pt x="75" y="4394"/>
                    </a:lnTo>
                    <a:lnTo>
                      <a:pt x="78" y="4234"/>
                    </a:lnTo>
                    <a:lnTo>
                      <a:pt x="73" y="4093"/>
                    </a:lnTo>
                    <a:lnTo>
                      <a:pt x="109" y="4052"/>
                    </a:lnTo>
                    <a:lnTo>
                      <a:pt x="142" y="4015"/>
                    </a:lnTo>
                    <a:lnTo>
                      <a:pt x="171" y="3984"/>
                    </a:lnTo>
                    <a:lnTo>
                      <a:pt x="196" y="3958"/>
                    </a:lnTo>
                    <a:lnTo>
                      <a:pt x="223" y="3935"/>
                    </a:lnTo>
                    <a:lnTo>
                      <a:pt x="246" y="3914"/>
                    </a:lnTo>
                    <a:lnTo>
                      <a:pt x="267" y="3895"/>
                    </a:lnTo>
                    <a:lnTo>
                      <a:pt x="293" y="3882"/>
                    </a:lnTo>
                    <a:lnTo>
                      <a:pt x="316" y="3870"/>
                    </a:lnTo>
                    <a:lnTo>
                      <a:pt x="343" y="3859"/>
                    </a:lnTo>
                    <a:lnTo>
                      <a:pt x="371" y="3849"/>
                    </a:lnTo>
                    <a:lnTo>
                      <a:pt x="405" y="3841"/>
                    </a:lnTo>
                    <a:lnTo>
                      <a:pt x="441" y="3831"/>
                    </a:lnTo>
                    <a:lnTo>
                      <a:pt x="483" y="3823"/>
                    </a:lnTo>
                    <a:lnTo>
                      <a:pt x="530" y="3813"/>
                    </a:lnTo>
                    <a:lnTo>
                      <a:pt x="581" y="3803"/>
                    </a:lnTo>
                    <a:lnTo>
                      <a:pt x="581" y="3753"/>
                    </a:lnTo>
                    <a:lnTo>
                      <a:pt x="560" y="3735"/>
                    </a:lnTo>
                    <a:lnTo>
                      <a:pt x="535" y="3722"/>
                    </a:lnTo>
                    <a:lnTo>
                      <a:pt x="504" y="3709"/>
                    </a:lnTo>
                    <a:lnTo>
                      <a:pt x="469" y="3696"/>
                    </a:lnTo>
                    <a:lnTo>
                      <a:pt x="433" y="3688"/>
                    </a:lnTo>
                    <a:lnTo>
                      <a:pt x="394" y="3680"/>
                    </a:lnTo>
                    <a:lnTo>
                      <a:pt x="353" y="3673"/>
                    </a:lnTo>
                    <a:lnTo>
                      <a:pt x="308" y="3667"/>
                    </a:lnTo>
                    <a:lnTo>
                      <a:pt x="265" y="3665"/>
                    </a:lnTo>
                    <a:lnTo>
                      <a:pt x="223" y="3660"/>
                    </a:lnTo>
                    <a:lnTo>
                      <a:pt x="178" y="3657"/>
                    </a:lnTo>
                    <a:lnTo>
                      <a:pt x="137" y="3657"/>
                    </a:lnTo>
                    <a:lnTo>
                      <a:pt x="98" y="3655"/>
                    </a:lnTo>
                    <a:lnTo>
                      <a:pt x="61" y="3655"/>
                    </a:lnTo>
                    <a:lnTo>
                      <a:pt x="28" y="3655"/>
                    </a:lnTo>
                    <a:lnTo>
                      <a:pt x="0" y="3655"/>
                    </a:lnTo>
                    <a:lnTo>
                      <a:pt x="88" y="3408"/>
                    </a:lnTo>
                    <a:lnTo>
                      <a:pt x="155" y="3181"/>
                    </a:lnTo>
                    <a:lnTo>
                      <a:pt x="205" y="2969"/>
                    </a:lnTo>
                    <a:lnTo>
                      <a:pt x="236" y="2772"/>
                    </a:lnTo>
                    <a:lnTo>
                      <a:pt x="254" y="2587"/>
                    </a:lnTo>
                    <a:lnTo>
                      <a:pt x="262" y="2408"/>
                    </a:lnTo>
                    <a:lnTo>
                      <a:pt x="262" y="2239"/>
                    </a:lnTo>
                    <a:lnTo>
                      <a:pt x="254" y="2073"/>
                    </a:lnTo>
                    <a:lnTo>
                      <a:pt x="246" y="1911"/>
                    </a:lnTo>
                    <a:lnTo>
                      <a:pt x="234" y="1750"/>
                    </a:lnTo>
                    <a:lnTo>
                      <a:pt x="226" y="1584"/>
                    </a:lnTo>
                    <a:lnTo>
                      <a:pt x="221" y="1418"/>
                    </a:lnTo>
                    <a:lnTo>
                      <a:pt x="223" y="1242"/>
                    </a:lnTo>
                    <a:lnTo>
                      <a:pt x="236" y="1060"/>
                    </a:lnTo>
                    <a:lnTo>
                      <a:pt x="259" y="865"/>
                    </a:lnTo>
                    <a:lnTo>
                      <a:pt x="298" y="658"/>
                    </a:lnTo>
                    <a:lnTo>
                      <a:pt x="272" y="585"/>
                    </a:lnTo>
                    <a:lnTo>
                      <a:pt x="254" y="502"/>
                    </a:lnTo>
                    <a:lnTo>
                      <a:pt x="246" y="416"/>
                    </a:lnTo>
                    <a:lnTo>
                      <a:pt x="252" y="325"/>
                    </a:lnTo>
                    <a:lnTo>
                      <a:pt x="270" y="237"/>
                    </a:lnTo>
                    <a:lnTo>
                      <a:pt x="298" y="154"/>
                    </a:lnTo>
                    <a:lnTo>
                      <a:pt x="343" y="76"/>
                    </a:lnTo>
                    <a:lnTo>
                      <a:pt x="402" y="11"/>
                    </a:lnTo>
                    <a:lnTo>
                      <a:pt x="8294" y="0"/>
                    </a:lnTo>
                    <a:lnTo>
                      <a:pt x="8213" y="112"/>
                    </a:lnTo>
                    <a:lnTo>
                      <a:pt x="8143" y="273"/>
                    </a:lnTo>
                    <a:lnTo>
                      <a:pt x="8082" y="475"/>
                    </a:lnTo>
                    <a:lnTo>
                      <a:pt x="8029" y="712"/>
                    </a:lnTo>
                    <a:lnTo>
                      <a:pt x="7983" y="977"/>
                    </a:lnTo>
                    <a:lnTo>
                      <a:pt x="7943" y="1265"/>
                    </a:lnTo>
                    <a:lnTo>
                      <a:pt x="7912" y="1569"/>
                    </a:lnTo>
                    <a:lnTo>
                      <a:pt x="7886" y="1880"/>
                    </a:lnTo>
                    <a:lnTo>
                      <a:pt x="7865" y="2194"/>
                    </a:lnTo>
                    <a:lnTo>
                      <a:pt x="7850" y="2504"/>
                    </a:lnTo>
                    <a:lnTo>
                      <a:pt x="7837" y="2803"/>
                    </a:lnTo>
                    <a:lnTo>
                      <a:pt x="7827" y="3083"/>
                    </a:lnTo>
                    <a:lnTo>
                      <a:pt x="7822" y="3341"/>
                    </a:lnTo>
                    <a:lnTo>
                      <a:pt x="7816" y="3566"/>
                    </a:lnTo>
                    <a:lnTo>
                      <a:pt x="7811" y="3753"/>
                    </a:lnTo>
                    <a:lnTo>
                      <a:pt x="7809" y="3898"/>
                    </a:lnTo>
                    <a:lnTo>
                      <a:pt x="7787" y="3904"/>
                    </a:lnTo>
                    <a:lnTo>
                      <a:pt x="7764" y="3914"/>
                    </a:lnTo>
                    <a:lnTo>
                      <a:pt x="7736" y="3930"/>
                    </a:lnTo>
                    <a:lnTo>
                      <a:pt x="7705" y="3945"/>
                    </a:lnTo>
                    <a:lnTo>
                      <a:pt x="7670" y="3963"/>
                    </a:lnTo>
                    <a:lnTo>
                      <a:pt x="7637" y="3979"/>
                    </a:lnTo>
                    <a:lnTo>
                      <a:pt x="7600" y="3989"/>
                    </a:lnTo>
                    <a:lnTo>
                      <a:pt x="7564" y="3994"/>
                    </a:lnTo>
                    <a:lnTo>
                      <a:pt x="7559" y="4028"/>
                    </a:lnTo>
                    <a:lnTo>
                      <a:pt x="7541" y="4055"/>
                    </a:lnTo>
                    <a:lnTo>
                      <a:pt x="7517" y="4075"/>
                    </a:lnTo>
                    <a:lnTo>
                      <a:pt x="7491" y="4093"/>
                    </a:lnTo>
                    <a:lnTo>
                      <a:pt x="7465" y="4111"/>
                    </a:lnTo>
                    <a:lnTo>
                      <a:pt x="7442" y="4132"/>
                    </a:lnTo>
                    <a:lnTo>
                      <a:pt x="7424" y="4158"/>
                    </a:lnTo>
                    <a:lnTo>
                      <a:pt x="7419" y="4190"/>
                    </a:lnTo>
                    <a:lnTo>
                      <a:pt x="7447" y="4192"/>
                    </a:lnTo>
                    <a:lnTo>
                      <a:pt x="7478" y="4198"/>
                    </a:lnTo>
                    <a:lnTo>
                      <a:pt x="7509" y="4208"/>
                    </a:lnTo>
                    <a:lnTo>
                      <a:pt x="7544" y="4221"/>
                    </a:lnTo>
                    <a:lnTo>
                      <a:pt x="7577" y="4234"/>
                    </a:lnTo>
                    <a:lnTo>
                      <a:pt x="7611" y="4252"/>
                    </a:lnTo>
                    <a:lnTo>
                      <a:pt x="7644" y="4270"/>
                    </a:lnTo>
                    <a:lnTo>
                      <a:pt x="7681" y="4285"/>
                    </a:lnTo>
                    <a:lnTo>
                      <a:pt x="7715" y="4303"/>
                    </a:lnTo>
                    <a:lnTo>
                      <a:pt x="7746" y="4321"/>
                    </a:lnTo>
                    <a:lnTo>
                      <a:pt x="7779" y="4340"/>
                    </a:lnTo>
                    <a:lnTo>
                      <a:pt x="7809" y="4353"/>
                    </a:lnTo>
                    <a:lnTo>
                      <a:pt x="7837" y="4366"/>
                    </a:lnTo>
                    <a:lnTo>
                      <a:pt x="7863" y="4376"/>
                    </a:lnTo>
                    <a:lnTo>
                      <a:pt x="7884" y="4382"/>
                    </a:lnTo>
                    <a:lnTo>
                      <a:pt x="7904" y="4384"/>
                    </a:lnTo>
                    <a:lnTo>
                      <a:pt x="7896" y="4530"/>
                    </a:lnTo>
                    <a:lnTo>
                      <a:pt x="7886" y="4675"/>
                    </a:lnTo>
                    <a:lnTo>
                      <a:pt x="7884" y="4823"/>
                    </a:lnTo>
                    <a:lnTo>
                      <a:pt x="7904" y="4968"/>
                    </a:lnTo>
                    <a:lnTo>
                      <a:pt x="7938" y="5140"/>
                    </a:lnTo>
                    <a:lnTo>
                      <a:pt x="7967" y="5379"/>
                    </a:lnTo>
                    <a:lnTo>
                      <a:pt x="7990" y="5670"/>
                    </a:lnTo>
                    <a:lnTo>
                      <a:pt x="8011" y="6007"/>
                    </a:lnTo>
                    <a:lnTo>
                      <a:pt x="8029" y="6381"/>
                    </a:lnTo>
                    <a:lnTo>
                      <a:pt x="8047" y="6784"/>
                    </a:lnTo>
                    <a:lnTo>
                      <a:pt x="8062" y="7205"/>
                    </a:lnTo>
                    <a:lnTo>
                      <a:pt x="8082" y="7636"/>
                    </a:lnTo>
                    <a:lnTo>
                      <a:pt x="8100" y="8064"/>
                    </a:lnTo>
                    <a:lnTo>
                      <a:pt x="8120" y="8487"/>
                    </a:lnTo>
                    <a:lnTo>
                      <a:pt x="8143" y="8893"/>
                    </a:lnTo>
                    <a:lnTo>
                      <a:pt x="8172" y="9269"/>
                    </a:lnTo>
                    <a:lnTo>
                      <a:pt x="8203" y="9609"/>
                    </a:lnTo>
                    <a:lnTo>
                      <a:pt x="8242" y="9905"/>
                    </a:lnTo>
                    <a:lnTo>
                      <a:pt x="8286" y="10146"/>
                    </a:lnTo>
                    <a:lnTo>
                      <a:pt x="8340" y="10326"/>
                    </a:lnTo>
                    <a:lnTo>
                      <a:pt x="8393" y="10461"/>
                    </a:lnTo>
                    <a:lnTo>
                      <a:pt x="8434" y="10596"/>
                    </a:lnTo>
                    <a:lnTo>
                      <a:pt x="8473" y="10731"/>
                    </a:lnTo>
                    <a:lnTo>
                      <a:pt x="8507" y="10864"/>
                    </a:lnTo>
                    <a:lnTo>
                      <a:pt x="8536" y="10995"/>
                    </a:lnTo>
                    <a:lnTo>
                      <a:pt x="8562" y="11128"/>
                    </a:lnTo>
                    <a:lnTo>
                      <a:pt x="8587" y="11260"/>
                    </a:lnTo>
                    <a:lnTo>
                      <a:pt x="8611" y="11390"/>
                    </a:lnTo>
                    <a:lnTo>
                      <a:pt x="8637" y="11523"/>
                    </a:lnTo>
                    <a:lnTo>
                      <a:pt x="8663" y="11655"/>
                    </a:lnTo>
                    <a:lnTo>
                      <a:pt x="8694" y="11788"/>
                    </a:lnTo>
                    <a:lnTo>
                      <a:pt x="8728" y="11923"/>
                    </a:lnTo>
                    <a:lnTo>
                      <a:pt x="8767" y="12055"/>
                    </a:lnTo>
                    <a:lnTo>
                      <a:pt x="8811" y="12193"/>
                    </a:lnTo>
                    <a:lnTo>
                      <a:pt x="8863" y="12331"/>
                    </a:lnTo>
                    <a:lnTo>
                      <a:pt x="8923" y="12468"/>
                    </a:lnTo>
                    <a:lnTo>
                      <a:pt x="9260" y="13198"/>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dirty="0"/>
              </a:p>
            </p:txBody>
          </p:sp>
          <p:sp>
            <p:nvSpPr>
              <p:cNvPr id="5137" name="Freeform 6"/>
              <p:cNvSpPr>
                <a:spLocks/>
              </p:cNvSpPr>
              <p:nvPr/>
            </p:nvSpPr>
            <p:spPr bwMode="auto">
              <a:xfrm flipH="1">
                <a:off x="4122" y="1297"/>
                <a:ext cx="1642" cy="125"/>
              </a:xfrm>
              <a:custGeom>
                <a:avLst/>
                <a:gdLst>
                  <a:gd name="T0" fmla="*/ 7963 w 8212"/>
                  <a:gd name="T1" fmla="*/ 10 h 1119"/>
                  <a:gd name="T2" fmla="*/ 8098 w 8212"/>
                  <a:gd name="T3" fmla="*/ 71 h 1119"/>
                  <a:gd name="T4" fmla="*/ 8162 w 8212"/>
                  <a:gd name="T5" fmla="*/ 182 h 1119"/>
                  <a:gd name="T6" fmla="*/ 8196 w 8212"/>
                  <a:gd name="T7" fmla="*/ 340 h 1119"/>
                  <a:gd name="T8" fmla="*/ 8212 w 8212"/>
                  <a:gd name="T9" fmla="*/ 875 h 1119"/>
                  <a:gd name="T10" fmla="*/ 8167 w 8212"/>
                  <a:gd name="T11" fmla="*/ 891 h 1119"/>
                  <a:gd name="T12" fmla="*/ 8121 w 8212"/>
                  <a:gd name="T13" fmla="*/ 930 h 1119"/>
                  <a:gd name="T14" fmla="*/ 8082 w 8212"/>
                  <a:gd name="T15" fmla="*/ 977 h 1119"/>
                  <a:gd name="T16" fmla="*/ 8066 w 8212"/>
                  <a:gd name="T17" fmla="*/ 1020 h 1119"/>
                  <a:gd name="T18" fmla="*/ 1983 w 8212"/>
                  <a:gd name="T19" fmla="*/ 1112 h 1119"/>
                  <a:gd name="T20" fmla="*/ 2003 w 8212"/>
                  <a:gd name="T21" fmla="*/ 1057 h 1119"/>
                  <a:gd name="T22" fmla="*/ 1985 w 8212"/>
                  <a:gd name="T23" fmla="*/ 1015 h 1119"/>
                  <a:gd name="T24" fmla="*/ 1948 w 8212"/>
                  <a:gd name="T25" fmla="*/ 974 h 1119"/>
                  <a:gd name="T26" fmla="*/ 1912 w 8212"/>
                  <a:gd name="T27" fmla="*/ 922 h 1119"/>
                  <a:gd name="T28" fmla="*/ 1876 w 8212"/>
                  <a:gd name="T29" fmla="*/ 880 h 1119"/>
                  <a:gd name="T30" fmla="*/ 1858 w 8212"/>
                  <a:gd name="T31" fmla="*/ 776 h 1119"/>
                  <a:gd name="T32" fmla="*/ 1665 w 8212"/>
                  <a:gd name="T33" fmla="*/ 1119 h 1119"/>
                  <a:gd name="T34" fmla="*/ 1520 w 8212"/>
                  <a:gd name="T35" fmla="*/ 1114 h 1119"/>
                  <a:gd name="T36" fmla="*/ 1419 w 8212"/>
                  <a:gd name="T37" fmla="*/ 1099 h 1119"/>
                  <a:gd name="T38" fmla="*/ 1336 w 8212"/>
                  <a:gd name="T39" fmla="*/ 1078 h 1119"/>
                  <a:gd name="T40" fmla="*/ 1250 w 8212"/>
                  <a:gd name="T41" fmla="*/ 1057 h 1119"/>
                  <a:gd name="T42" fmla="*/ 1140 w 8212"/>
                  <a:gd name="T43" fmla="*/ 1041 h 1119"/>
                  <a:gd name="T44" fmla="*/ 985 w 8212"/>
                  <a:gd name="T45" fmla="*/ 1036 h 1119"/>
                  <a:gd name="T46" fmla="*/ 764 w 8212"/>
                  <a:gd name="T47" fmla="*/ 1044 h 1119"/>
                  <a:gd name="T48" fmla="*/ 452 w 8212"/>
                  <a:gd name="T49" fmla="*/ 1070 h 1119"/>
                  <a:gd name="T50" fmla="*/ 574 w 8212"/>
                  <a:gd name="T51" fmla="*/ 925 h 1119"/>
                  <a:gd name="T52" fmla="*/ 614 w 8212"/>
                  <a:gd name="T53" fmla="*/ 766 h 1119"/>
                  <a:gd name="T54" fmla="*/ 579 w 8212"/>
                  <a:gd name="T55" fmla="*/ 610 h 1119"/>
                  <a:gd name="T56" fmla="*/ 476 w 8212"/>
                  <a:gd name="T57" fmla="*/ 480 h 1119"/>
                  <a:gd name="T58" fmla="*/ 408 w 8212"/>
                  <a:gd name="T59" fmla="*/ 387 h 1119"/>
                  <a:gd name="T60" fmla="*/ 359 w 8212"/>
                  <a:gd name="T61" fmla="*/ 301 h 1119"/>
                  <a:gd name="T62" fmla="*/ 317 w 8212"/>
                  <a:gd name="T63" fmla="*/ 224 h 1119"/>
                  <a:gd name="T64" fmla="*/ 278 w 8212"/>
                  <a:gd name="T65" fmla="*/ 156 h 1119"/>
                  <a:gd name="T66" fmla="*/ 234 w 8212"/>
                  <a:gd name="T67" fmla="*/ 102 h 1119"/>
                  <a:gd name="T68" fmla="*/ 177 w 8212"/>
                  <a:gd name="T69" fmla="*/ 57 h 1119"/>
                  <a:gd name="T70" fmla="*/ 102 w 8212"/>
                  <a:gd name="T71" fmla="*/ 26 h 1119"/>
                  <a:gd name="T72" fmla="*/ 0 w 8212"/>
                  <a:gd name="T73" fmla="*/ 10 h 11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12"/>
                  <a:gd name="T112" fmla="*/ 0 h 1119"/>
                  <a:gd name="T113" fmla="*/ 8212 w 8212"/>
                  <a:gd name="T114" fmla="*/ 1119 h 11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12" h="1119">
                    <a:moveTo>
                      <a:pt x="7858" y="0"/>
                    </a:moveTo>
                    <a:lnTo>
                      <a:pt x="7963" y="10"/>
                    </a:lnTo>
                    <a:lnTo>
                      <a:pt x="8040" y="34"/>
                    </a:lnTo>
                    <a:lnTo>
                      <a:pt x="8098" y="71"/>
                    </a:lnTo>
                    <a:lnTo>
                      <a:pt x="8136" y="120"/>
                    </a:lnTo>
                    <a:lnTo>
                      <a:pt x="8162" y="182"/>
                    </a:lnTo>
                    <a:lnTo>
                      <a:pt x="8180" y="255"/>
                    </a:lnTo>
                    <a:lnTo>
                      <a:pt x="8196" y="340"/>
                    </a:lnTo>
                    <a:lnTo>
                      <a:pt x="8212" y="436"/>
                    </a:lnTo>
                    <a:lnTo>
                      <a:pt x="8212" y="875"/>
                    </a:lnTo>
                    <a:lnTo>
                      <a:pt x="8191" y="880"/>
                    </a:lnTo>
                    <a:lnTo>
                      <a:pt x="8167" y="891"/>
                    </a:lnTo>
                    <a:lnTo>
                      <a:pt x="8144" y="909"/>
                    </a:lnTo>
                    <a:lnTo>
                      <a:pt x="8121" y="930"/>
                    </a:lnTo>
                    <a:lnTo>
                      <a:pt x="8100" y="953"/>
                    </a:lnTo>
                    <a:lnTo>
                      <a:pt x="8082" y="977"/>
                    </a:lnTo>
                    <a:lnTo>
                      <a:pt x="8072" y="1000"/>
                    </a:lnTo>
                    <a:lnTo>
                      <a:pt x="8066" y="1020"/>
                    </a:lnTo>
                    <a:lnTo>
                      <a:pt x="1957" y="1119"/>
                    </a:lnTo>
                    <a:lnTo>
                      <a:pt x="1983" y="1112"/>
                    </a:lnTo>
                    <a:lnTo>
                      <a:pt x="1998" y="1089"/>
                    </a:lnTo>
                    <a:lnTo>
                      <a:pt x="2003" y="1057"/>
                    </a:lnTo>
                    <a:lnTo>
                      <a:pt x="2003" y="1020"/>
                    </a:lnTo>
                    <a:lnTo>
                      <a:pt x="1985" y="1015"/>
                    </a:lnTo>
                    <a:lnTo>
                      <a:pt x="1967" y="997"/>
                    </a:lnTo>
                    <a:lnTo>
                      <a:pt x="1948" y="974"/>
                    </a:lnTo>
                    <a:lnTo>
                      <a:pt x="1930" y="948"/>
                    </a:lnTo>
                    <a:lnTo>
                      <a:pt x="1912" y="922"/>
                    </a:lnTo>
                    <a:lnTo>
                      <a:pt x="1894" y="898"/>
                    </a:lnTo>
                    <a:lnTo>
                      <a:pt x="1876" y="880"/>
                    </a:lnTo>
                    <a:lnTo>
                      <a:pt x="1858" y="875"/>
                    </a:lnTo>
                    <a:lnTo>
                      <a:pt x="1858" y="776"/>
                    </a:lnTo>
                    <a:lnTo>
                      <a:pt x="1759" y="763"/>
                    </a:lnTo>
                    <a:lnTo>
                      <a:pt x="1665" y="1119"/>
                    </a:lnTo>
                    <a:lnTo>
                      <a:pt x="1588" y="1117"/>
                    </a:lnTo>
                    <a:lnTo>
                      <a:pt x="1520" y="1114"/>
                    </a:lnTo>
                    <a:lnTo>
                      <a:pt x="1466" y="1107"/>
                    </a:lnTo>
                    <a:lnTo>
                      <a:pt x="1419" y="1099"/>
                    </a:lnTo>
                    <a:lnTo>
                      <a:pt x="1374" y="1089"/>
                    </a:lnTo>
                    <a:lnTo>
                      <a:pt x="1336" y="1078"/>
                    </a:lnTo>
                    <a:lnTo>
                      <a:pt x="1294" y="1068"/>
                    </a:lnTo>
                    <a:lnTo>
                      <a:pt x="1250" y="1057"/>
                    </a:lnTo>
                    <a:lnTo>
                      <a:pt x="1201" y="1049"/>
                    </a:lnTo>
                    <a:lnTo>
                      <a:pt x="1140" y="1041"/>
                    </a:lnTo>
                    <a:lnTo>
                      <a:pt x="1071" y="1036"/>
                    </a:lnTo>
                    <a:lnTo>
                      <a:pt x="985" y="1036"/>
                    </a:lnTo>
                    <a:lnTo>
                      <a:pt x="884" y="1036"/>
                    </a:lnTo>
                    <a:lnTo>
                      <a:pt x="764" y="1044"/>
                    </a:lnTo>
                    <a:lnTo>
                      <a:pt x="622" y="1054"/>
                    </a:lnTo>
                    <a:lnTo>
                      <a:pt x="452" y="1070"/>
                    </a:lnTo>
                    <a:lnTo>
                      <a:pt x="525" y="1000"/>
                    </a:lnTo>
                    <a:lnTo>
                      <a:pt x="574" y="925"/>
                    </a:lnTo>
                    <a:lnTo>
                      <a:pt x="603" y="847"/>
                    </a:lnTo>
                    <a:lnTo>
                      <a:pt x="614" y="766"/>
                    </a:lnTo>
                    <a:lnTo>
                      <a:pt x="606" y="686"/>
                    </a:lnTo>
                    <a:lnTo>
                      <a:pt x="579" y="610"/>
                    </a:lnTo>
                    <a:lnTo>
                      <a:pt x="535" y="543"/>
                    </a:lnTo>
                    <a:lnTo>
                      <a:pt x="476" y="480"/>
                    </a:lnTo>
                    <a:lnTo>
                      <a:pt x="439" y="434"/>
                    </a:lnTo>
                    <a:lnTo>
                      <a:pt x="408" y="387"/>
                    </a:lnTo>
                    <a:lnTo>
                      <a:pt x="382" y="342"/>
                    </a:lnTo>
                    <a:lnTo>
                      <a:pt x="359" y="301"/>
                    </a:lnTo>
                    <a:lnTo>
                      <a:pt x="336" y="263"/>
                    </a:lnTo>
                    <a:lnTo>
                      <a:pt x="317" y="224"/>
                    </a:lnTo>
                    <a:lnTo>
                      <a:pt x="296" y="189"/>
                    </a:lnTo>
                    <a:lnTo>
                      <a:pt x="278" y="156"/>
                    </a:lnTo>
                    <a:lnTo>
                      <a:pt x="255" y="127"/>
                    </a:lnTo>
                    <a:lnTo>
                      <a:pt x="234" y="102"/>
                    </a:lnTo>
                    <a:lnTo>
                      <a:pt x="209" y="78"/>
                    </a:lnTo>
                    <a:lnTo>
                      <a:pt x="177" y="57"/>
                    </a:lnTo>
                    <a:lnTo>
                      <a:pt x="143" y="39"/>
                    </a:lnTo>
                    <a:lnTo>
                      <a:pt x="102" y="26"/>
                    </a:lnTo>
                    <a:lnTo>
                      <a:pt x="54" y="16"/>
                    </a:lnTo>
                    <a:lnTo>
                      <a:pt x="0" y="10"/>
                    </a:lnTo>
                    <a:lnTo>
                      <a:pt x="7858" y="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sp>
            <p:nvSpPr>
              <p:cNvPr id="5138" name="Freeform 7"/>
              <p:cNvSpPr>
                <a:spLocks/>
              </p:cNvSpPr>
              <p:nvPr/>
            </p:nvSpPr>
            <p:spPr bwMode="auto">
              <a:xfrm flipH="1">
                <a:off x="3888" y="2663"/>
                <a:ext cx="1701" cy="121"/>
              </a:xfrm>
              <a:custGeom>
                <a:avLst/>
                <a:gdLst>
                  <a:gd name="T0" fmla="*/ 7917 w 8504"/>
                  <a:gd name="T1" fmla="*/ 1068 h 1068"/>
                  <a:gd name="T2" fmla="*/ 8032 w 8504"/>
                  <a:gd name="T3" fmla="*/ 1058 h 1068"/>
                  <a:gd name="T4" fmla="*/ 8137 w 8504"/>
                  <a:gd name="T5" fmla="*/ 1037 h 1068"/>
                  <a:gd name="T6" fmla="*/ 8236 w 8504"/>
                  <a:gd name="T7" fmla="*/ 1009 h 1068"/>
                  <a:gd name="T8" fmla="*/ 8325 w 8504"/>
                  <a:gd name="T9" fmla="*/ 966 h 1068"/>
                  <a:gd name="T10" fmla="*/ 8397 w 8504"/>
                  <a:gd name="T11" fmla="*/ 912 h 1068"/>
                  <a:gd name="T12" fmla="*/ 8455 w 8504"/>
                  <a:gd name="T13" fmla="*/ 844 h 1068"/>
                  <a:gd name="T14" fmla="*/ 8494 w 8504"/>
                  <a:gd name="T15" fmla="*/ 762 h 1068"/>
                  <a:gd name="T16" fmla="*/ 8211 w 8504"/>
                  <a:gd name="T17" fmla="*/ 196 h 1068"/>
                  <a:gd name="T18" fmla="*/ 8167 w 8504"/>
                  <a:gd name="T19" fmla="*/ 180 h 1068"/>
                  <a:gd name="T20" fmla="*/ 8119 w 8504"/>
                  <a:gd name="T21" fmla="*/ 140 h 1068"/>
                  <a:gd name="T22" fmla="*/ 8081 w 8504"/>
                  <a:gd name="T23" fmla="*/ 94 h 1068"/>
                  <a:gd name="T24" fmla="*/ 8065 w 8504"/>
                  <a:gd name="T25" fmla="*/ 50 h 1068"/>
                  <a:gd name="T26" fmla="*/ 5958 w 8504"/>
                  <a:gd name="T27" fmla="*/ 283 h 1068"/>
                  <a:gd name="T28" fmla="*/ 5980 w 8504"/>
                  <a:gd name="T29" fmla="*/ 338 h 1068"/>
                  <a:gd name="T30" fmla="*/ 5961 w 8504"/>
                  <a:gd name="T31" fmla="*/ 380 h 1068"/>
                  <a:gd name="T32" fmla="*/ 5924 w 8504"/>
                  <a:gd name="T33" fmla="*/ 421 h 1068"/>
                  <a:gd name="T34" fmla="*/ 5888 w 8504"/>
                  <a:gd name="T35" fmla="*/ 473 h 1068"/>
                  <a:gd name="T36" fmla="*/ 5852 w 8504"/>
                  <a:gd name="T37" fmla="*/ 515 h 1068"/>
                  <a:gd name="T38" fmla="*/ 5833 w 8504"/>
                  <a:gd name="T39" fmla="*/ 619 h 1068"/>
                  <a:gd name="T40" fmla="*/ 5641 w 8504"/>
                  <a:gd name="T41" fmla="*/ 275 h 1068"/>
                  <a:gd name="T42" fmla="*/ 5517 w 8504"/>
                  <a:gd name="T43" fmla="*/ 273 h 1068"/>
                  <a:gd name="T44" fmla="*/ 5327 w 8504"/>
                  <a:gd name="T45" fmla="*/ 268 h 1068"/>
                  <a:gd name="T46" fmla="*/ 5075 w 8504"/>
                  <a:gd name="T47" fmla="*/ 260 h 1068"/>
                  <a:gd name="T48" fmla="*/ 4774 w 8504"/>
                  <a:gd name="T49" fmla="*/ 247 h 1068"/>
                  <a:gd name="T50" fmla="*/ 4428 w 8504"/>
                  <a:gd name="T51" fmla="*/ 232 h 1068"/>
                  <a:gd name="T52" fmla="*/ 4051 w 8504"/>
                  <a:gd name="T53" fmla="*/ 216 h 1068"/>
                  <a:gd name="T54" fmla="*/ 3651 w 8504"/>
                  <a:gd name="T55" fmla="*/ 196 h 1068"/>
                  <a:gd name="T56" fmla="*/ 3238 w 8504"/>
                  <a:gd name="T57" fmla="*/ 177 h 1068"/>
                  <a:gd name="T58" fmla="*/ 2815 w 8504"/>
                  <a:gd name="T59" fmla="*/ 154 h 1068"/>
                  <a:gd name="T60" fmla="*/ 2397 w 8504"/>
                  <a:gd name="T61" fmla="*/ 133 h 1068"/>
                  <a:gd name="T62" fmla="*/ 1991 w 8504"/>
                  <a:gd name="T63" fmla="*/ 109 h 1068"/>
                  <a:gd name="T64" fmla="*/ 1607 w 8504"/>
                  <a:gd name="T65" fmla="*/ 86 h 1068"/>
                  <a:gd name="T66" fmla="*/ 1252 w 8504"/>
                  <a:gd name="T67" fmla="*/ 63 h 1068"/>
                  <a:gd name="T68" fmla="*/ 934 w 8504"/>
                  <a:gd name="T69" fmla="*/ 42 h 1068"/>
                  <a:gd name="T70" fmla="*/ 664 w 8504"/>
                  <a:gd name="T71" fmla="*/ 22 h 1068"/>
                  <a:gd name="T72" fmla="*/ 451 w 8504"/>
                  <a:gd name="T73" fmla="*/ 0 h 1068"/>
                  <a:gd name="T74" fmla="*/ 586 w 8504"/>
                  <a:gd name="T75" fmla="*/ 162 h 1068"/>
                  <a:gd name="T76" fmla="*/ 656 w 8504"/>
                  <a:gd name="T77" fmla="*/ 354 h 1068"/>
                  <a:gd name="T78" fmla="*/ 651 w 8504"/>
                  <a:gd name="T79" fmla="*/ 543 h 1068"/>
                  <a:gd name="T80" fmla="*/ 561 w 8504"/>
                  <a:gd name="T81" fmla="*/ 688 h 1068"/>
                  <a:gd name="T82" fmla="*/ 449 w 8504"/>
                  <a:gd name="T83" fmla="*/ 738 h 1068"/>
                  <a:gd name="T84" fmla="*/ 370 w 8504"/>
                  <a:gd name="T85" fmla="*/ 793 h 1068"/>
                  <a:gd name="T86" fmla="*/ 311 w 8504"/>
                  <a:gd name="T87" fmla="*/ 852 h 1068"/>
                  <a:gd name="T88" fmla="*/ 266 w 8504"/>
                  <a:gd name="T89" fmla="*/ 910 h 1068"/>
                  <a:gd name="T90" fmla="*/ 222 w 8504"/>
                  <a:gd name="T91" fmla="*/ 964 h 1068"/>
                  <a:gd name="T92" fmla="*/ 171 w 8504"/>
                  <a:gd name="T93" fmla="*/ 1009 h 1068"/>
                  <a:gd name="T94" fmla="*/ 98 w 8504"/>
                  <a:gd name="T95" fmla="*/ 1042 h 1068"/>
                  <a:gd name="T96" fmla="*/ 0 w 8504"/>
                  <a:gd name="T97" fmla="*/ 1060 h 10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504"/>
                  <a:gd name="T148" fmla="*/ 0 h 1068"/>
                  <a:gd name="T149" fmla="*/ 8504 w 8504"/>
                  <a:gd name="T150" fmla="*/ 1068 h 10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504" h="1068">
                    <a:moveTo>
                      <a:pt x="7857" y="1050"/>
                    </a:moveTo>
                    <a:lnTo>
                      <a:pt x="7917" y="1068"/>
                    </a:lnTo>
                    <a:lnTo>
                      <a:pt x="7974" y="1063"/>
                    </a:lnTo>
                    <a:lnTo>
                      <a:pt x="8032" y="1058"/>
                    </a:lnTo>
                    <a:lnTo>
                      <a:pt x="8086" y="1047"/>
                    </a:lnTo>
                    <a:lnTo>
                      <a:pt x="8137" y="1037"/>
                    </a:lnTo>
                    <a:lnTo>
                      <a:pt x="8190" y="1024"/>
                    </a:lnTo>
                    <a:lnTo>
                      <a:pt x="8236" y="1009"/>
                    </a:lnTo>
                    <a:lnTo>
                      <a:pt x="8284" y="987"/>
                    </a:lnTo>
                    <a:lnTo>
                      <a:pt x="8325" y="966"/>
                    </a:lnTo>
                    <a:lnTo>
                      <a:pt x="8361" y="941"/>
                    </a:lnTo>
                    <a:lnTo>
                      <a:pt x="8397" y="912"/>
                    </a:lnTo>
                    <a:lnTo>
                      <a:pt x="8429" y="881"/>
                    </a:lnTo>
                    <a:lnTo>
                      <a:pt x="8455" y="844"/>
                    </a:lnTo>
                    <a:lnTo>
                      <a:pt x="8476" y="805"/>
                    </a:lnTo>
                    <a:lnTo>
                      <a:pt x="8494" y="762"/>
                    </a:lnTo>
                    <a:lnTo>
                      <a:pt x="8504" y="712"/>
                    </a:lnTo>
                    <a:lnTo>
                      <a:pt x="8211" y="196"/>
                    </a:lnTo>
                    <a:lnTo>
                      <a:pt x="8190" y="190"/>
                    </a:lnTo>
                    <a:lnTo>
                      <a:pt x="8167" y="180"/>
                    </a:lnTo>
                    <a:lnTo>
                      <a:pt x="8143" y="162"/>
                    </a:lnTo>
                    <a:lnTo>
                      <a:pt x="8119" y="140"/>
                    </a:lnTo>
                    <a:lnTo>
                      <a:pt x="8099" y="117"/>
                    </a:lnTo>
                    <a:lnTo>
                      <a:pt x="8081" y="94"/>
                    </a:lnTo>
                    <a:lnTo>
                      <a:pt x="8070" y="71"/>
                    </a:lnTo>
                    <a:lnTo>
                      <a:pt x="8065" y="50"/>
                    </a:lnTo>
                    <a:lnTo>
                      <a:pt x="5932" y="275"/>
                    </a:lnTo>
                    <a:lnTo>
                      <a:pt x="5958" y="283"/>
                    </a:lnTo>
                    <a:lnTo>
                      <a:pt x="5974" y="307"/>
                    </a:lnTo>
                    <a:lnTo>
                      <a:pt x="5980" y="338"/>
                    </a:lnTo>
                    <a:lnTo>
                      <a:pt x="5980" y="374"/>
                    </a:lnTo>
                    <a:lnTo>
                      <a:pt x="5961" y="380"/>
                    </a:lnTo>
                    <a:lnTo>
                      <a:pt x="5942" y="398"/>
                    </a:lnTo>
                    <a:lnTo>
                      <a:pt x="5924" y="421"/>
                    </a:lnTo>
                    <a:lnTo>
                      <a:pt x="5906" y="448"/>
                    </a:lnTo>
                    <a:lnTo>
                      <a:pt x="5888" y="473"/>
                    </a:lnTo>
                    <a:lnTo>
                      <a:pt x="5870" y="497"/>
                    </a:lnTo>
                    <a:lnTo>
                      <a:pt x="5852" y="515"/>
                    </a:lnTo>
                    <a:lnTo>
                      <a:pt x="5833" y="520"/>
                    </a:lnTo>
                    <a:lnTo>
                      <a:pt x="5833" y="619"/>
                    </a:lnTo>
                    <a:lnTo>
                      <a:pt x="5735" y="632"/>
                    </a:lnTo>
                    <a:lnTo>
                      <a:pt x="5641" y="275"/>
                    </a:lnTo>
                    <a:lnTo>
                      <a:pt x="5590" y="275"/>
                    </a:lnTo>
                    <a:lnTo>
                      <a:pt x="5517" y="273"/>
                    </a:lnTo>
                    <a:lnTo>
                      <a:pt x="5431" y="270"/>
                    </a:lnTo>
                    <a:lnTo>
                      <a:pt x="5327" y="268"/>
                    </a:lnTo>
                    <a:lnTo>
                      <a:pt x="5208" y="263"/>
                    </a:lnTo>
                    <a:lnTo>
                      <a:pt x="5075" y="260"/>
                    </a:lnTo>
                    <a:lnTo>
                      <a:pt x="4930" y="252"/>
                    </a:lnTo>
                    <a:lnTo>
                      <a:pt x="4774" y="247"/>
                    </a:lnTo>
                    <a:lnTo>
                      <a:pt x="4604" y="239"/>
                    </a:lnTo>
                    <a:lnTo>
                      <a:pt x="4428" y="232"/>
                    </a:lnTo>
                    <a:lnTo>
                      <a:pt x="4244" y="224"/>
                    </a:lnTo>
                    <a:lnTo>
                      <a:pt x="4051" y="216"/>
                    </a:lnTo>
                    <a:lnTo>
                      <a:pt x="3854" y="206"/>
                    </a:lnTo>
                    <a:lnTo>
                      <a:pt x="3651" y="196"/>
                    </a:lnTo>
                    <a:lnTo>
                      <a:pt x="3446" y="188"/>
                    </a:lnTo>
                    <a:lnTo>
                      <a:pt x="3238" y="177"/>
                    </a:lnTo>
                    <a:lnTo>
                      <a:pt x="3028" y="167"/>
                    </a:lnTo>
                    <a:lnTo>
                      <a:pt x="2815" y="154"/>
                    </a:lnTo>
                    <a:lnTo>
                      <a:pt x="2608" y="143"/>
                    </a:lnTo>
                    <a:lnTo>
                      <a:pt x="2397" y="133"/>
                    </a:lnTo>
                    <a:lnTo>
                      <a:pt x="2192" y="120"/>
                    </a:lnTo>
                    <a:lnTo>
                      <a:pt x="1991" y="109"/>
                    </a:lnTo>
                    <a:lnTo>
                      <a:pt x="1797" y="97"/>
                    </a:lnTo>
                    <a:lnTo>
                      <a:pt x="1607" y="86"/>
                    </a:lnTo>
                    <a:lnTo>
                      <a:pt x="1425" y="76"/>
                    </a:lnTo>
                    <a:lnTo>
                      <a:pt x="1252" y="63"/>
                    </a:lnTo>
                    <a:lnTo>
                      <a:pt x="1088" y="53"/>
                    </a:lnTo>
                    <a:lnTo>
                      <a:pt x="934" y="42"/>
                    </a:lnTo>
                    <a:lnTo>
                      <a:pt x="791" y="32"/>
                    </a:lnTo>
                    <a:lnTo>
                      <a:pt x="664" y="22"/>
                    </a:lnTo>
                    <a:lnTo>
                      <a:pt x="550" y="11"/>
                    </a:lnTo>
                    <a:lnTo>
                      <a:pt x="451" y="0"/>
                    </a:lnTo>
                    <a:lnTo>
                      <a:pt x="526" y="76"/>
                    </a:lnTo>
                    <a:lnTo>
                      <a:pt x="586" y="162"/>
                    </a:lnTo>
                    <a:lnTo>
                      <a:pt x="630" y="255"/>
                    </a:lnTo>
                    <a:lnTo>
                      <a:pt x="656" y="354"/>
                    </a:lnTo>
                    <a:lnTo>
                      <a:pt x="661" y="453"/>
                    </a:lnTo>
                    <a:lnTo>
                      <a:pt x="651" y="543"/>
                    </a:lnTo>
                    <a:lnTo>
                      <a:pt x="615" y="624"/>
                    </a:lnTo>
                    <a:lnTo>
                      <a:pt x="561" y="688"/>
                    </a:lnTo>
                    <a:lnTo>
                      <a:pt x="500" y="712"/>
                    </a:lnTo>
                    <a:lnTo>
                      <a:pt x="449" y="738"/>
                    </a:lnTo>
                    <a:lnTo>
                      <a:pt x="407" y="764"/>
                    </a:lnTo>
                    <a:lnTo>
                      <a:pt x="370" y="793"/>
                    </a:lnTo>
                    <a:lnTo>
                      <a:pt x="339" y="821"/>
                    </a:lnTo>
                    <a:lnTo>
                      <a:pt x="311" y="852"/>
                    </a:lnTo>
                    <a:lnTo>
                      <a:pt x="288" y="881"/>
                    </a:lnTo>
                    <a:lnTo>
                      <a:pt x="266" y="910"/>
                    </a:lnTo>
                    <a:lnTo>
                      <a:pt x="243" y="938"/>
                    </a:lnTo>
                    <a:lnTo>
                      <a:pt x="222" y="964"/>
                    </a:lnTo>
                    <a:lnTo>
                      <a:pt x="197" y="987"/>
                    </a:lnTo>
                    <a:lnTo>
                      <a:pt x="171" y="1009"/>
                    </a:lnTo>
                    <a:lnTo>
                      <a:pt x="137" y="1027"/>
                    </a:lnTo>
                    <a:lnTo>
                      <a:pt x="98" y="1042"/>
                    </a:lnTo>
                    <a:lnTo>
                      <a:pt x="54" y="1052"/>
                    </a:lnTo>
                    <a:lnTo>
                      <a:pt x="0" y="1060"/>
                    </a:lnTo>
                    <a:lnTo>
                      <a:pt x="7857" y="105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grpSp>
        <p:grpSp>
          <p:nvGrpSpPr>
            <p:cNvPr id="4" name="Group 8"/>
            <p:cNvGrpSpPr>
              <a:grpSpLocks/>
            </p:cNvGrpSpPr>
            <p:nvPr/>
          </p:nvGrpSpPr>
          <p:grpSpPr bwMode="auto">
            <a:xfrm flipH="1">
              <a:off x="432" y="1824"/>
              <a:ext cx="804" cy="1496"/>
              <a:chOff x="4028" y="2018"/>
              <a:chExt cx="1104" cy="2294"/>
            </a:xfrm>
          </p:grpSpPr>
          <p:sp>
            <p:nvSpPr>
              <p:cNvPr id="5127" name="Freeform 9"/>
              <p:cNvSpPr>
                <a:spLocks/>
              </p:cNvSpPr>
              <p:nvPr/>
            </p:nvSpPr>
            <p:spPr bwMode="auto">
              <a:xfrm>
                <a:off x="4072" y="2266"/>
                <a:ext cx="879" cy="1880"/>
              </a:xfrm>
              <a:custGeom>
                <a:avLst/>
                <a:gdLst>
                  <a:gd name="T0" fmla="*/ 459 w 2637"/>
                  <a:gd name="T1" fmla="*/ 4235 h 5641"/>
                  <a:gd name="T2" fmla="*/ 505 w 2637"/>
                  <a:gd name="T3" fmla="*/ 4086 h 5641"/>
                  <a:gd name="T4" fmla="*/ 549 w 2637"/>
                  <a:gd name="T5" fmla="*/ 3941 h 5641"/>
                  <a:gd name="T6" fmla="*/ 595 w 2637"/>
                  <a:gd name="T7" fmla="*/ 3802 h 5641"/>
                  <a:gd name="T8" fmla="*/ 641 w 2637"/>
                  <a:gd name="T9" fmla="*/ 3663 h 5641"/>
                  <a:gd name="T10" fmla="*/ 688 w 2637"/>
                  <a:gd name="T11" fmla="*/ 3526 h 5641"/>
                  <a:gd name="T12" fmla="*/ 737 w 2637"/>
                  <a:gd name="T13" fmla="*/ 3390 h 5641"/>
                  <a:gd name="T14" fmla="*/ 784 w 2637"/>
                  <a:gd name="T15" fmla="*/ 3260 h 5641"/>
                  <a:gd name="T16" fmla="*/ 836 w 2637"/>
                  <a:gd name="T17" fmla="*/ 3130 h 5641"/>
                  <a:gd name="T18" fmla="*/ 886 w 2637"/>
                  <a:gd name="T19" fmla="*/ 3004 h 5641"/>
                  <a:gd name="T20" fmla="*/ 938 w 2637"/>
                  <a:gd name="T21" fmla="*/ 2876 h 5641"/>
                  <a:gd name="T22" fmla="*/ 991 w 2637"/>
                  <a:gd name="T23" fmla="*/ 2749 h 5641"/>
                  <a:gd name="T24" fmla="*/ 1047 w 2637"/>
                  <a:gd name="T25" fmla="*/ 2625 h 5641"/>
                  <a:gd name="T26" fmla="*/ 1102 w 2637"/>
                  <a:gd name="T27" fmla="*/ 2502 h 5641"/>
                  <a:gd name="T28" fmla="*/ 1161 w 2637"/>
                  <a:gd name="T29" fmla="*/ 2378 h 5641"/>
                  <a:gd name="T30" fmla="*/ 1220 w 2637"/>
                  <a:gd name="T31" fmla="*/ 2257 h 5641"/>
                  <a:gd name="T32" fmla="*/ 1285 w 2637"/>
                  <a:gd name="T33" fmla="*/ 2133 h 5641"/>
                  <a:gd name="T34" fmla="*/ 1347 w 2637"/>
                  <a:gd name="T35" fmla="*/ 2010 h 5641"/>
                  <a:gd name="T36" fmla="*/ 1416 w 2637"/>
                  <a:gd name="T37" fmla="*/ 1886 h 5641"/>
                  <a:gd name="T38" fmla="*/ 1483 w 2637"/>
                  <a:gd name="T39" fmla="*/ 1762 h 5641"/>
                  <a:gd name="T40" fmla="*/ 1555 w 2637"/>
                  <a:gd name="T41" fmla="*/ 1638 h 5641"/>
                  <a:gd name="T42" fmla="*/ 1629 w 2637"/>
                  <a:gd name="T43" fmla="*/ 1514 h 5641"/>
                  <a:gd name="T44" fmla="*/ 1702 w 2637"/>
                  <a:gd name="T45" fmla="*/ 1388 h 5641"/>
                  <a:gd name="T46" fmla="*/ 1783 w 2637"/>
                  <a:gd name="T47" fmla="*/ 1257 h 5641"/>
                  <a:gd name="T48" fmla="*/ 1863 w 2637"/>
                  <a:gd name="T49" fmla="*/ 1128 h 5641"/>
                  <a:gd name="T50" fmla="*/ 1951 w 2637"/>
                  <a:gd name="T51" fmla="*/ 998 h 5641"/>
                  <a:gd name="T52" fmla="*/ 2037 w 2637"/>
                  <a:gd name="T53" fmla="*/ 861 h 5641"/>
                  <a:gd name="T54" fmla="*/ 2130 w 2637"/>
                  <a:gd name="T55" fmla="*/ 725 h 5641"/>
                  <a:gd name="T56" fmla="*/ 2223 w 2637"/>
                  <a:gd name="T57" fmla="*/ 586 h 5641"/>
                  <a:gd name="T58" fmla="*/ 2322 w 2637"/>
                  <a:gd name="T59" fmla="*/ 447 h 5641"/>
                  <a:gd name="T60" fmla="*/ 2424 w 2637"/>
                  <a:gd name="T61" fmla="*/ 301 h 5641"/>
                  <a:gd name="T62" fmla="*/ 2529 w 2637"/>
                  <a:gd name="T63" fmla="*/ 153 h 5641"/>
                  <a:gd name="T64" fmla="*/ 2637 w 2637"/>
                  <a:gd name="T65" fmla="*/ 0 h 5641"/>
                  <a:gd name="T66" fmla="*/ 2492 w 2637"/>
                  <a:gd name="T67" fmla="*/ 242 h 5641"/>
                  <a:gd name="T68" fmla="*/ 2343 w 2637"/>
                  <a:gd name="T69" fmla="*/ 487 h 5641"/>
                  <a:gd name="T70" fmla="*/ 2192 w 2637"/>
                  <a:gd name="T71" fmla="*/ 737 h 5641"/>
                  <a:gd name="T72" fmla="*/ 2040 w 2637"/>
                  <a:gd name="T73" fmla="*/ 994 h 5641"/>
                  <a:gd name="T74" fmla="*/ 1888 w 2637"/>
                  <a:gd name="T75" fmla="*/ 1255 h 5641"/>
                  <a:gd name="T76" fmla="*/ 1740 w 2637"/>
                  <a:gd name="T77" fmla="*/ 1518 h 5641"/>
                  <a:gd name="T78" fmla="*/ 1594 w 2637"/>
                  <a:gd name="T79" fmla="*/ 1784 h 5641"/>
                  <a:gd name="T80" fmla="*/ 1453 w 2637"/>
                  <a:gd name="T81" fmla="*/ 2049 h 5641"/>
                  <a:gd name="T82" fmla="*/ 1316 w 2637"/>
                  <a:gd name="T83" fmla="*/ 2319 h 5641"/>
                  <a:gd name="T84" fmla="*/ 1189 w 2637"/>
                  <a:gd name="T85" fmla="*/ 2588 h 5641"/>
                  <a:gd name="T86" fmla="*/ 1069 w 2637"/>
                  <a:gd name="T87" fmla="*/ 2855 h 5641"/>
                  <a:gd name="T88" fmla="*/ 961 w 2637"/>
                  <a:gd name="T89" fmla="*/ 3124 h 5641"/>
                  <a:gd name="T90" fmla="*/ 861 w 2637"/>
                  <a:gd name="T91" fmla="*/ 3390 h 5641"/>
                  <a:gd name="T92" fmla="*/ 775 w 2637"/>
                  <a:gd name="T93" fmla="*/ 3653 h 5641"/>
                  <a:gd name="T94" fmla="*/ 700 w 2637"/>
                  <a:gd name="T95" fmla="*/ 3916 h 5641"/>
                  <a:gd name="T96" fmla="*/ 641 w 2637"/>
                  <a:gd name="T97" fmla="*/ 4173 h 5641"/>
                  <a:gd name="T98" fmla="*/ 418 w 2637"/>
                  <a:gd name="T99" fmla="*/ 5111 h 5641"/>
                  <a:gd name="T100" fmla="*/ 0 w 2637"/>
                  <a:gd name="T101" fmla="*/ 5641 h 5641"/>
                  <a:gd name="T102" fmla="*/ 459 w 2637"/>
                  <a:gd name="T103" fmla="*/ 4235 h 56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37"/>
                  <a:gd name="T157" fmla="*/ 0 h 5641"/>
                  <a:gd name="T158" fmla="*/ 2637 w 2637"/>
                  <a:gd name="T159" fmla="*/ 5641 h 564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37" h="5641">
                    <a:moveTo>
                      <a:pt x="459" y="4235"/>
                    </a:moveTo>
                    <a:lnTo>
                      <a:pt x="505" y="4086"/>
                    </a:lnTo>
                    <a:lnTo>
                      <a:pt x="549" y="3941"/>
                    </a:lnTo>
                    <a:lnTo>
                      <a:pt x="595" y="3802"/>
                    </a:lnTo>
                    <a:lnTo>
                      <a:pt x="641" y="3663"/>
                    </a:lnTo>
                    <a:lnTo>
                      <a:pt x="688" y="3526"/>
                    </a:lnTo>
                    <a:lnTo>
                      <a:pt x="737" y="3390"/>
                    </a:lnTo>
                    <a:lnTo>
                      <a:pt x="784" y="3260"/>
                    </a:lnTo>
                    <a:lnTo>
                      <a:pt x="836" y="3130"/>
                    </a:lnTo>
                    <a:lnTo>
                      <a:pt x="886" y="3004"/>
                    </a:lnTo>
                    <a:lnTo>
                      <a:pt x="938" y="2876"/>
                    </a:lnTo>
                    <a:lnTo>
                      <a:pt x="991" y="2749"/>
                    </a:lnTo>
                    <a:lnTo>
                      <a:pt x="1047" y="2625"/>
                    </a:lnTo>
                    <a:lnTo>
                      <a:pt x="1102" y="2502"/>
                    </a:lnTo>
                    <a:lnTo>
                      <a:pt x="1161" y="2378"/>
                    </a:lnTo>
                    <a:lnTo>
                      <a:pt x="1220" y="2257"/>
                    </a:lnTo>
                    <a:lnTo>
                      <a:pt x="1285" y="2133"/>
                    </a:lnTo>
                    <a:lnTo>
                      <a:pt x="1347" y="2010"/>
                    </a:lnTo>
                    <a:lnTo>
                      <a:pt x="1416" y="1886"/>
                    </a:lnTo>
                    <a:lnTo>
                      <a:pt x="1483" y="1762"/>
                    </a:lnTo>
                    <a:lnTo>
                      <a:pt x="1555" y="1638"/>
                    </a:lnTo>
                    <a:lnTo>
                      <a:pt x="1629" y="1514"/>
                    </a:lnTo>
                    <a:lnTo>
                      <a:pt x="1702" y="1388"/>
                    </a:lnTo>
                    <a:lnTo>
                      <a:pt x="1783" y="1257"/>
                    </a:lnTo>
                    <a:lnTo>
                      <a:pt x="1863" y="1128"/>
                    </a:lnTo>
                    <a:lnTo>
                      <a:pt x="1951" y="998"/>
                    </a:lnTo>
                    <a:lnTo>
                      <a:pt x="2037" y="861"/>
                    </a:lnTo>
                    <a:lnTo>
                      <a:pt x="2130" y="725"/>
                    </a:lnTo>
                    <a:lnTo>
                      <a:pt x="2223" y="586"/>
                    </a:lnTo>
                    <a:lnTo>
                      <a:pt x="2322" y="447"/>
                    </a:lnTo>
                    <a:lnTo>
                      <a:pt x="2424" y="301"/>
                    </a:lnTo>
                    <a:lnTo>
                      <a:pt x="2529" y="153"/>
                    </a:lnTo>
                    <a:lnTo>
                      <a:pt x="2637" y="0"/>
                    </a:lnTo>
                    <a:lnTo>
                      <a:pt x="2492" y="242"/>
                    </a:lnTo>
                    <a:lnTo>
                      <a:pt x="2343" y="487"/>
                    </a:lnTo>
                    <a:lnTo>
                      <a:pt x="2192" y="737"/>
                    </a:lnTo>
                    <a:lnTo>
                      <a:pt x="2040" y="994"/>
                    </a:lnTo>
                    <a:lnTo>
                      <a:pt x="1888" y="1255"/>
                    </a:lnTo>
                    <a:lnTo>
                      <a:pt x="1740" y="1518"/>
                    </a:lnTo>
                    <a:lnTo>
                      <a:pt x="1594" y="1784"/>
                    </a:lnTo>
                    <a:lnTo>
                      <a:pt x="1453" y="2049"/>
                    </a:lnTo>
                    <a:lnTo>
                      <a:pt x="1316" y="2319"/>
                    </a:lnTo>
                    <a:lnTo>
                      <a:pt x="1189" y="2588"/>
                    </a:lnTo>
                    <a:lnTo>
                      <a:pt x="1069" y="2855"/>
                    </a:lnTo>
                    <a:lnTo>
                      <a:pt x="961" y="3124"/>
                    </a:lnTo>
                    <a:lnTo>
                      <a:pt x="861" y="3390"/>
                    </a:lnTo>
                    <a:lnTo>
                      <a:pt x="775" y="3653"/>
                    </a:lnTo>
                    <a:lnTo>
                      <a:pt x="700" y="3916"/>
                    </a:lnTo>
                    <a:lnTo>
                      <a:pt x="641" y="4173"/>
                    </a:lnTo>
                    <a:lnTo>
                      <a:pt x="418" y="5111"/>
                    </a:lnTo>
                    <a:lnTo>
                      <a:pt x="0" y="5641"/>
                    </a:lnTo>
                    <a:lnTo>
                      <a:pt x="459" y="4235"/>
                    </a:lnTo>
                    <a:close/>
                  </a:path>
                </a:pathLst>
              </a:custGeom>
              <a:solidFill>
                <a:srgbClr val="FFFFFF">
                  <a:alpha val="50195"/>
                </a:srgbClr>
              </a:solidFill>
              <a:ln w="9525">
                <a:noFill/>
                <a:round/>
                <a:headEnd/>
                <a:tailEnd/>
              </a:ln>
            </p:spPr>
            <p:txBody>
              <a:bodyPr lIns="16" tIns="8" rIns="16" bIns="8">
                <a:spAutoFit/>
              </a:bodyPr>
              <a:lstStyle/>
              <a:p>
                <a:endParaRPr lang="ar-SA"/>
              </a:p>
            </p:txBody>
          </p:sp>
          <p:sp>
            <p:nvSpPr>
              <p:cNvPr id="5128" name="Freeform 10"/>
              <p:cNvSpPr>
                <a:spLocks/>
              </p:cNvSpPr>
              <p:nvPr/>
            </p:nvSpPr>
            <p:spPr bwMode="auto">
              <a:xfrm>
                <a:off x="4222" y="2264"/>
                <a:ext cx="732" cy="1414"/>
              </a:xfrm>
              <a:custGeom>
                <a:avLst/>
                <a:gdLst>
                  <a:gd name="T0" fmla="*/ 2179 w 2198"/>
                  <a:gd name="T1" fmla="*/ 0 h 4243"/>
                  <a:gd name="T2" fmla="*/ 1965 w 2198"/>
                  <a:gd name="T3" fmla="*/ 301 h 4243"/>
                  <a:gd name="T4" fmla="*/ 1765 w 2198"/>
                  <a:gd name="T5" fmla="*/ 586 h 4243"/>
                  <a:gd name="T6" fmla="*/ 1579 w 2198"/>
                  <a:gd name="T7" fmla="*/ 861 h 4243"/>
                  <a:gd name="T8" fmla="*/ 1406 w 2198"/>
                  <a:gd name="T9" fmla="*/ 1128 h 4243"/>
                  <a:gd name="T10" fmla="*/ 1245 w 2198"/>
                  <a:gd name="T11" fmla="*/ 1387 h 4243"/>
                  <a:gd name="T12" fmla="*/ 1096 w 2198"/>
                  <a:gd name="T13" fmla="*/ 1638 h 4243"/>
                  <a:gd name="T14" fmla="*/ 957 w 2198"/>
                  <a:gd name="T15" fmla="*/ 1889 h 4243"/>
                  <a:gd name="T16" fmla="*/ 827 w 2198"/>
                  <a:gd name="T17" fmla="*/ 2136 h 4243"/>
                  <a:gd name="T18" fmla="*/ 702 w 2198"/>
                  <a:gd name="T19" fmla="*/ 2381 h 4243"/>
                  <a:gd name="T20" fmla="*/ 588 w 2198"/>
                  <a:gd name="T21" fmla="*/ 2628 h 4243"/>
                  <a:gd name="T22" fmla="*/ 480 w 2198"/>
                  <a:gd name="T23" fmla="*/ 2879 h 4243"/>
                  <a:gd name="T24" fmla="*/ 378 w 2198"/>
                  <a:gd name="T25" fmla="*/ 3133 h 4243"/>
                  <a:gd name="T26" fmla="*/ 279 w 2198"/>
                  <a:gd name="T27" fmla="*/ 3392 h 4243"/>
                  <a:gd name="T28" fmla="*/ 183 w 2198"/>
                  <a:gd name="T29" fmla="*/ 3665 h 4243"/>
                  <a:gd name="T30" fmla="*/ 90 w 2198"/>
                  <a:gd name="T31" fmla="*/ 3943 h 4243"/>
                  <a:gd name="T32" fmla="*/ 0 w 2198"/>
                  <a:gd name="T33" fmla="*/ 4237 h 4243"/>
                  <a:gd name="T34" fmla="*/ 65 w 2198"/>
                  <a:gd name="T35" fmla="*/ 4096 h 4243"/>
                  <a:gd name="T36" fmla="*/ 155 w 2198"/>
                  <a:gd name="T37" fmla="*/ 3810 h 4243"/>
                  <a:gd name="T38" fmla="*/ 248 w 2198"/>
                  <a:gd name="T39" fmla="*/ 3535 h 4243"/>
                  <a:gd name="T40" fmla="*/ 344 w 2198"/>
                  <a:gd name="T41" fmla="*/ 3269 h 4243"/>
                  <a:gd name="T42" fmla="*/ 446 w 2198"/>
                  <a:gd name="T43" fmla="*/ 3012 h 4243"/>
                  <a:gd name="T44" fmla="*/ 551 w 2198"/>
                  <a:gd name="T45" fmla="*/ 2759 h 4243"/>
                  <a:gd name="T46" fmla="*/ 663 w 2198"/>
                  <a:gd name="T47" fmla="*/ 2510 h 4243"/>
                  <a:gd name="T48" fmla="*/ 781 w 2198"/>
                  <a:gd name="T49" fmla="*/ 2267 h 4243"/>
                  <a:gd name="T50" fmla="*/ 908 w 2198"/>
                  <a:gd name="T51" fmla="*/ 2018 h 4243"/>
                  <a:gd name="T52" fmla="*/ 1043 w 2198"/>
                  <a:gd name="T53" fmla="*/ 1771 h 4243"/>
                  <a:gd name="T54" fmla="*/ 1189 w 2198"/>
                  <a:gd name="T55" fmla="*/ 1526 h 4243"/>
                  <a:gd name="T56" fmla="*/ 1343 w 2198"/>
                  <a:gd name="T57" fmla="*/ 1269 h 4243"/>
                  <a:gd name="T58" fmla="*/ 1510 w 2198"/>
                  <a:gd name="T59" fmla="*/ 1010 h 4243"/>
                  <a:gd name="T60" fmla="*/ 1690 w 2198"/>
                  <a:gd name="T61" fmla="*/ 737 h 4243"/>
                  <a:gd name="T62" fmla="*/ 1882 w 2198"/>
                  <a:gd name="T63" fmla="*/ 459 h 4243"/>
                  <a:gd name="T64" fmla="*/ 2090 w 2198"/>
                  <a:gd name="T65" fmla="*/ 165 h 4243"/>
                  <a:gd name="T66" fmla="*/ 2179 w 2198"/>
                  <a:gd name="T67" fmla="*/ 0 h 4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98"/>
                  <a:gd name="T103" fmla="*/ 0 h 4243"/>
                  <a:gd name="T104" fmla="*/ 2198 w 2198"/>
                  <a:gd name="T105" fmla="*/ 4243 h 4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98" h="4243">
                    <a:moveTo>
                      <a:pt x="2198" y="12"/>
                    </a:moveTo>
                    <a:lnTo>
                      <a:pt x="2179" y="0"/>
                    </a:lnTo>
                    <a:lnTo>
                      <a:pt x="2071" y="152"/>
                    </a:lnTo>
                    <a:lnTo>
                      <a:pt x="1965" y="301"/>
                    </a:lnTo>
                    <a:lnTo>
                      <a:pt x="1863" y="446"/>
                    </a:lnTo>
                    <a:lnTo>
                      <a:pt x="1765" y="586"/>
                    </a:lnTo>
                    <a:lnTo>
                      <a:pt x="1672" y="725"/>
                    </a:lnTo>
                    <a:lnTo>
                      <a:pt x="1579" y="861"/>
                    </a:lnTo>
                    <a:lnTo>
                      <a:pt x="1492" y="997"/>
                    </a:lnTo>
                    <a:lnTo>
                      <a:pt x="1406" y="1128"/>
                    </a:lnTo>
                    <a:lnTo>
                      <a:pt x="1325" y="1257"/>
                    </a:lnTo>
                    <a:lnTo>
                      <a:pt x="1245" y="1387"/>
                    </a:lnTo>
                    <a:lnTo>
                      <a:pt x="1171" y="1514"/>
                    </a:lnTo>
                    <a:lnTo>
                      <a:pt x="1096" y="1638"/>
                    </a:lnTo>
                    <a:lnTo>
                      <a:pt x="1025" y="1765"/>
                    </a:lnTo>
                    <a:lnTo>
                      <a:pt x="957" y="1889"/>
                    </a:lnTo>
                    <a:lnTo>
                      <a:pt x="889" y="2012"/>
                    </a:lnTo>
                    <a:lnTo>
                      <a:pt x="827" y="2136"/>
                    </a:lnTo>
                    <a:lnTo>
                      <a:pt x="761" y="2261"/>
                    </a:lnTo>
                    <a:lnTo>
                      <a:pt x="702" y="2381"/>
                    </a:lnTo>
                    <a:lnTo>
                      <a:pt x="644" y="2504"/>
                    </a:lnTo>
                    <a:lnTo>
                      <a:pt x="588" y="2628"/>
                    </a:lnTo>
                    <a:lnTo>
                      <a:pt x="533" y="2753"/>
                    </a:lnTo>
                    <a:lnTo>
                      <a:pt x="480" y="2879"/>
                    </a:lnTo>
                    <a:lnTo>
                      <a:pt x="428" y="3006"/>
                    </a:lnTo>
                    <a:lnTo>
                      <a:pt x="378" y="3133"/>
                    </a:lnTo>
                    <a:lnTo>
                      <a:pt x="326" y="3263"/>
                    </a:lnTo>
                    <a:lnTo>
                      <a:pt x="279" y="3392"/>
                    </a:lnTo>
                    <a:lnTo>
                      <a:pt x="230" y="3529"/>
                    </a:lnTo>
                    <a:lnTo>
                      <a:pt x="183" y="3665"/>
                    </a:lnTo>
                    <a:lnTo>
                      <a:pt x="137" y="3804"/>
                    </a:lnTo>
                    <a:lnTo>
                      <a:pt x="90" y="3943"/>
                    </a:lnTo>
                    <a:lnTo>
                      <a:pt x="47" y="4089"/>
                    </a:lnTo>
                    <a:lnTo>
                      <a:pt x="0" y="4237"/>
                    </a:lnTo>
                    <a:lnTo>
                      <a:pt x="20" y="4243"/>
                    </a:lnTo>
                    <a:lnTo>
                      <a:pt x="65" y="4096"/>
                    </a:lnTo>
                    <a:lnTo>
                      <a:pt x="108" y="3949"/>
                    </a:lnTo>
                    <a:lnTo>
                      <a:pt x="155" y="3810"/>
                    </a:lnTo>
                    <a:lnTo>
                      <a:pt x="202" y="3671"/>
                    </a:lnTo>
                    <a:lnTo>
                      <a:pt x="248" y="3535"/>
                    </a:lnTo>
                    <a:lnTo>
                      <a:pt x="298" y="3398"/>
                    </a:lnTo>
                    <a:lnTo>
                      <a:pt x="344" y="3269"/>
                    </a:lnTo>
                    <a:lnTo>
                      <a:pt x="396" y="3139"/>
                    </a:lnTo>
                    <a:lnTo>
                      <a:pt x="446" y="3012"/>
                    </a:lnTo>
                    <a:lnTo>
                      <a:pt x="498" y="2885"/>
                    </a:lnTo>
                    <a:lnTo>
                      <a:pt x="551" y="2759"/>
                    </a:lnTo>
                    <a:lnTo>
                      <a:pt x="606" y="2635"/>
                    </a:lnTo>
                    <a:lnTo>
                      <a:pt x="663" y="2510"/>
                    </a:lnTo>
                    <a:lnTo>
                      <a:pt x="722" y="2387"/>
                    </a:lnTo>
                    <a:lnTo>
                      <a:pt x="781" y="2267"/>
                    </a:lnTo>
                    <a:lnTo>
                      <a:pt x="845" y="2143"/>
                    </a:lnTo>
                    <a:lnTo>
                      <a:pt x="908" y="2018"/>
                    </a:lnTo>
                    <a:lnTo>
                      <a:pt x="975" y="1895"/>
                    </a:lnTo>
                    <a:lnTo>
                      <a:pt x="1043" y="1771"/>
                    </a:lnTo>
                    <a:lnTo>
                      <a:pt x="1114" y="1651"/>
                    </a:lnTo>
                    <a:lnTo>
                      <a:pt x="1189" y="1526"/>
                    </a:lnTo>
                    <a:lnTo>
                      <a:pt x="1263" y="1400"/>
                    </a:lnTo>
                    <a:lnTo>
                      <a:pt x="1343" y="1269"/>
                    </a:lnTo>
                    <a:lnTo>
                      <a:pt x="1424" y="1140"/>
                    </a:lnTo>
                    <a:lnTo>
                      <a:pt x="1510" y="1010"/>
                    </a:lnTo>
                    <a:lnTo>
                      <a:pt x="1598" y="873"/>
                    </a:lnTo>
                    <a:lnTo>
                      <a:pt x="1690" y="737"/>
                    </a:lnTo>
                    <a:lnTo>
                      <a:pt x="1783" y="598"/>
                    </a:lnTo>
                    <a:lnTo>
                      <a:pt x="1882" y="459"/>
                    </a:lnTo>
                    <a:lnTo>
                      <a:pt x="1984" y="314"/>
                    </a:lnTo>
                    <a:lnTo>
                      <a:pt x="2090" y="165"/>
                    </a:lnTo>
                    <a:lnTo>
                      <a:pt x="2198" y="12"/>
                    </a:lnTo>
                    <a:lnTo>
                      <a:pt x="2179" y="0"/>
                    </a:lnTo>
                    <a:lnTo>
                      <a:pt x="2198" y="12"/>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29" name="Freeform 11"/>
              <p:cNvSpPr>
                <a:spLocks/>
              </p:cNvSpPr>
              <p:nvPr/>
            </p:nvSpPr>
            <p:spPr bwMode="auto">
              <a:xfrm>
                <a:off x="4283" y="2264"/>
                <a:ext cx="671" cy="1393"/>
              </a:xfrm>
              <a:custGeom>
                <a:avLst/>
                <a:gdLst>
                  <a:gd name="T0" fmla="*/ 19 w 2015"/>
                  <a:gd name="T1" fmla="*/ 4179 h 4179"/>
                  <a:gd name="T2" fmla="*/ 78 w 2015"/>
                  <a:gd name="T3" fmla="*/ 3922 h 4179"/>
                  <a:gd name="T4" fmla="*/ 152 w 2015"/>
                  <a:gd name="T5" fmla="*/ 3663 h 4179"/>
                  <a:gd name="T6" fmla="*/ 239 w 2015"/>
                  <a:gd name="T7" fmla="*/ 3398 h 4179"/>
                  <a:gd name="T8" fmla="*/ 337 w 2015"/>
                  <a:gd name="T9" fmla="*/ 3133 h 4179"/>
                  <a:gd name="T10" fmla="*/ 446 w 2015"/>
                  <a:gd name="T11" fmla="*/ 2863 h 4179"/>
                  <a:gd name="T12" fmla="*/ 566 w 2015"/>
                  <a:gd name="T13" fmla="*/ 2598 h 4179"/>
                  <a:gd name="T14" fmla="*/ 694 w 2015"/>
                  <a:gd name="T15" fmla="*/ 2328 h 4179"/>
                  <a:gd name="T16" fmla="*/ 829 w 2015"/>
                  <a:gd name="T17" fmla="*/ 2059 h 4179"/>
                  <a:gd name="T18" fmla="*/ 972 w 2015"/>
                  <a:gd name="T19" fmla="*/ 1792 h 4179"/>
                  <a:gd name="T20" fmla="*/ 1117 w 2015"/>
                  <a:gd name="T21" fmla="*/ 1526 h 4179"/>
                  <a:gd name="T22" fmla="*/ 1266 w 2015"/>
                  <a:gd name="T23" fmla="*/ 1263 h 4179"/>
                  <a:gd name="T24" fmla="*/ 1417 w 2015"/>
                  <a:gd name="T25" fmla="*/ 1006 h 4179"/>
                  <a:gd name="T26" fmla="*/ 1570 w 2015"/>
                  <a:gd name="T27" fmla="*/ 749 h 4179"/>
                  <a:gd name="T28" fmla="*/ 1721 w 2015"/>
                  <a:gd name="T29" fmla="*/ 499 h 4179"/>
                  <a:gd name="T30" fmla="*/ 1870 w 2015"/>
                  <a:gd name="T31" fmla="*/ 255 h 4179"/>
                  <a:gd name="T32" fmla="*/ 2015 w 2015"/>
                  <a:gd name="T33" fmla="*/ 12 h 4179"/>
                  <a:gd name="T34" fmla="*/ 1996 w 2015"/>
                  <a:gd name="T35" fmla="*/ 0 h 4179"/>
                  <a:gd name="T36" fmla="*/ 1851 w 2015"/>
                  <a:gd name="T37" fmla="*/ 242 h 4179"/>
                  <a:gd name="T38" fmla="*/ 1702 w 2015"/>
                  <a:gd name="T39" fmla="*/ 487 h 4179"/>
                  <a:gd name="T40" fmla="*/ 1551 w 2015"/>
                  <a:gd name="T41" fmla="*/ 737 h 4179"/>
                  <a:gd name="T42" fmla="*/ 1399 w 2015"/>
                  <a:gd name="T43" fmla="*/ 994 h 4179"/>
                  <a:gd name="T44" fmla="*/ 1247 w 2015"/>
                  <a:gd name="T45" fmla="*/ 1257 h 4179"/>
                  <a:gd name="T46" fmla="*/ 1099 w 2015"/>
                  <a:gd name="T47" fmla="*/ 1520 h 4179"/>
                  <a:gd name="T48" fmla="*/ 953 w 2015"/>
                  <a:gd name="T49" fmla="*/ 1786 h 4179"/>
                  <a:gd name="T50" fmla="*/ 811 w 2015"/>
                  <a:gd name="T51" fmla="*/ 2053 h 4179"/>
                  <a:gd name="T52" fmla="*/ 674 w 2015"/>
                  <a:gd name="T53" fmla="*/ 2322 h 4179"/>
                  <a:gd name="T54" fmla="*/ 548 w 2015"/>
                  <a:gd name="T55" fmla="*/ 2591 h 4179"/>
                  <a:gd name="T56" fmla="*/ 427 w 2015"/>
                  <a:gd name="T57" fmla="*/ 2857 h 4179"/>
                  <a:gd name="T58" fmla="*/ 319 w 2015"/>
                  <a:gd name="T59" fmla="*/ 3127 h 4179"/>
                  <a:gd name="T60" fmla="*/ 219 w 2015"/>
                  <a:gd name="T61" fmla="*/ 3392 h 4179"/>
                  <a:gd name="T62" fmla="*/ 133 w 2015"/>
                  <a:gd name="T63" fmla="*/ 3655 h 4179"/>
                  <a:gd name="T64" fmla="*/ 59 w 2015"/>
                  <a:gd name="T65" fmla="*/ 3922 h 4179"/>
                  <a:gd name="T66" fmla="*/ 0 w 2015"/>
                  <a:gd name="T67" fmla="*/ 4179 h 4179"/>
                  <a:gd name="T68" fmla="*/ 19 w 2015"/>
                  <a:gd name="T69" fmla="*/ 4179 h 41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15"/>
                  <a:gd name="T106" fmla="*/ 0 h 4179"/>
                  <a:gd name="T107" fmla="*/ 2015 w 2015"/>
                  <a:gd name="T108" fmla="*/ 4179 h 41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15" h="4179">
                    <a:moveTo>
                      <a:pt x="19" y="4179"/>
                    </a:moveTo>
                    <a:lnTo>
                      <a:pt x="78" y="3922"/>
                    </a:lnTo>
                    <a:lnTo>
                      <a:pt x="152" y="3663"/>
                    </a:lnTo>
                    <a:lnTo>
                      <a:pt x="239" y="3398"/>
                    </a:lnTo>
                    <a:lnTo>
                      <a:pt x="337" y="3133"/>
                    </a:lnTo>
                    <a:lnTo>
                      <a:pt x="446" y="2863"/>
                    </a:lnTo>
                    <a:lnTo>
                      <a:pt x="566" y="2598"/>
                    </a:lnTo>
                    <a:lnTo>
                      <a:pt x="694" y="2328"/>
                    </a:lnTo>
                    <a:lnTo>
                      <a:pt x="829" y="2059"/>
                    </a:lnTo>
                    <a:lnTo>
                      <a:pt x="972" y="1792"/>
                    </a:lnTo>
                    <a:lnTo>
                      <a:pt x="1117" y="1526"/>
                    </a:lnTo>
                    <a:lnTo>
                      <a:pt x="1266" y="1263"/>
                    </a:lnTo>
                    <a:lnTo>
                      <a:pt x="1417" y="1006"/>
                    </a:lnTo>
                    <a:lnTo>
                      <a:pt x="1570" y="749"/>
                    </a:lnTo>
                    <a:lnTo>
                      <a:pt x="1721" y="499"/>
                    </a:lnTo>
                    <a:lnTo>
                      <a:pt x="1870" y="255"/>
                    </a:lnTo>
                    <a:lnTo>
                      <a:pt x="2015" y="12"/>
                    </a:lnTo>
                    <a:lnTo>
                      <a:pt x="1996" y="0"/>
                    </a:lnTo>
                    <a:lnTo>
                      <a:pt x="1851" y="242"/>
                    </a:lnTo>
                    <a:lnTo>
                      <a:pt x="1702" y="487"/>
                    </a:lnTo>
                    <a:lnTo>
                      <a:pt x="1551" y="737"/>
                    </a:lnTo>
                    <a:lnTo>
                      <a:pt x="1399" y="994"/>
                    </a:lnTo>
                    <a:lnTo>
                      <a:pt x="1247" y="1257"/>
                    </a:lnTo>
                    <a:lnTo>
                      <a:pt x="1099" y="1520"/>
                    </a:lnTo>
                    <a:lnTo>
                      <a:pt x="953" y="1786"/>
                    </a:lnTo>
                    <a:lnTo>
                      <a:pt x="811" y="2053"/>
                    </a:lnTo>
                    <a:lnTo>
                      <a:pt x="674" y="2322"/>
                    </a:lnTo>
                    <a:lnTo>
                      <a:pt x="548" y="2591"/>
                    </a:lnTo>
                    <a:lnTo>
                      <a:pt x="427" y="2857"/>
                    </a:lnTo>
                    <a:lnTo>
                      <a:pt x="319" y="3127"/>
                    </a:lnTo>
                    <a:lnTo>
                      <a:pt x="219" y="3392"/>
                    </a:lnTo>
                    <a:lnTo>
                      <a:pt x="133" y="3655"/>
                    </a:lnTo>
                    <a:lnTo>
                      <a:pt x="59" y="3922"/>
                    </a:lnTo>
                    <a:lnTo>
                      <a:pt x="0" y="4179"/>
                    </a:lnTo>
                    <a:lnTo>
                      <a:pt x="19" y="4179"/>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0" name="Freeform 12"/>
              <p:cNvSpPr>
                <a:spLocks/>
              </p:cNvSpPr>
              <p:nvPr/>
            </p:nvSpPr>
            <p:spPr bwMode="auto">
              <a:xfrm>
                <a:off x="4209" y="3657"/>
                <a:ext cx="80" cy="314"/>
              </a:xfrm>
              <a:custGeom>
                <a:avLst/>
                <a:gdLst>
                  <a:gd name="T0" fmla="*/ 18 w 241"/>
                  <a:gd name="T1" fmla="*/ 944 h 944"/>
                  <a:gd name="T2" fmla="*/ 18 w 241"/>
                  <a:gd name="T3" fmla="*/ 938 h 944"/>
                  <a:gd name="T4" fmla="*/ 241 w 241"/>
                  <a:gd name="T5" fmla="*/ 0 h 944"/>
                  <a:gd name="T6" fmla="*/ 222 w 241"/>
                  <a:gd name="T7" fmla="*/ 0 h 944"/>
                  <a:gd name="T8" fmla="*/ 0 w 241"/>
                  <a:gd name="T9" fmla="*/ 938 h 944"/>
                  <a:gd name="T10" fmla="*/ 0 w 241"/>
                  <a:gd name="T11" fmla="*/ 931 h 944"/>
                  <a:gd name="T12" fmla="*/ 18 w 241"/>
                  <a:gd name="T13" fmla="*/ 944 h 944"/>
                  <a:gd name="T14" fmla="*/ 18 w 241"/>
                  <a:gd name="T15" fmla="*/ 941 h 944"/>
                  <a:gd name="T16" fmla="*/ 18 w 241"/>
                  <a:gd name="T17" fmla="*/ 938 h 944"/>
                  <a:gd name="T18" fmla="*/ 18 w 241"/>
                  <a:gd name="T19" fmla="*/ 944 h 9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1"/>
                  <a:gd name="T31" fmla="*/ 0 h 944"/>
                  <a:gd name="T32" fmla="*/ 241 w 241"/>
                  <a:gd name="T33" fmla="*/ 944 h 9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1" h="944">
                    <a:moveTo>
                      <a:pt x="18" y="944"/>
                    </a:moveTo>
                    <a:lnTo>
                      <a:pt x="18" y="938"/>
                    </a:lnTo>
                    <a:lnTo>
                      <a:pt x="241" y="0"/>
                    </a:lnTo>
                    <a:lnTo>
                      <a:pt x="222" y="0"/>
                    </a:lnTo>
                    <a:lnTo>
                      <a:pt x="0" y="938"/>
                    </a:lnTo>
                    <a:lnTo>
                      <a:pt x="0" y="931"/>
                    </a:lnTo>
                    <a:lnTo>
                      <a:pt x="18" y="944"/>
                    </a:lnTo>
                    <a:lnTo>
                      <a:pt x="18" y="941"/>
                    </a:lnTo>
                    <a:lnTo>
                      <a:pt x="18" y="938"/>
                    </a:lnTo>
                    <a:lnTo>
                      <a:pt x="18" y="944"/>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1" name="Freeform 13"/>
              <p:cNvSpPr>
                <a:spLocks/>
              </p:cNvSpPr>
              <p:nvPr/>
            </p:nvSpPr>
            <p:spPr bwMode="auto">
              <a:xfrm>
                <a:off x="4063" y="3967"/>
                <a:ext cx="152" cy="197"/>
              </a:xfrm>
              <a:custGeom>
                <a:avLst/>
                <a:gdLst>
                  <a:gd name="T0" fmla="*/ 18 w 455"/>
                  <a:gd name="T1" fmla="*/ 533 h 592"/>
                  <a:gd name="T2" fmla="*/ 37 w 455"/>
                  <a:gd name="T3" fmla="*/ 543 h 592"/>
                  <a:gd name="T4" fmla="*/ 455 w 455"/>
                  <a:gd name="T5" fmla="*/ 13 h 592"/>
                  <a:gd name="T6" fmla="*/ 437 w 455"/>
                  <a:gd name="T7" fmla="*/ 0 h 592"/>
                  <a:gd name="T8" fmla="*/ 18 w 455"/>
                  <a:gd name="T9" fmla="*/ 529 h 592"/>
                  <a:gd name="T10" fmla="*/ 37 w 455"/>
                  <a:gd name="T11" fmla="*/ 539 h 592"/>
                  <a:gd name="T12" fmla="*/ 18 w 455"/>
                  <a:gd name="T13" fmla="*/ 533 h 592"/>
                  <a:gd name="T14" fmla="*/ 0 w 455"/>
                  <a:gd name="T15" fmla="*/ 592 h 592"/>
                  <a:gd name="T16" fmla="*/ 37 w 455"/>
                  <a:gd name="T17" fmla="*/ 543 h 592"/>
                  <a:gd name="T18" fmla="*/ 18 w 455"/>
                  <a:gd name="T19" fmla="*/ 533 h 5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5"/>
                  <a:gd name="T31" fmla="*/ 0 h 592"/>
                  <a:gd name="T32" fmla="*/ 455 w 455"/>
                  <a:gd name="T33" fmla="*/ 592 h 5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5" h="592">
                    <a:moveTo>
                      <a:pt x="18" y="533"/>
                    </a:moveTo>
                    <a:lnTo>
                      <a:pt x="37" y="543"/>
                    </a:lnTo>
                    <a:lnTo>
                      <a:pt x="455" y="13"/>
                    </a:lnTo>
                    <a:lnTo>
                      <a:pt x="437" y="0"/>
                    </a:lnTo>
                    <a:lnTo>
                      <a:pt x="18" y="529"/>
                    </a:lnTo>
                    <a:lnTo>
                      <a:pt x="37" y="539"/>
                    </a:lnTo>
                    <a:lnTo>
                      <a:pt x="18" y="533"/>
                    </a:lnTo>
                    <a:lnTo>
                      <a:pt x="0" y="592"/>
                    </a:lnTo>
                    <a:lnTo>
                      <a:pt x="37" y="543"/>
                    </a:lnTo>
                    <a:lnTo>
                      <a:pt x="18" y="533"/>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2" name="Freeform 14"/>
              <p:cNvSpPr>
                <a:spLocks/>
              </p:cNvSpPr>
              <p:nvPr/>
            </p:nvSpPr>
            <p:spPr bwMode="auto">
              <a:xfrm>
                <a:off x="4069" y="3676"/>
                <a:ext cx="159" cy="471"/>
              </a:xfrm>
              <a:custGeom>
                <a:avLst/>
                <a:gdLst>
                  <a:gd name="T0" fmla="*/ 458 w 478"/>
                  <a:gd name="T1" fmla="*/ 0 h 1412"/>
                  <a:gd name="T2" fmla="*/ 0 w 478"/>
                  <a:gd name="T3" fmla="*/ 1406 h 1412"/>
                  <a:gd name="T4" fmla="*/ 19 w 478"/>
                  <a:gd name="T5" fmla="*/ 1412 h 1412"/>
                  <a:gd name="T6" fmla="*/ 478 w 478"/>
                  <a:gd name="T7" fmla="*/ 6 h 1412"/>
                  <a:gd name="T8" fmla="*/ 458 w 478"/>
                  <a:gd name="T9" fmla="*/ 0 h 1412"/>
                  <a:gd name="T10" fmla="*/ 0 60000 65536"/>
                  <a:gd name="T11" fmla="*/ 0 60000 65536"/>
                  <a:gd name="T12" fmla="*/ 0 60000 65536"/>
                  <a:gd name="T13" fmla="*/ 0 60000 65536"/>
                  <a:gd name="T14" fmla="*/ 0 60000 65536"/>
                  <a:gd name="T15" fmla="*/ 0 w 478"/>
                  <a:gd name="T16" fmla="*/ 0 h 1412"/>
                  <a:gd name="T17" fmla="*/ 478 w 478"/>
                  <a:gd name="T18" fmla="*/ 1412 h 1412"/>
                </a:gdLst>
                <a:ahLst/>
                <a:cxnLst>
                  <a:cxn ang="T10">
                    <a:pos x="T0" y="T1"/>
                  </a:cxn>
                  <a:cxn ang="T11">
                    <a:pos x="T2" y="T3"/>
                  </a:cxn>
                  <a:cxn ang="T12">
                    <a:pos x="T4" y="T5"/>
                  </a:cxn>
                  <a:cxn ang="T13">
                    <a:pos x="T6" y="T7"/>
                  </a:cxn>
                  <a:cxn ang="T14">
                    <a:pos x="T8" y="T9"/>
                  </a:cxn>
                </a:cxnLst>
                <a:rect l="T15" t="T16" r="T17" b="T18"/>
                <a:pathLst>
                  <a:path w="478" h="1412">
                    <a:moveTo>
                      <a:pt x="458" y="0"/>
                    </a:moveTo>
                    <a:lnTo>
                      <a:pt x="0" y="1406"/>
                    </a:lnTo>
                    <a:lnTo>
                      <a:pt x="19" y="1412"/>
                    </a:lnTo>
                    <a:lnTo>
                      <a:pt x="478" y="6"/>
                    </a:lnTo>
                    <a:lnTo>
                      <a:pt x="458" y="0"/>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3" name="Freeform 15"/>
              <p:cNvSpPr>
                <a:spLocks/>
              </p:cNvSpPr>
              <p:nvPr/>
            </p:nvSpPr>
            <p:spPr bwMode="auto">
              <a:xfrm>
                <a:off x="4131" y="2018"/>
                <a:ext cx="1001" cy="1663"/>
              </a:xfrm>
              <a:custGeom>
                <a:avLst/>
                <a:gdLst>
                  <a:gd name="T0" fmla="*/ 2445 w 3002"/>
                  <a:gd name="T1" fmla="*/ 217 h 4989"/>
                  <a:gd name="T2" fmla="*/ 1823 w 3002"/>
                  <a:gd name="T3" fmla="*/ 684 h 4989"/>
                  <a:gd name="T4" fmla="*/ 1297 w 3002"/>
                  <a:gd name="T5" fmla="*/ 1299 h 4989"/>
                  <a:gd name="T6" fmla="*/ 866 w 3002"/>
                  <a:gd name="T7" fmla="*/ 1990 h 4989"/>
                  <a:gd name="T8" fmla="*/ 527 w 3002"/>
                  <a:gd name="T9" fmla="*/ 2693 h 4989"/>
                  <a:gd name="T10" fmla="*/ 272 w 3002"/>
                  <a:gd name="T11" fmla="*/ 3340 h 4989"/>
                  <a:gd name="T12" fmla="*/ 102 w 3002"/>
                  <a:gd name="T13" fmla="*/ 3860 h 4989"/>
                  <a:gd name="T14" fmla="*/ 12 w 3002"/>
                  <a:gd name="T15" fmla="*/ 4191 h 4989"/>
                  <a:gd name="T16" fmla="*/ 155 w 3002"/>
                  <a:gd name="T17" fmla="*/ 4528 h 4989"/>
                  <a:gd name="T18" fmla="*/ 245 w 3002"/>
                  <a:gd name="T19" fmla="*/ 4891 h 4989"/>
                  <a:gd name="T20" fmla="*/ 455 w 3002"/>
                  <a:gd name="T21" fmla="*/ 4469 h 4989"/>
                  <a:gd name="T22" fmla="*/ 672 w 3002"/>
                  <a:gd name="T23" fmla="*/ 3885 h 4989"/>
                  <a:gd name="T24" fmla="*/ 870 w 3002"/>
                  <a:gd name="T25" fmla="*/ 3389 h 4989"/>
                  <a:gd name="T26" fmla="*/ 1074 w 3002"/>
                  <a:gd name="T27" fmla="*/ 2946 h 4989"/>
                  <a:gd name="T28" fmla="*/ 1300 w 3002"/>
                  <a:gd name="T29" fmla="*/ 2510 h 4989"/>
                  <a:gd name="T30" fmla="*/ 1576 w 3002"/>
                  <a:gd name="T31" fmla="*/ 2048 h 4989"/>
                  <a:gd name="T32" fmla="*/ 1919 w 3002"/>
                  <a:gd name="T33" fmla="*/ 1523 h 4989"/>
                  <a:gd name="T34" fmla="*/ 2352 w 3002"/>
                  <a:gd name="T35" fmla="*/ 895 h 4989"/>
                  <a:gd name="T36" fmla="*/ 2250 w 3002"/>
                  <a:gd name="T37" fmla="*/ 1095 h 4989"/>
                  <a:gd name="T38" fmla="*/ 1937 w 3002"/>
                  <a:gd name="T39" fmla="*/ 1613 h 4989"/>
                  <a:gd name="T40" fmla="*/ 1631 w 3002"/>
                  <a:gd name="T41" fmla="*/ 2142 h 4989"/>
                  <a:gd name="T42" fmla="*/ 1337 w 3002"/>
                  <a:gd name="T43" fmla="*/ 2677 h 4989"/>
                  <a:gd name="T44" fmla="*/ 1068 w 3002"/>
                  <a:gd name="T45" fmla="*/ 3219 h 4989"/>
                  <a:gd name="T46" fmla="*/ 827 w 3002"/>
                  <a:gd name="T47" fmla="*/ 3767 h 4989"/>
                  <a:gd name="T48" fmla="*/ 629 w 3002"/>
                  <a:gd name="T49" fmla="*/ 4311 h 4989"/>
                  <a:gd name="T50" fmla="*/ 480 w 3002"/>
                  <a:gd name="T51" fmla="*/ 4853 h 4989"/>
                  <a:gd name="T52" fmla="*/ 576 w 3002"/>
                  <a:gd name="T53" fmla="*/ 4893 h 4989"/>
                  <a:gd name="T54" fmla="*/ 790 w 3002"/>
                  <a:gd name="T55" fmla="*/ 4819 h 4989"/>
                  <a:gd name="T56" fmla="*/ 1019 w 3002"/>
                  <a:gd name="T57" fmla="*/ 4785 h 4989"/>
                  <a:gd name="T58" fmla="*/ 1225 w 3002"/>
                  <a:gd name="T59" fmla="*/ 4775 h 4989"/>
                  <a:gd name="T60" fmla="*/ 1547 w 3002"/>
                  <a:gd name="T61" fmla="*/ 4342 h 4989"/>
                  <a:gd name="T62" fmla="*/ 1829 w 3002"/>
                  <a:gd name="T63" fmla="*/ 3782 h 4989"/>
                  <a:gd name="T64" fmla="*/ 2052 w 3002"/>
                  <a:gd name="T65" fmla="*/ 3262 h 4989"/>
                  <a:gd name="T66" fmla="*/ 2256 w 3002"/>
                  <a:gd name="T67" fmla="*/ 2791 h 4989"/>
                  <a:gd name="T68" fmla="*/ 2408 w 3002"/>
                  <a:gd name="T69" fmla="*/ 2476 h 4989"/>
                  <a:gd name="T70" fmla="*/ 2538 w 3002"/>
                  <a:gd name="T71" fmla="*/ 2176 h 4989"/>
                  <a:gd name="T72" fmla="*/ 2476 w 3002"/>
                  <a:gd name="T73" fmla="*/ 2093 h 4989"/>
                  <a:gd name="T74" fmla="*/ 2309 w 3002"/>
                  <a:gd name="T75" fmla="*/ 2036 h 4989"/>
                  <a:gd name="T76" fmla="*/ 2133 w 3002"/>
                  <a:gd name="T77" fmla="*/ 1984 h 4989"/>
                  <a:gd name="T78" fmla="*/ 1980 w 3002"/>
                  <a:gd name="T79" fmla="*/ 1978 h 4989"/>
                  <a:gd name="T80" fmla="*/ 2027 w 3002"/>
                  <a:gd name="T81" fmla="*/ 1922 h 4989"/>
                  <a:gd name="T82" fmla="*/ 2207 w 3002"/>
                  <a:gd name="T83" fmla="*/ 1891 h 4989"/>
                  <a:gd name="T84" fmla="*/ 2429 w 3002"/>
                  <a:gd name="T85" fmla="*/ 1882 h 4989"/>
                  <a:gd name="T86" fmla="*/ 2656 w 3002"/>
                  <a:gd name="T87" fmla="*/ 1850 h 4989"/>
                  <a:gd name="T88" fmla="*/ 2786 w 3002"/>
                  <a:gd name="T89" fmla="*/ 1631 h 4989"/>
                  <a:gd name="T90" fmla="*/ 2878 w 3002"/>
                  <a:gd name="T91" fmla="*/ 1299 h 4989"/>
                  <a:gd name="T92" fmla="*/ 2804 w 3002"/>
                  <a:gd name="T93" fmla="*/ 1201 h 4989"/>
                  <a:gd name="T94" fmla="*/ 2649 w 3002"/>
                  <a:gd name="T95" fmla="*/ 1201 h 4989"/>
                  <a:gd name="T96" fmla="*/ 2494 w 3002"/>
                  <a:gd name="T97" fmla="*/ 1207 h 4989"/>
                  <a:gd name="T98" fmla="*/ 2352 w 3002"/>
                  <a:gd name="T99" fmla="*/ 1217 h 4989"/>
                  <a:gd name="T100" fmla="*/ 2429 w 3002"/>
                  <a:gd name="T101" fmla="*/ 1154 h 4989"/>
                  <a:gd name="T102" fmla="*/ 2594 w 3002"/>
                  <a:gd name="T103" fmla="*/ 1095 h 4989"/>
                  <a:gd name="T104" fmla="*/ 2764 w 3002"/>
                  <a:gd name="T105" fmla="*/ 1056 h 4989"/>
                  <a:gd name="T106" fmla="*/ 2925 w 3002"/>
                  <a:gd name="T107" fmla="*/ 1015 h 4989"/>
                  <a:gd name="T108" fmla="*/ 3002 w 3002"/>
                  <a:gd name="T109" fmla="*/ 313 h 49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02"/>
                  <a:gd name="T166" fmla="*/ 0 h 4989"/>
                  <a:gd name="T167" fmla="*/ 3002 w 3002"/>
                  <a:gd name="T168" fmla="*/ 4989 h 49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02" h="4989">
                    <a:moveTo>
                      <a:pt x="2978" y="0"/>
                    </a:moveTo>
                    <a:lnTo>
                      <a:pt x="2792" y="56"/>
                    </a:lnTo>
                    <a:lnTo>
                      <a:pt x="2615" y="130"/>
                    </a:lnTo>
                    <a:lnTo>
                      <a:pt x="2445" y="217"/>
                    </a:lnTo>
                    <a:lnTo>
                      <a:pt x="2278" y="315"/>
                    </a:lnTo>
                    <a:lnTo>
                      <a:pt x="2120" y="427"/>
                    </a:lnTo>
                    <a:lnTo>
                      <a:pt x="1968" y="550"/>
                    </a:lnTo>
                    <a:lnTo>
                      <a:pt x="1823" y="684"/>
                    </a:lnTo>
                    <a:lnTo>
                      <a:pt x="1680" y="826"/>
                    </a:lnTo>
                    <a:lnTo>
                      <a:pt x="1547" y="978"/>
                    </a:lnTo>
                    <a:lnTo>
                      <a:pt x="1421" y="1136"/>
                    </a:lnTo>
                    <a:lnTo>
                      <a:pt x="1297" y="1299"/>
                    </a:lnTo>
                    <a:lnTo>
                      <a:pt x="1182" y="1467"/>
                    </a:lnTo>
                    <a:lnTo>
                      <a:pt x="1071" y="1640"/>
                    </a:lnTo>
                    <a:lnTo>
                      <a:pt x="966" y="1813"/>
                    </a:lnTo>
                    <a:lnTo>
                      <a:pt x="866" y="1990"/>
                    </a:lnTo>
                    <a:lnTo>
                      <a:pt x="774" y="2166"/>
                    </a:lnTo>
                    <a:lnTo>
                      <a:pt x="688" y="2346"/>
                    </a:lnTo>
                    <a:lnTo>
                      <a:pt x="604" y="2519"/>
                    </a:lnTo>
                    <a:lnTo>
                      <a:pt x="527" y="2693"/>
                    </a:lnTo>
                    <a:lnTo>
                      <a:pt x="455" y="2863"/>
                    </a:lnTo>
                    <a:lnTo>
                      <a:pt x="390" y="3027"/>
                    </a:lnTo>
                    <a:lnTo>
                      <a:pt x="328" y="3185"/>
                    </a:lnTo>
                    <a:lnTo>
                      <a:pt x="272" y="3340"/>
                    </a:lnTo>
                    <a:lnTo>
                      <a:pt x="223" y="3481"/>
                    </a:lnTo>
                    <a:lnTo>
                      <a:pt x="180" y="3618"/>
                    </a:lnTo>
                    <a:lnTo>
                      <a:pt x="139" y="3746"/>
                    </a:lnTo>
                    <a:lnTo>
                      <a:pt x="102" y="3860"/>
                    </a:lnTo>
                    <a:lnTo>
                      <a:pt x="71" y="3962"/>
                    </a:lnTo>
                    <a:lnTo>
                      <a:pt x="47" y="4052"/>
                    </a:lnTo>
                    <a:lnTo>
                      <a:pt x="27" y="4128"/>
                    </a:lnTo>
                    <a:lnTo>
                      <a:pt x="12" y="4191"/>
                    </a:lnTo>
                    <a:lnTo>
                      <a:pt x="0" y="4234"/>
                    </a:lnTo>
                    <a:lnTo>
                      <a:pt x="65" y="4340"/>
                    </a:lnTo>
                    <a:lnTo>
                      <a:pt x="115" y="4436"/>
                    </a:lnTo>
                    <a:lnTo>
                      <a:pt x="155" y="4528"/>
                    </a:lnTo>
                    <a:lnTo>
                      <a:pt x="182" y="4618"/>
                    </a:lnTo>
                    <a:lnTo>
                      <a:pt x="204" y="4705"/>
                    </a:lnTo>
                    <a:lnTo>
                      <a:pt x="226" y="4797"/>
                    </a:lnTo>
                    <a:lnTo>
                      <a:pt x="245" y="4891"/>
                    </a:lnTo>
                    <a:lnTo>
                      <a:pt x="266" y="4989"/>
                    </a:lnTo>
                    <a:lnTo>
                      <a:pt x="331" y="4807"/>
                    </a:lnTo>
                    <a:lnTo>
                      <a:pt x="396" y="4634"/>
                    </a:lnTo>
                    <a:lnTo>
                      <a:pt x="455" y="4469"/>
                    </a:lnTo>
                    <a:lnTo>
                      <a:pt x="511" y="4314"/>
                    </a:lnTo>
                    <a:lnTo>
                      <a:pt x="566" y="4163"/>
                    </a:lnTo>
                    <a:lnTo>
                      <a:pt x="619" y="4020"/>
                    </a:lnTo>
                    <a:lnTo>
                      <a:pt x="672" y="3885"/>
                    </a:lnTo>
                    <a:lnTo>
                      <a:pt x="721" y="3754"/>
                    </a:lnTo>
                    <a:lnTo>
                      <a:pt x="774" y="3630"/>
                    </a:lnTo>
                    <a:lnTo>
                      <a:pt x="820" y="3507"/>
                    </a:lnTo>
                    <a:lnTo>
                      <a:pt x="870" y="3389"/>
                    </a:lnTo>
                    <a:lnTo>
                      <a:pt x="919" y="3275"/>
                    </a:lnTo>
                    <a:lnTo>
                      <a:pt x="968" y="3163"/>
                    </a:lnTo>
                    <a:lnTo>
                      <a:pt x="1021" y="3055"/>
                    </a:lnTo>
                    <a:lnTo>
                      <a:pt x="1074" y="2946"/>
                    </a:lnTo>
                    <a:lnTo>
                      <a:pt x="1127" y="2838"/>
                    </a:lnTo>
                    <a:lnTo>
                      <a:pt x="1182" y="2730"/>
                    </a:lnTo>
                    <a:lnTo>
                      <a:pt x="1241" y="2622"/>
                    </a:lnTo>
                    <a:lnTo>
                      <a:pt x="1300" y="2510"/>
                    </a:lnTo>
                    <a:lnTo>
                      <a:pt x="1365" y="2399"/>
                    </a:lnTo>
                    <a:lnTo>
                      <a:pt x="1429" y="2287"/>
                    </a:lnTo>
                    <a:lnTo>
                      <a:pt x="1501" y="2170"/>
                    </a:lnTo>
                    <a:lnTo>
                      <a:pt x="1576" y="2048"/>
                    </a:lnTo>
                    <a:lnTo>
                      <a:pt x="1653" y="1925"/>
                    </a:lnTo>
                    <a:lnTo>
                      <a:pt x="1737" y="1799"/>
                    </a:lnTo>
                    <a:lnTo>
                      <a:pt x="1827" y="1665"/>
                    </a:lnTo>
                    <a:lnTo>
                      <a:pt x="1919" y="1523"/>
                    </a:lnTo>
                    <a:lnTo>
                      <a:pt x="2018" y="1377"/>
                    </a:lnTo>
                    <a:lnTo>
                      <a:pt x="2123" y="1226"/>
                    </a:lnTo>
                    <a:lnTo>
                      <a:pt x="2235" y="1062"/>
                    </a:lnTo>
                    <a:lnTo>
                      <a:pt x="2352" y="895"/>
                    </a:lnTo>
                    <a:lnTo>
                      <a:pt x="2480" y="715"/>
                    </a:lnTo>
                    <a:lnTo>
                      <a:pt x="2402" y="842"/>
                    </a:lnTo>
                    <a:lnTo>
                      <a:pt x="2327" y="966"/>
                    </a:lnTo>
                    <a:lnTo>
                      <a:pt x="2250" y="1095"/>
                    </a:lnTo>
                    <a:lnTo>
                      <a:pt x="2172" y="1223"/>
                    </a:lnTo>
                    <a:lnTo>
                      <a:pt x="2096" y="1352"/>
                    </a:lnTo>
                    <a:lnTo>
                      <a:pt x="2015" y="1483"/>
                    </a:lnTo>
                    <a:lnTo>
                      <a:pt x="1937" y="1613"/>
                    </a:lnTo>
                    <a:lnTo>
                      <a:pt x="1860" y="1742"/>
                    </a:lnTo>
                    <a:lnTo>
                      <a:pt x="1782" y="1876"/>
                    </a:lnTo>
                    <a:lnTo>
                      <a:pt x="1709" y="2009"/>
                    </a:lnTo>
                    <a:lnTo>
                      <a:pt x="1631" y="2142"/>
                    </a:lnTo>
                    <a:lnTo>
                      <a:pt x="1557" y="2275"/>
                    </a:lnTo>
                    <a:lnTo>
                      <a:pt x="1482" y="2408"/>
                    </a:lnTo>
                    <a:lnTo>
                      <a:pt x="1411" y="2540"/>
                    </a:lnTo>
                    <a:lnTo>
                      <a:pt x="1337" y="2677"/>
                    </a:lnTo>
                    <a:lnTo>
                      <a:pt x="1269" y="2813"/>
                    </a:lnTo>
                    <a:lnTo>
                      <a:pt x="1201" y="2950"/>
                    </a:lnTo>
                    <a:lnTo>
                      <a:pt x="1133" y="3083"/>
                    </a:lnTo>
                    <a:lnTo>
                      <a:pt x="1068" y="3219"/>
                    </a:lnTo>
                    <a:lnTo>
                      <a:pt x="1003" y="3355"/>
                    </a:lnTo>
                    <a:lnTo>
                      <a:pt x="944" y="3491"/>
                    </a:lnTo>
                    <a:lnTo>
                      <a:pt x="886" y="3628"/>
                    </a:lnTo>
                    <a:lnTo>
                      <a:pt x="827" y="3767"/>
                    </a:lnTo>
                    <a:lnTo>
                      <a:pt x="774" y="3903"/>
                    </a:lnTo>
                    <a:lnTo>
                      <a:pt x="721" y="4040"/>
                    </a:lnTo>
                    <a:lnTo>
                      <a:pt x="674" y="4175"/>
                    </a:lnTo>
                    <a:lnTo>
                      <a:pt x="629" y="4311"/>
                    </a:lnTo>
                    <a:lnTo>
                      <a:pt x="588" y="4448"/>
                    </a:lnTo>
                    <a:lnTo>
                      <a:pt x="548" y="4583"/>
                    </a:lnTo>
                    <a:lnTo>
                      <a:pt x="511" y="4720"/>
                    </a:lnTo>
                    <a:lnTo>
                      <a:pt x="480" y="4853"/>
                    </a:lnTo>
                    <a:lnTo>
                      <a:pt x="452" y="4989"/>
                    </a:lnTo>
                    <a:lnTo>
                      <a:pt x="490" y="4955"/>
                    </a:lnTo>
                    <a:lnTo>
                      <a:pt x="533" y="4921"/>
                    </a:lnTo>
                    <a:lnTo>
                      <a:pt x="576" y="4893"/>
                    </a:lnTo>
                    <a:lnTo>
                      <a:pt x="625" y="4871"/>
                    </a:lnTo>
                    <a:lnTo>
                      <a:pt x="678" y="4850"/>
                    </a:lnTo>
                    <a:lnTo>
                      <a:pt x="733" y="4834"/>
                    </a:lnTo>
                    <a:lnTo>
                      <a:pt x="790" y="4819"/>
                    </a:lnTo>
                    <a:lnTo>
                      <a:pt x="848" y="4807"/>
                    </a:lnTo>
                    <a:lnTo>
                      <a:pt x="904" y="4797"/>
                    </a:lnTo>
                    <a:lnTo>
                      <a:pt x="962" y="4791"/>
                    </a:lnTo>
                    <a:lnTo>
                      <a:pt x="1019" y="4785"/>
                    </a:lnTo>
                    <a:lnTo>
                      <a:pt x="1074" y="4781"/>
                    </a:lnTo>
                    <a:lnTo>
                      <a:pt x="1127" y="4779"/>
                    </a:lnTo>
                    <a:lnTo>
                      <a:pt x="1176" y="4775"/>
                    </a:lnTo>
                    <a:lnTo>
                      <a:pt x="1225" y="4775"/>
                    </a:lnTo>
                    <a:lnTo>
                      <a:pt x="1269" y="4775"/>
                    </a:lnTo>
                    <a:lnTo>
                      <a:pt x="1368" y="4630"/>
                    </a:lnTo>
                    <a:lnTo>
                      <a:pt x="1461" y="4487"/>
                    </a:lnTo>
                    <a:lnTo>
                      <a:pt x="1547" y="4342"/>
                    </a:lnTo>
                    <a:lnTo>
                      <a:pt x="1625" y="4200"/>
                    </a:lnTo>
                    <a:lnTo>
                      <a:pt x="1699" y="4061"/>
                    </a:lnTo>
                    <a:lnTo>
                      <a:pt x="1768" y="3922"/>
                    </a:lnTo>
                    <a:lnTo>
                      <a:pt x="1829" y="3782"/>
                    </a:lnTo>
                    <a:lnTo>
                      <a:pt x="1888" y="3650"/>
                    </a:lnTo>
                    <a:lnTo>
                      <a:pt x="1944" y="3516"/>
                    </a:lnTo>
                    <a:lnTo>
                      <a:pt x="2000" y="3385"/>
                    </a:lnTo>
                    <a:lnTo>
                      <a:pt x="2052" y="3262"/>
                    </a:lnTo>
                    <a:lnTo>
                      <a:pt x="2102" y="3138"/>
                    </a:lnTo>
                    <a:lnTo>
                      <a:pt x="2154" y="3018"/>
                    </a:lnTo>
                    <a:lnTo>
                      <a:pt x="2204" y="2903"/>
                    </a:lnTo>
                    <a:lnTo>
                      <a:pt x="2256" y="2791"/>
                    </a:lnTo>
                    <a:lnTo>
                      <a:pt x="2309" y="2687"/>
                    </a:lnTo>
                    <a:lnTo>
                      <a:pt x="2343" y="2622"/>
                    </a:lnTo>
                    <a:lnTo>
                      <a:pt x="2378" y="2554"/>
                    </a:lnTo>
                    <a:lnTo>
                      <a:pt x="2408" y="2476"/>
                    </a:lnTo>
                    <a:lnTo>
                      <a:pt x="2439" y="2399"/>
                    </a:lnTo>
                    <a:lnTo>
                      <a:pt x="2470" y="2321"/>
                    </a:lnTo>
                    <a:lnTo>
                      <a:pt x="2504" y="2244"/>
                    </a:lnTo>
                    <a:lnTo>
                      <a:pt x="2538" y="2176"/>
                    </a:lnTo>
                    <a:lnTo>
                      <a:pt x="2572" y="2111"/>
                    </a:lnTo>
                    <a:lnTo>
                      <a:pt x="2544" y="2107"/>
                    </a:lnTo>
                    <a:lnTo>
                      <a:pt x="2510" y="2101"/>
                    </a:lnTo>
                    <a:lnTo>
                      <a:pt x="2476" y="2093"/>
                    </a:lnTo>
                    <a:lnTo>
                      <a:pt x="2439" y="2080"/>
                    </a:lnTo>
                    <a:lnTo>
                      <a:pt x="2396" y="2068"/>
                    </a:lnTo>
                    <a:lnTo>
                      <a:pt x="2355" y="2052"/>
                    </a:lnTo>
                    <a:lnTo>
                      <a:pt x="2309" y="2036"/>
                    </a:lnTo>
                    <a:lnTo>
                      <a:pt x="2266" y="2021"/>
                    </a:lnTo>
                    <a:lnTo>
                      <a:pt x="2223" y="2005"/>
                    </a:lnTo>
                    <a:lnTo>
                      <a:pt x="2176" y="1993"/>
                    </a:lnTo>
                    <a:lnTo>
                      <a:pt x="2133" y="1984"/>
                    </a:lnTo>
                    <a:lnTo>
                      <a:pt x="2092" y="1978"/>
                    </a:lnTo>
                    <a:lnTo>
                      <a:pt x="2052" y="1972"/>
                    </a:lnTo>
                    <a:lnTo>
                      <a:pt x="2015" y="1972"/>
                    </a:lnTo>
                    <a:lnTo>
                      <a:pt x="1980" y="1978"/>
                    </a:lnTo>
                    <a:lnTo>
                      <a:pt x="1950" y="1990"/>
                    </a:lnTo>
                    <a:lnTo>
                      <a:pt x="1968" y="1962"/>
                    </a:lnTo>
                    <a:lnTo>
                      <a:pt x="1996" y="1940"/>
                    </a:lnTo>
                    <a:lnTo>
                      <a:pt x="2027" y="1922"/>
                    </a:lnTo>
                    <a:lnTo>
                      <a:pt x="2068" y="1909"/>
                    </a:lnTo>
                    <a:lnTo>
                      <a:pt x="2111" y="1901"/>
                    </a:lnTo>
                    <a:lnTo>
                      <a:pt x="2157" y="1895"/>
                    </a:lnTo>
                    <a:lnTo>
                      <a:pt x="2207" y="1891"/>
                    </a:lnTo>
                    <a:lnTo>
                      <a:pt x="2260" y="1888"/>
                    </a:lnTo>
                    <a:lnTo>
                      <a:pt x="2315" y="1885"/>
                    </a:lnTo>
                    <a:lnTo>
                      <a:pt x="2370" y="1885"/>
                    </a:lnTo>
                    <a:lnTo>
                      <a:pt x="2429" y="1882"/>
                    </a:lnTo>
                    <a:lnTo>
                      <a:pt x="2488" y="1879"/>
                    </a:lnTo>
                    <a:lnTo>
                      <a:pt x="2544" y="1872"/>
                    </a:lnTo>
                    <a:lnTo>
                      <a:pt x="2600" y="1864"/>
                    </a:lnTo>
                    <a:lnTo>
                      <a:pt x="2656" y="1850"/>
                    </a:lnTo>
                    <a:lnTo>
                      <a:pt x="2708" y="1836"/>
                    </a:lnTo>
                    <a:lnTo>
                      <a:pt x="2739" y="1770"/>
                    </a:lnTo>
                    <a:lnTo>
                      <a:pt x="2764" y="1703"/>
                    </a:lnTo>
                    <a:lnTo>
                      <a:pt x="2786" y="1631"/>
                    </a:lnTo>
                    <a:lnTo>
                      <a:pt x="2807" y="1556"/>
                    </a:lnTo>
                    <a:lnTo>
                      <a:pt x="2829" y="1479"/>
                    </a:lnTo>
                    <a:lnTo>
                      <a:pt x="2851" y="1393"/>
                    </a:lnTo>
                    <a:lnTo>
                      <a:pt x="2878" y="1299"/>
                    </a:lnTo>
                    <a:lnTo>
                      <a:pt x="2909" y="1201"/>
                    </a:lnTo>
                    <a:lnTo>
                      <a:pt x="2876" y="1201"/>
                    </a:lnTo>
                    <a:lnTo>
                      <a:pt x="2841" y="1201"/>
                    </a:lnTo>
                    <a:lnTo>
                      <a:pt x="2804" y="1201"/>
                    </a:lnTo>
                    <a:lnTo>
                      <a:pt x="2767" y="1201"/>
                    </a:lnTo>
                    <a:lnTo>
                      <a:pt x="2729" y="1201"/>
                    </a:lnTo>
                    <a:lnTo>
                      <a:pt x="2690" y="1201"/>
                    </a:lnTo>
                    <a:lnTo>
                      <a:pt x="2649" y="1201"/>
                    </a:lnTo>
                    <a:lnTo>
                      <a:pt x="2612" y="1201"/>
                    </a:lnTo>
                    <a:lnTo>
                      <a:pt x="2572" y="1205"/>
                    </a:lnTo>
                    <a:lnTo>
                      <a:pt x="2531" y="1205"/>
                    </a:lnTo>
                    <a:lnTo>
                      <a:pt x="2494" y="1207"/>
                    </a:lnTo>
                    <a:lnTo>
                      <a:pt x="2454" y="1207"/>
                    </a:lnTo>
                    <a:lnTo>
                      <a:pt x="2421" y="1211"/>
                    </a:lnTo>
                    <a:lnTo>
                      <a:pt x="2386" y="1213"/>
                    </a:lnTo>
                    <a:lnTo>
                      <a:pt x="2352" y="1217"/>
                    </a:lnTo>
                    <a:lnTo>
                      <a:pt x="2321" y="1219"/>
                    </a:lnTo>
                    <a:lnTo>
                      <a:pt x="2355" y="1195"/>
                    </a:lnTo>
                    <a:lnTo>
                      <a:pt x="2392" y="1173"/>
                    </a:lnTo>
                    <a:lnTo>
                      <a:pt x="2429" y="1154"/>
                    </a:lnTo>
                    <a:lnTo>
                      <a:pt x="2470" y="1136"/>
                    </a:lnTo>
                    <a:lnTo>
                      <a:pt x="2510" y="1121"/>
                    </a:lnTo>
                    <a:lnTo>
                      <a:pt x="2550" y="1109"/>
                    </a:lnTo>
                    <a:lnTo>
                      <a:pt x="2594" y="1095"/>
                    </a:lnTo>
                    <a:lnTo>
                      <a:pt x="2637" y="1083"/>
                    </a:lnTo>
                    <a:lnTo>
                      <a:pt x="2680" y="1074"/>
                    </a:lnTo>
                    <a:lnTo>
                      <a:pt x="2723" y="1064"/>
                    </a:lnTo>
                    <a:lnTo>
                      <a:pt x="2764" y="1056"/>
                    </a:lnTo>
                    <a:lnTo>
                      <a:pt x="2807" y="1046"/>
                    </a:lnTo>
                    <a:lnTo>
                      <a:pt x="2847" y="1037"/>
                    </a:lnTo>
                    <a:lnTo>
                      <a:pt x="2888" y="1028"/>
                    </a:lnTo>
                    <a:lnTo>
                      <a:pt x="2925" y="1015"/>
                    </a:lnTo>
                    <a:lnTo>
                      <a:pt x="2962" y="1005"/>
                    </a:lnTo>
                    <a:lnTo>
                      <a:pt x="2984" y="842"/>
                    </a:lnTo>
                    <a:lnTo>
                      <a:pt x="2999" y="603"/>
                    </a:lnTo>
                    <a:lnTo>
                      <a:pt x="3002" y="313"/>
                    </a:lnTo>
                    <a:lnTo>
                      <a:pt x="2978" y="0"/>
                    </a:lnTo>
                    <a:close/>
                  </a:path>
                </a:pathLst>
              </a:custGeom>
              <a:solidFill>
                <a:srgbClr val="FFFFFF">
                  <a:alpha val="50195"/>
                </a:srgbClr>
              </a:solidFill>
              <a:ln w="11113">
                <a:solidFill>
                  <a:srgbClr val="000000"/>
                </a:solidFill>
                <a:prstDash val="solid"/>
                <a:round/>
                <a:headEnd/>
                <a:tailEnd/>
              </a:ln>
            </p:spPr>
            <p:txBody>
              <a:bodyPr lIns="16" tIns="8" rIns="16" bIns="8">
                <a:spAutoFit/>
              </a:bodyPr>
              <a:lstStyle/>
              <a:p>
                <a:endParaRPr lang="ar-SA"/>
              </a:p>
            </p:txBody>
          </p:sp>
          <p:sp>
            <p:nvSpPr>
              <p:cNvPr id="5134" name="Freeform 16"/>
              <p:cNvSpPr>
                <a:spLocks/>
              </p:cNvSpPr>
              <p:nvPr/>
            </p:nvSpPr>
            <p:spPr bwMode="auto">
              <a:xfrm>
                <a:off x="4028" y="3883"/>
                <a:ext cx="207" cy="429"/>
              </a:xfrm>
              <a:custGeom>
                <a:avLst/>
                <a:gdLst>
                  <a:gd name="T0" fmla="*/ 375 w 623"/>
                  <a:gd name="T1" fmla="*/ 33 h 1288"/>
                  <a:gd name="T2" fmla="*/ 396 w 623"/>
                  <a:gd name="T3" fmla="*/ 55 h 1288"/>
                  <a:gd name="T4" fmla="*/ 418 w 623"/>
                  <a:gd name="T5" fmla="*/ 71 h 1288"/>
                  <a:gd name="T6" fmla="*/ 439 w 623"/>
                  <a:gd name="T7" fmla="*/ 86 h 1288"/>
                  <a:gd name="T8" fmla="*/ 465 w 623"/>
                  <a:gd name="T9" fmla="*/ 92 h 1288"/>
                  <a:gd name="T10" fmla="*/ 496 w 623"/>
                  <a:gd name="T11" fmla="*/ 90 h 1288"/>
                  <a:gd name="T12" fmla="*/ 530 w 623"/>
                  <a:gd name="T13" fmla="*/ 74 h 1288"/>
                  <a:gd name="T14" fmla="*/ 570 w 623"/>
                  <a:gd name="T15" fmla="*/ 47 h 1288"/>
                  <a:gd name="T16" fmla="*/ 616 w 623"/>
                  <a:gd name="T17" fmla="*/ 0 h 1288"/>
                  <a:gd name="T18" fmla="*/ 623 w 623"/>
                  <a:gd name="T19" fmla="*/ 9 h 1288"/>
                  <a:gd name="T20" fmla="*/ 623 w 623"/>
                  <a:gd name="T21" fmla="*/ 27 h 1288"/>
                  <a:gd name="T22" fmla="*/ 620 w 623"/>
                  <a:gd name="T23" fmla="*/ 59 h 1288"/>
                  <a:gd name="T24" fmla="*/ 610 w 623"/>
                  <a:gd name="T25" fmla="*/ 96 h 1288"/>
                  <a:gd name="T26" fmla="*/ 598 w 623"/>
                  <a:gd name="T27" fmla="*/ 145 h 1288"/>
                  <a:gd name="T28" fmla="*/ 582 w 623"/>
                  <a:gd name="T29" fmla="*/ 198 h 1288"/>
                  <a:gd name="T30" fmla="*/ 564 w 623"/>
                  <a:gd name="T31" fmla="*/ 257 h 1288"/>
                  <a:gd name="T32" fmla="*/ 545 w 623"/>
                  <a:gd name="T33" fmla="*/ 321 h 1288"/>
                  <a:gd name="T34" fmla="*/ 527 w 623"/>
                  <a:gd name="T35" fmla="*/ 362 h 1288"/>
                  <a:gd name="T36" fmla="*/ 486 w 623"/>
                  <a:gd name="T37" fmla="*/ 417 h 1288"/>
                  <a:gd name="T38" fmla="*/ 433 w 623"/>
                  <a:gd name="T39" fmla="*/ 486 h 1288"/>
                  <a:gd name="T40" fmla="*/ 372 w 623"/>
                  <a:gd name="T41" fmla="*/ 560 h 1288"/>
                  <a:gd name="T42" fmla="*/ 307 w 623"/>
                  <a:gd name="T43" fmla="*/ 637 h 1288"/>
                  <a:gd name="T44" fmla="*/ 241 w 623"/>
                  <a:gd name="T45" fmla="*/ 715 h 1288"/>
                  <a:gd name="T46" fmla="*/ 183 w 623"/>
                  <a:gd name="T47" fmla="*/ 790 h 1288"/>
                  <a:gd name="T48" fmla="*/ 133 w 623"/>
                  <a:gd name="T49" fmla="*/ 851 h 1288"/>
                  <a:gd name="T50" fmla="*/ 87 w 623"/>
                  <a:gd name="T51" fmla="*/ 947 h 1288"/>
                  <a:gd name="T52" fmla="*/ 78 w 623"/>
                  <a:gd name="T53" fmla="*/ 1024 h 1288"/>
                  <a:gd name="T54" fmla="*/ 94 w 623"/>
                  <a:gd name="T55" fmla="*/ 1080 h 1288"/>
                  <a:gd name="T56" fmla="*/ 118 w 623"/>
                  <a:gd name="T57" fmla="*/ 1127 h 1288"/>
                  <a:gd name="T58" fmla="*/ 143 w 623"/>
                  <a:gd name="T59" fmla="*/ 1164 h 1288"/>
                  <a:gd name="T60" fmla="*/ 159 w 623"/>
                  <a:gd name="T61" fmla="*/ 1200 h 1288"/>
                  <a:gd name="T62" fmla="*/ 149 w 623"/>
                  <a:gd name="T63" fmla="*/ 1237 h 1288"/>
                  <a:gd name="T64" fmla="*/ 102 w 623"/>
                  <a:gd name="T65" fmla="*/ 1284 h 1288"/>
                  <a:gd name="T66" fmla="*/ 72 w 623"/>
                  <a:gd name="T67" fmla="*/ 1288 h 1288"/>
                  <a:gd name="T68" fmla="*/ 47 w 623"/>
                  <a:gd name="T69" fmla="*/ 1288 h 1288"/>
                  <a:gd name="T70" fmla="*/ 28 w 623"/>
                  <a:gd name="T71" fmla="*/ 1278 h 1288"/>
                  <a:gd name="T72" fmla="*/ 16 w 623"/>
                  <a:gd name="T73" fmla="*/ 1268 h 1288"/>
                  <a:gd name="T74" fmla="*/ 6 w 623"/>
                  <a:gd name="T75" fmla="*/ 1253 h 1288"/>
                  <a:gd name="T76" fmla="*/ 0 w 623"/>
                  <a:gd name="T77" fmla="*/ 1237 h 1288"/>
                  <a:gd name="T78" fmla="*/ 0 w 623"/>
                  <a:gd name="T79" fmla="*/ 1223 h 1288"/>
                  <a:gd name="T80" fmla="*/ 0 w 623"/>
                  <a:gd name="T81" fmla="*/ 1204 h 1288"/>
                  <a:gd name="T82" fmla="*/ 10 w 623"/>
                  <a:gd name="T83" fmla="*/ 1135 h 1288"/>
                  <a:gd name="T84" fmla="*/ 22 w 623"/>
                  <a:gd name="T85" fmla="*/ 1076 h 1288"/>
                  <a:gd name="T86" fmla="*/ 43 w 623"/>
                  <a:gd name="T87" fmla="*/ 994 h 1288"/>
                  <a:gd name="T88" fmla="*/ 81 w 623"/>
                  <a:gd name="T89" fmla="*/ 847 h 1288"/>
                  <a:gd name="T90" fmla="*/ 115 w 623"/>
                  <a:gd name="T91" fmla="*/ 737 h 1288"/>
                  <a:gd name="T92" fmla="*/ 159 w 623"/>
                  <a:gd name="T93" fmla="*/ 606 h 1288"/>
                  <a:gd name="T94" fmla="*/ 202 w 623"/>
                  <a:gd name="T95" fmla="*/ 470 h 1288"/>
                  <a:gd name="T96" fmla="*/ 249 w 623"/>
                  <a:gd name="T97" fmla="*/ 333 h 1288"/>
                  <a:gd name="T98" fmla="*/ 292 w 623"/>
                  <a:gd name="T99" fmla="*/ 210 h 1288"/>
                  <a:gd name="T100" fmla="*/ 329 w 623"/>
                  <a:gd name="T101" fmla="*/ 111 h 1288"/>
                  <a:gd name="T102" fmla="*/ 357 w 623"/>
                  <a:gd name="T103" fmla="*/ 49 h 1288"/>
                  <a:gd name="T104" fmla="*/ 375 w 623"/>
                  <a:gd name="T105" fmla="*/ 33 h 12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3"/>
                  <a:gd name="T160" fmla="*/ 0 h 1288"/>
                  <a:gd name="T161" fmla="*/ 623 w 623"/>
                  <a:gd name="T162" fmla="*/ 1288 h 12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3" h="1288">
                    <a:moveTo>
                      <a:pt x="375" y="33"/>
                    </a:moveTo>
                    <a:lnTo>
                      <a:pt x="396" y="55"/>
                    </a:lnTo>
                    <a:lnTo>
                      <a:pt x="418" y="71"/>
                    </a:lnTo>
                    <a:lnTo>
                      <a:pt x="439" y="86"/>
                    </a:lnTo>
                    <a:lnTo>
                      <a:pt x="465" y="92"/>
                    </a:lnTo>
                    <a:lnTo>
                      <a:pt x="496" y="90"/>
                    </a:lnTo>
                    <a:lnTo>
                      <a:pt x="530" y="74"/>
                    </a:lnTo>
                    <a:lnTo>
                      <a:pt x="570" y="47"/>
                    </a:lnTo>
                    <a:lnTo>
                      <a:pt x="616" y="0"/>
                    </a:lnTo>
                    <a:lnTo>
                      <a:pt x="623" y="9"/>
                    </a:lnTo>
                    <a:lnTo>
                      <a:pt x="623" y="27"/>
                    </a:lnTo>
                    <a:lnTo>
                      <a:pt x="620" y="59"/>
                    </a:lnTo>
                    <a:lnTo>
                      <a:pt x="610" y="96"/>
                    </a:lnTo>
                    <a:lnTo>
                      <a:pt x="598" y="145"/>
                    </a:lnTo>
                    <a:lnTo>
                      <a:pt x="582" y="198"/>
                    </a:lnTo>
                    <a:lnTo>
                      <a:pt x="564" y="257"/>
                    </a:lnTo>
                    <a:lnTo>
                      <a:pt x="545" y="321"/>
                    </a:lnTo>
                    <a:lnTo>
                      <a:pt x="527" y="362"/>
                    </a:lnTo>
                    <a:lnTo>
                      <a:pt x="486" y="417"/>
                    </a:lnTo>
                    <a:lnTo>
                      <a:pt x="433" y="486"/>
                    </a:lnTo>
                    <a:lnTo>
                      <a:pt x="372" y="560"/>
                    </a:lnTo>
                    <a:lnTo>
                      <a:pt x="307" y="637"/>
                    </a:lnTo>
                    <a:lnTo>
                      <a:pt x="241" y="715"/>
                    </a:lnTo>
                    <a:lnTo>
                      <a:pt x="183" y="790"/>
                    </a:lnTo>
                    <a:lnTo>
                      <a:pt x="133" y="851"/>
                    </a:lnTo>
                    <a:lnTo>
                      <a:pt x="87" y="947"/>
                    </a:lnTo>
                    <a:lnTo>
                      <a:pt x="78" y="1024"/>
                    </a:lnTo>
                    <a:lnTo>
                      <a:pt x="94" y="1080"/>
                    </a:lnTo>
                    <a:lnTo>
                      <a:pt x="118" y="1127"/>
                    </a:lnTo>
                    <a:lnTo>
                      <a:pt x="143" y="1164"/>
                    </a:lnTo>
                    <a:lnTo>
                      <a:pt x="159" y="1200"/>
                    </a:lnTo>
                    <a:lnTo>
                      <a:pt x="149" y="1237"/>
                    </a:lnTo>
                    <a:lnTo>
                      <a:pt x="102" y="1284"/>
                    </a:lnTo>
                    <a:lnTo>
                      <a:pt x="72" y="1288"/>
                    </a:lnTo>
                    <a:lnTo>
                      <a:pt x="47" y="1288"/>
                    </a:lnTo>
                    <a:lnTo>
                      <a:pt x="28" y="1278"/>
                    </a:lnTo>
                    <a:lnTo>
                      <a:pt x="16" y="1268"/>
                    </a:lnTo>
                    <a:lnTo>
                      <a:pt x="6" y="1253"/>
                    </a:lnTo>
                    <a:lnTo>
                      <a:pt x="0" y="1237"/>
                    </a:lnTo>
                    <a:lnTo>
                      <a:pt x="0" y="1223"/>
                    </a:lnTo>
                    <a:lnTo>
                      <a:pt x="0" y="1204"/>
                    </a:lnTo>
                    <a:lnTo>
                      <a:pt x="10" y="1135"/>
                    </a:lnTo>
                    <a:lnTo>
                      <a:pt x="22" y="1076"/>
                    </a:lnTo>
                    <a:lnTo>
                      <a:pt x="43" y="994"/>
                    </a:lnTo>
                    <a:lnTo>
                      <a:pt x="81" y="847"/>
                    </a:lnTo>
                    <a:lnTo>
                      <a:pt x="115" y="737"/>
                    </a:lnTo>
                    <a:lnTo>
                      <a:pt x="159" y="606"/>
                    </a:lnTo>
                    <a:lnTo>
                      <a:pt x="202" y="470"/>
                    </a:lnTo>
                    <a:lnTo>
                      <a:pt x="249" y="333"/>
                    </a:lnTo>
                    <a:lnTo>
                      <a:pt x="292" y="210"/>
                    </a:lnTo>
                    <a:lnTo>
                      <a:pt x="329" y="111"/>
                    </a:lnTo>
                    <a:lnTo>
                      <a:pt x="357" y="49"/>
                    </a:lnTo>
                    <a:lnTo>
                      <a:pt x="375" y="33"/>
                    </a:lnTo>
                    <a:close/>
                  </a:path>
                </a:pathLst>
              </a:custGeom>
              <a:solidFill>
                <a:srgbClr val="000000">
                  <a:alpha val="50195"/>
                </a:srgbClr>
              </a:solidFill>
              <a:ln w="11113">
                <a:solidFill>
                  <a:srgbClr val="000000"/>
                </a:solidFill>
                <a:prstDash val="solid"/>
                <a:round/>
                <a:headEnd/>
                <a:tailEnd/>
              </a:ln>
            </p:spPr>
            <p:txBody>
              <a:bodyPr lIns="16" tIns="8" rIns="16" bIns="8">
                <a:spAutoFit/>
              </a:bodyPr>
              <a:lstStyle/>
              <a:p>
                <a:endParaRPr lang="ar-SA"/>
              </a:p>
            </p:txBody>
          </p:sp>
          <p:sp>
            <p:nvSpPr>
              <p:cNvPr id="5135" name="Freeform 17"/>
              <p:cNvSpPr>
                <a:spLocks/>
              </p:cNvSpPr>
              <p:nvPr/>
            </p:nvSpPr>
            <p:spPr bwMode="auto">
              <a:xfrm>
                <a:off x="4041" y="4259"/>
                <a:ext cx="8" cy="35"/>
              </a:xfrm>
              <a:custGeom>
                <a:avLst/>
                <a:gdLst>
                  <a:gd name="T0" fmla="*/ 10 w 24"/>
                  <a:gd name="T1" fmla="*/ 0 h 106"/>
                  <a:gd name="T2" fmla="*/ 2 w 24"/>
                  <a:gd name="T3" fmla="*/ 31 h 106"/>
                  <a:gd name="T4" fmla="*/ 0 w 24"/>
                  <a:gd name="T5" fmla="*/ 65 h 106"/>
                  <a:gd name="T6" fmla="*/ 0 w 24"/>
                  <a:gd name="T7" fmla="*/ 96 h 106"/>
                  <a:gd name="T8" fmla="*/ 12 w 24"/>
                  <a:gd name="T9" fmla="*/ 106 h 106"/>
                  <a:gd name="T10" fmla="*/ 24 w 24"/>
                  <a:gd name="T11" fmla="*/ 94 h 106"/>
                  <a:gd name="T12" fmla="*/ 24 w 24"/>
                  <a:gd name="T13" fmla="*/ 65 h 106"/>
                  <a:gd name="T14" fmla="*/ 18 w 24"/>
                  <a:gd name="T15" fmla="*/ 31 h 106"/>
                  <a:gd name="T16" fmla="*/ 10 w 24"/>
                  <a:gd name="T17" fmla="*/ 0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06"/>
                  <a:gd name="T29" fmla="*/ 24 w 24"/>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06">
                    <a:moveTo>
                      <a:pt x="10" y="0"/>
                    </a:moveTo>
                    <a:lnTo>
                      <a:pt x="2" y="31"/>
                    </a:lnTo>
                    <a:lnTo>
                      <a:pt x="0" y="65"/>
                    </a:lnTo>
                    <a:lnTo>
                      <a:pt x="0" y="96"/>
                    </a:lnTo>
                    <a:lnTo>
                      <a:pt x="12" y="106"/>
                    </a:lnTo>
                    <a:lnTo>
                      <a:pt x="24" y="94"/>
                    </a:lnTo>
                    <a:lnTo>
                      <a:pt x="24" y="65"/>
                    </a:lnTo>
                    <a:lnTo>
                      <a:pt x="18" y="31"/>
                    </a:lnTo>
                    <a:lnTo>
                      <a:pt x="10" y="0"/>
                    </a:lnTo>
                    <a:close/>
                  </a:path>
                </a:pathLst>
              </a:custGeom>
              <a:solidFill>
                <a:srgbClr val="FFFFFF">
                  <a:alpha val="50195"/>
                </a:srgbClr>
              </a:solidFill>
              <a:ln w="9525">
                <a:noFill/>
                <a:round/>
                <a:headEnd/>
                <a:tailEnd/>
              </a:ln>
            </p:spPr>
            <p:txBody>
              <a:bodyPr lIns="16" tIns="8" rIns="16" bIns="8">
                <a:spAutoFit/>
              </a:bodyPr>
              <a:lstStyle/>
              <a:p>
                <a:endParaRPr lang="ar-SA"/>
              </a:p>
            </p:txBody>
          </p:sp>
        </p:grpSp>
      </p:grpSp>
      <p:sp>
        <p:nvSpPr>
          <p:cNvPr id="21" name="مستطيل 20"/>
          <p:cNvSpPr/>
          <p:nvPr/>
        </p:nvSpPr>
        <p:spPr>
          <a:xfrm>
            <a:off x="3929058" y="1142984"/>
            <a:ext cx="4357718" cy="369332"/>
          </a:xfrm>
          <a:prstGeom prst="rect">
            <a:avLst/>
          </a:prstGeom>
        </p:spPr>
        <p:txBody>
          <a:bodyPr wrap="square">
            <a:spAutoFit/>
          </a:bodyPr>
          <a:lstStyle/>
          <a:p>
            <a:pPr algn="ctr"/>
            <a:endParaRPr lang="ar-SA" dirty="0"/>
          </a:p>
        </p:txBody>
      </p:sp>
      <p:sp>
        <p:nvSpPr>
          <p:cNvPr id="22" name="مستطيل 21"/>
          <p:cNvSpPr/>
          <p:nvPr/>
        </p:nvSpPr>
        <p:spPr>
          <a:xfrm>
            <a:off x="2286000" y="571481"/>
            <a:ext cx="5072082" cy="400110"/>
          </a:xfrm>
          <a:prstGeom prst="rect">
            <a:avLst/>
          </a:prstGeom>
        </p:spPr>
        <p:txBody>
          <a:bodyPr wrap="square">
            <a:spAutoFit/>
          </a:bodyPr>
          <a:lstStyle/>
          <a:p>
            <a:pPr algn="ctr"/>
            <a:endParaRPr lang="ar-SA" sz="2000" dirty="0"/>
          </a:p>
        </p:txBody>
      </p:sp>
      <p:sp>
        <p:nvSpPr>
          <p:cNvPr id="23" name="مستطيل 22"/>
          <p:cNvSpPr/>
          <p:nvPr/>
        </p:nvSpPr>
        <p:spPr>
          <a:xfrm>
            <a:off x="3786182" y="1071546"/>
            <a:ext cx="4071966" cy="400110"/>
          </a:xfrm>
          <a:prstGeom prst="rect">
            <a:avLst/>
          </a:prstGeom>
        </p:spPr>
        <p:txBody>
          <a:bodyPr wrap="square">
            <a:spAutoFit/>
          </a:bodyPr>
          <a:lstStyle/>
          <a:p>
            <a:pPr algn="ctr">
              <a:buFontTx/>
              <a:buNone/>
            </a:pPr>
            <a:endParaRPr lang="en-US" sz="2000" dirty="0">
              <a:solidFill>
                <a:srgbClr val="09121B"/>
              </a:solidFill>
            </a:endParaRPr>
          </a:p>
        </p:txBody>
      </p:sp>
      <p:sp>
        <p:nvSpPr>
          <p:cNvPr id="25" name="مستطيل 24"/>
          <p:cNvSpPr/>
          <p:nvPr/>
        </p:nvSpPr>
        <p:spPr>
          <a:xfrm>
            <a:off x="3606832" y="1142984"/>
            <a:ext cx="4394192" cy="369332"/>
          </a:xfrm>
          <a:prstGeom prst="rect">
            <a:avLst/>
          </a:prstGeom>
        </p:spPr>
        <p:txBody>
          <a:bodyPr wrap="square">
            <a:spAutoFit/>
          </a:bodyPr>
          <a:lstStyle/>
          <a:p>
            <a:pPr>
              <a:defRPr/>
            </a:pPr>
            <a:endParaRPr lang="ar-SA"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4" name="مستطيل 23"/>
          <p:cNvSpPr/>
          <p:nvPr/>
        </p:nvSpPr>
        <p:spPr>
          <a:xfrm>
            <a:off x="3610038" y="500042"/>
            <a:ext cx="3890920" cy="461665"/>
          </a:xfrm>
          <a:prstGeom prst="rect">
            <a:avLst/>
          </a:prstGeom>
        </p:spPr>
        <p:txBody>
          <a:bodyPr wrap="square">
            <a:spAutoFit/>
          </a:bodyPr>
          <a:lstStyle/>
          <a:p>
            <a:r>
              <a:rPr lang="ar-SA"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معايير الجودة في التعليم</a:t>
            </a:r>
            <a:endPar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6" name="مستطيل 25"/>
          <p:cNvSpPr/>
          <p:nvPr/>
        </p:nvSpPr>
        <p:spPr>
          <a:xfrm>
            <a:off x="3143240" y="1214422"/>
            <a:ext cx="4714908" cy="3539430"/>
          </a:xfrm>
          <a:prstGeom prst="rect">
            <a:avLst/>
          </a:prstGeom>
        </p:spPr>
        <p:txBody>
          <a:bodyPr wrap="square">
            <a:spAutoFit/>
          </a:bodyPr>
          <a:lstStyle/>
          <a:p>
            <a:pPr>
              <a:spcBef>
                <a:spcPct val="50000"/>
              </a:spcBef>
            </a:pPr>
            <a:r>
              <a:rPr lang="ar-SA" sz="2400" b="1" dirty="0" smtClean="0">
                <a:solidFill>
                  <a:srgbClr val="09121B"/>
                </a:solidFill>
                <a:latin typeface="Arial" pitchFamily="34" charset="0"/>
                <a:cs typeface="Arial" pitchFamily="34" charset="0"/>
              </a:rPr>
              <a:t>معايير مرتبطة بالطالب.</a:t>
            </a:r>
          </a:p>
          <a:p>
            <a:pPr>
              <a:spcBef>
                <a:spcPct val="50000"/>
              </a:spcBef>
            </a:pPr>
            <a:r>
              <a:rPr lang="ar-SA" sz="2400" b="1" dirty="0" smtClean="0">
                <a:solidFill>
                  <a:srgbClr val="09121B"/>
                </a:solidFill>
                <a:latin typeface="Arial" pitchFamily="34" charset="0"/>
                <a:cs typeface="Arial" pitchFamily="34" charset="0"/>
              </a:rPr>
              <a:t> معايير مرتبطة بأعضاء</a:t>
            </a:r>
            <a:r>
              <a:rPr lang="ar-SA" sz="2400" b="1" dirty="0" smtClean="0">
                <a:solidFill>
                  <a:srgbClr val="09121B"/>
                </a:solidFill>
                <a:latin typeface="Arial" pitchFamily="34" charset="0"/>
              </a:rPr>
              <a:t> هيئة التدريس.</a:t>
            </a:r>
          </a:p>
          <a:p>
            <a:pPr>
              <a:spcBef>
                <a:spcPct val="50000"/>
              </a:spcBef>
            </a:pPr>
            <a:r>
              <a:rPr lang="ar-SA" sz="2400" b="1" dirty="0" smtClean="0">
                <a:solidFill>
                  <a:srgbClr val="09121B"/>
                </a:solidFill>
                <a:latin typeface="Arial" pitchFamily="34" charset="0"/>
                <a:cs typeface="Arial" pitchFamily="34" charset="0"/>
              </a:rPr>
              <a:t> معايير مرتبطة بالمناهج الدراسية.</a:t>
            </a:r>
          </a:p>
          <a:p>
            <a:pPr>
              <a:spcBef>
                <a:spcPct val="50000"/>
              </a:spcBef>
            </a:pPr>
            <a:r>
              <a:rPr lang="ar-SA" sz="2400" b="1" dirty="0" smtClean="0">
                <a:solidFill>
                  <a:srgbClr val="09121B"/>
                </a:solidFill>
                <a:latin typeface="Arial" pitchFamily="34" charset="0"/>
                <a:cs typeface="Arial" pitchFamily="34" charset="0"/>
              </a:rPr>
              <a:t> معايير مرتبطة بالإدارة.</a:t>
            </a:r>
          </a:p>
          <a:p>
            <a:pPr>
              <a:spcBef>
                <a:spcPct val="50000"/>
              </a:spcBef>
            </a:pPr>
            <a:r>
              <a:rPr lang="ar-SA" sz="2400" b="1" dirty="0" smtClean="0">
                <a:solidFill>
                  <a:srgbClr val="09121B"/>
                </a:solidFill>
                <a:latin typeface="Arial" pitchFamily="34" charset="0"/>
                <a:cs typeface="Arial" pitchFamily="34" charset="0"/>
              </a:rPr>
              <a:t>معايير مرتبطة بالإمكانات المادية.</a:t>
            </a:r>
          </a:p>
          <a:p>
            <a:pPr>
              <a:spcBef>
                <a:spcPct val="50000"/>
              </a:spcBef>
            </a:pPr>
            <a:r>
              <a:rPr lang="ar-SA" sz="2400" b="1" dirty="0" smtClean="0">
                <a:solidFill>
                  <a:srgbClr val="09121B"/>
                </a:solidFill>
                <a:latin typeface="Arial" pitchFamily="34" charset="0"/>
                <a:cs typeface="Arial" pitchFamily="34" charset="0"/>
              </a:rPr>
              <a:t> معايير مرتبطة بالعلاقة بين </a:t>
            </a:r>
            <a:r>
              <a:rPr lang="ar-SA" sz="2400" b="1" dirty="0" err="1" smtClean="0">
                <a:solidFill>
                  <a:srgbClr val="09121B"/>
                </a:solidFill>
                <a:latin typeface="Arial" pitchFamily="34" charset="0"/>
                <a:cs typeface="Arial" pitchFamily="34" charset="0"/>
              </a:rPr>
              <a:t>ا</a:t>
            </a:r>
            <a:r>
              <a:rPr lang="ar-SA" sz="2400" b="1" dirty="0" err="1" smtClean="0">
                <a:solidFill>
                  <a:srgbClr val="09121B"/>
                </a:solidFill>
                <a:latin typeface="Arial" pitchFamily="34" charset="0"/>
              </a:rPr>
              <a:t>ل</a:t>
            </a:r>
            <a:r>
              <a:rPr lang="ar-EG" sz="2400" b="1" dirty="0" smtClean="0">
                <a:solidFill>
                  <a:srgbClr val="09121B"/>
                </a:solidFill>
                <a:latin typeface="Arial" pitchFamily="34" charset="0"/>
              </a:rPr>
              <a:t>كلية</a:t>
            </a:r>
            <a:r>
              <a:rPr lang="ar-SA" sz="2400" b="1" dirty="0" smtClean="0">
                <a:solidFill>
                  <a:srgbClr val="09121B"/>
                </a:solidFill>
                <a:latin typeface="Arial" pitchFamily="34" charset="0"/>
                <a:cs typeface="Arial" pitchFamily="34" charset="0"/>
              </a:rPr>
              <a:t> والمجتمع.</a:t>
            </a:r>
            <a:endParaRPr lang="en-US" sz="2400" b="1" dirty="0" smtClean="0">
              <a:solidFill>
                <a:srgbClr val="09121B"/>
              </a:solidFill>
              <a:latin typeface="Arial" pitchFamily="34" charset="0"/>
              <a:cs typeface="Arial" pitchFamily="34" charset="0"/>
            </a:endParaRPr>
          </a:p>
          <a:p>
            <a:endParaRPr lang="en-US" sz="2000" dirty="0"/>
          </a:p>
        </p:txBody>
      </p:sp>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خطط انسيابي: رابط 2"/>
          <p:cNvSpPr/>
          <p:nvPr/>
        </p:nvSpPr>
        <p:spPr>
          <a:xfrm>
            <a:off x="714348" y="857232"/>
            <a:ext cx="7072362" cy="5429288"/>
          </a:xfrm>
          <a:prstGeom prst="flowChartConnector">
            <a:avLst/>
          </a:prstGeom>
          <a:ln/>
          <a:effectLst>
            <a:innerShdw blurRad="114300">
              <a:prstClr val="black"/>
            </a:innerShdw>
          </a:effectLst>
          <a:scene3d>
            <a:camera prst="perspectiveHeroicExtremeLeftFacing"/>
            <a:lightRig rig="threePt" dir="t"/>
          </a:scene3d>
          <a:sp3d>
            <a:bevelT w="114300" prst="artDeco"/>
          </a:sp3d>
        </p:spPr>
        <p:style>
          <a:lnRef idx="1">
            <a:schemeClr val="dk1"/>
          </a:lnRef>
          <a:fillRef idx="1002">
            <a:schemeClr val="lt2"/>
          </a:fillRef>
          <a:effectRef idx="1">
            <a:schemeClr val="dk1"/>
          </a:effectRef>
          <a:fontRef idx="minor">
            <a:schemeClr val="dk1"/>
          </a:fontRef>
        </p:style>
        <p:txBody>
          <a:bodyPr rtlCol="1" anchor="ctr"/>
          <a:lstStyle/>
          <a:p>
            <a:pPr marL="342900" indent="-342900" algn="ctr">
              <a:spcBef>
                <a:spcPct val="10000"/>
              </a:spcBef>
              <a:buClr>
                <a:schemeClr val="hlink"/>
              </a:buClr>
              <a:buSzPct val="65000"/>
            </a:pPr>
            <a:endParaRPr lang="en-US" dirty="0">
              <a:latin typeface="Simplified Arabic" pitchFamily="18" charset="-78"/>
              <a:cs typeface="Simplified Arabic" pitchFamily="18" charset="-78"/>
            </a:endParaRPr>
          </a:p>
        </p:txBody>
      </p:sp>
      <p:pic>
        <p:nvPicPr>
          <p:cNvPr id="4" name="Picture 8" descr="عرض التفاصيل"/>
          <p:cNvPicPr>
            <a:picLocks noChangeAspect="1" noChangeArrowheads="1"/>
          </p:cNvPicPr>
          <p:nvPr/>
        </p:nvPicPr>
        <p:blipFill>
          <a:blip r:embed="rId3"/>
          <a:srcRect/>
          <a:stretch>
            <a:fillRect/>
          </a:stretch>
        </p:blipFill>
        <p:spPr bwMode="auto">
          <a:xfrm>
            <a:off x="857224" y="4786322"/>
            <a:ext cx="914400" cy="914401"/>
          </a:xfrm>
          <a:prstGeom prst="rect">
            <a:avLst/>
          </a:prstGeom>
          <a:noFill/>
          <a:effectLst>
            <a:softEdge rad="63500"/>
          </a:effectLst>
        </p:spPr>
      </p:pic>
      <p:pic>
        <p:nvPicPr>
          <p:cNvPr id="5" name="Picture 20" descr="imagesCAAQHKD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357950" y="2571744"/>
            <a:ext cx="1362075" cy="1857375"/>
          </a:xfrm>
          <a:prstGeom prst="rect">
            <a:avLst/>
          </a:prstGeom>
          <a:noFill/>
        </p:spPr>
      </p:pic>
      <p:sp>
        <p:nvSpPr>
          <p:cNvPr id="6" name="مستطيل 5"/>
          <p:cNvSpPr/>
          <p:nvPr/>
        </p:nvSpPr>
        <p:spPr>
          <a:xfrm>
            <a:off x="2286000" y="3105835"/>
            <a:ext cx="4572000" cy="646331"/>
          </a:xfrm>
          <a:prstGeom prst="rect">
            <a:avLst/>
          </a:prstGeom>
        </p:spPr>
        <p:txBody>
          <a:bodyPr>
            <a:spAutoFit/>
          </a:bodyPr>
          <a:lstStyle/>
          <a:p>
            <a:pPr algn="ctr"/>
            <a:r>
              <a:rPr lang="ar-EG" b="1" dirty="0" smtClean="0">
                <a:solidFill>
                  <a:srgbClr val="01016F"/>
                </a:solidFill>
              </a:rPr>
              <a:t>خريج </a:t>
            </a:r>
          </a:p>
          <a:p>
            <a:pPr algn="ctr"/>
            <a:r>
              <a:rPr lang="ar-EG" b="1" dirty="0" smtClean="0">
                <a:solidFill>
                  <a:srgbClr val="01016F"/>
                </a:solidFill>
              </a:rPr>
              <a:t>حاصل على شهادة معتمدة</a:t>
            </a:r>
            <a:endParaRPr lang="en-US" b="1" dirty="0">
              <a:solidFill>
                <a:srgbClr val="01016F"/>
              </a:solidFill>
            </a:endParaRPr>
          </a:p>
        </p:txBody>
      </p:sp>
      <p:sp>
        <p:nvSpPr>
          <p:cNvPr id="7" name="مربع نص 6"/>
          <p:cNvSpPr txBox="1"/>
          <p:nvPr/>
        </p:nvSpPr>
        <p:spPr>
          <a:xfrm>
            <a:off x="2928926" y="1428736"/>
            <a:ext cx="3214710" cy="369332"/>
          </a:xfrm>
          <a:prstGeom prst="rect">
            <a:avLst/>
          </a:prstGeom>
          <a:noFill/>
        </p:spPr>
        <p:txBody>
          <a:bodyPr wrap="square" rtlCol="1">
            <a:spAutoFit/>
          </a:bodyPr>
          <a:lstStyle/>
          <a:p>
            <a:pPr>
              <a:spcBef>
                <a:spcPct val="50000"/>
              </a:spcBef>
            </a:pPr>
            <a:r>
              <a:rPr lang="ar-SA" b="1" dirty="0" smtClean="0">
                <a:solidFill>
                  <a:srgbClr val="09121B"/>
                </a:solidFill>
                <a:latin typeface="Arial" pitchFamily="34" charset="0"/>
                <a:cs typeface="Arial" pitchFamily="34" charset="0"/>
              </a:rPr>
              <a:t>معايير مرتبطة بالطالب.</a:t>
            </a:r>
          </a:p>
        </p:txBody>
      </p:sp>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0" fill="hold"/>
                                        <p:tgtEl>
                                          <p:spTgt spid="3"/>
                                        </p:tgtEl>
                                        <p:attrNameLst>
                                          <p:attrName>ppt_w</p:attrName>
                                        </p:attrNameLst>
                                      </p:cBhvr>
                                      <p:tavLst>
                                        <p:tav tm="0" fmla="#ppt_w*sin(2.5*pi*$)">
                                          <p:val>
                                            <p:fltVal val="0"/>
                                          </p:val>
                                        </p:tav>
                                        <p:tav tm="100000">
                                          <p:val>
                                            <p:fltVal val="1"/>
                                          </p:val>
                                        </p:tav>
                                      </p:tavLst>
                                    </p:anim>
                                    <p:anim calcmode="lin" valueType="num">
                                      <p:cBhvr>
                                        <p:cTn id="14" dur="5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خطط انسيابي: رابط 2"/>
          <p:cNvSpPr/>
          <p:nvPr/>
        </p:nvSpPr>
        <p:spPr>
          <a:xfrm>
            <a:off x="1071538" y="714356"/>
            <a:ext cx="7072362" cy="5429288"/>
          </a:xfrm>
          <a:prstGeom prst="flowChartConnector">
            <a:avLst/>
          </a:prstGeom>
          <a:gradFill>
            <a:gsLst>
              <a:gs pos="0">
                <a:schemeClr val="lt2">
                  <a:tint val="80000"/>
                  <a:satMod val="400000"/>
                </a:schemeClr>
              </a:gs>
              <a:gs pos="25000">
                <a:schemeClr val="lt2">
                  <a:tint val="83000"/>
                  <a:satMod val="320000"/>
                </a:schemeClr>
              </a:gs>
              <a:gs pos="100000">
                <a:schemeClr val="lt2">
                  <a:shade val="15000"/>
                  <a:satMod val="320000"/>
                </a:schemeClr>
              </a:gs>
            </a:gsLst>
            <a:path path="circle">
              <a:fillToRect l="10000" t="110000" r="10000" b="100000"/>
            </a:path>
          </a:gradFill>
          <a:ln/>
          <a:effectLst>
            <a:innerShdw blurRad="114300">
              <a:prstClr val="black"/>
            </a:innerShdw>
          </a:effectLst>
          <a:scene3d>
            <a:camera prst="orthographicFront"/>
            <a:lightRig rig="threePt" dir="t"/>
          </a:scene3d>
          <a:sp3d>
            <a:bevelT w="114300" prst="artDeco"/>
          </a:sp3d>
        </p:spPr>
        <p:style>
          <a:lnRef idx="1">
            <a:schemeClr val="dk1"/>
          </a:lnRef>
          <a:fillRef idx="1002">
            <a:schemeClr val="lt2"/>
          </a:fillRef>
          <a:effectRef idx="1">
            <a:schemeClr val="dk1"/>
          </a:effectRef>
          <a:fontRef idx="minor">
            <a:schemeClr val="dk1"/>
          </a:fontRef>
        </p:style>
        <p:txBody>
          <a:bodyPr rtlCol="1" anchor="ctr"/>
          <a:lstStyle/>
          <a:p>
            <a:pPr algn="ctr"/>
            <a:r>
              <a:rPr lang="ar-EG" b="1" dirty="0" smtClean="0">
                <a:solidFill>
                  <a:srgbClr val="01016F"/>
                </a:solidFill>
              </a:rPr>
              <a:t>طالب</a:t>
            </a:r>
          </a:p>
          <a:p>
            <a:pPr algn="ctr"/>
            <a:r>
              <a:rPr lang="ar-EG" b="1" dirty="0" smtClean="0">
                <a:solidFill>
                  <a:srgbClr val="01016F"/>
                </a:solidFill>
              </a:rPr>
              <a:t> يبحث عن تعليم متمي</a:t>
            </a:r>
            <a:r>
              <a:rPr lang="ar-SA" b="1" dirty="0" smtClean="0">
                <a:solidFill>
                  <a:srgbClr val="01016F"/>
                </a:solidFill>
              </a:rPr>
              <a:t>ز</a:t>
            </a:r>
            <a:endParaRPr lang="en-US" b="1" dirty="0">
              <a:solidFill>
                <a:srgbClr val="01016F"/>
              </a:solidFill>
            </a:endParaRPr>
          </a:p>
        </p:txBody>
      </p:sp>
      <p:pic>
        <p:nvPicPr>
          <p:cNvPr id="4" name="Picture 8" descr="عرض التفاصيل"/>
          <p:cNvPicPr>
            <a:picLocks noChangeAspect="1" noChangeArrowheads="1"/>
          </p:cNvPicPr>
          <p:nvPr/>
        </p:nvPicPr>
        <p:blipFill>
          <a:blip r:embed="rId3"/>
          <a:srcRect/>
          <a:stretch>
            <a:fillRect/>
          </a:stretch>
        </p:blipFill>
        <p:spPr bwMode="auto">
          <a:xfrm>
            <a:off x="714348" y="5143512"/>
            <a:ext cx="914400" cy="914401"/>
          </a:xfrm>
          <a:prstGeom prst="rect">
            <a:avLst/>
          </a:prstGeom>
          <a:noFill/>
          <a:effectLst>
            <a:softEdge rad="63500"/>
          </a:effectLst>
        </p:spPr>
      </p:pic>
      <p:pic>
        <p:nvPicPr>
          <p:cNvPr id="5" name="Picture 19" descr="imagesCA2O0QCM"/>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572000" y="1500174"/>
            <a:ext cx="1843088" cy="1381125"/>
          </a:xfrm>
          <a:prstGeom prst="rect">
            <a:avLst/>
          </a:prstGeom>
          <a:noFill/>
        </p:spPr>
      </p:pic>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0" fill="hold"/>
                                        <p:tgtEl>
                                          <p:spTgt spid="3"/>
                                        </p:tgtEl>
                                        <p:attrNameLst>
                                          <p:attrName>ppt_w</p:attrName>
                                        </p:attrNameLst>
                                      </p:cBhvr>
                                      <p:tavLst>
                                        <p:tav tm="0" fmla="#ppt_w*sin(2.5*pi*$)">
                                          <p:val>
                                            <p:fltVal val="0"/>
                                          </p:val>
                                        </p:tav>
                                        <p:tav tm="100000">
                                          <p:val>
                                            <p:fltVal val="1"/>
                                          </p:val>
                                        </p:tav>
                                      </p:tavLst>
                                    </p:anim>
                                    <p:anim calcmode="lin" valueType="num">
                                      <p:cBhvr>
                                        <p:cTn id="14" dur="5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خطط انسيابي: رابط 2"/>
          <p:cNvSpPr/>
          <p:nvPr/>
        </p:nvSpPr>
        <p:spPr>
          <a:xfrm>
            <a:off x="714348" y="857232"/>
            <a:ext cx="7072362" cy="5429288"/>
          </a:xfrm>
          <a:prstGeom prst="flowChartConnector">
            <a:avLst/>
          </a:prstGeom>
          <a:ln/>
          <a:effectLst>
            <a:innerShdw blurRad="114300">
              <a:prstClr val="black"/>
            </a:innerShdw>
          </a:effectLst>
          <a:scene3d>
            <a:camera prst="perspectiveHeroicExtremeLeftFacing"/>
            <a:lightRig rig="threePt" dir="t"/>
          </a:scene3d>
          <a:sp3d>
            <a:bevelT w="114300" prst="artDeco"/>
          </a:sp3d>
        </p:spPr>
        <p:style>
          <a:lnRef idx="1">
            <a:schemeClr val="dk1"/>
          </a:lnRef>
          <a:fillRef idx="1002">
            <a:schemeClr val="lt2"/>
          </a:fillRef>
          <a:effectRef idx="1">
            <a:schemeClr val="dk1"/>
          </a:effectRef>
          <a:fontRef idx="minor">
            <a:schemeClr val="dk1"/>
          </a:fontRef>
        </p:style>
        <p:txBody>
          <a:bodyPr rtlCol="1" anchor="ctr"/>
          <a:lstStyle/>
          <a:p>
            <a:pPr algn="ctr"/>
            <a:r>
              <a:rPr lang="ar-EG" b="1" dirty="0" smtClean="0">
                <a:solidFill>
                  <a:srgbClr val="01016F"/>
                </a:solidFill>
              </a:rPr>
              <a:t>مؤسسة تعليمية حاصلة على شهادة الاعتماد </a:t>
            </a:r>
          </a:p>
          <a:p>
            <a:pPr algn="ctr"/>
            <a:r>
              <a:rPr lang="ar-EG" b="1" dirty="0" smtClean="0">
                <a:solidFill>
                  <a:srgbClr val="01016F"/>
                </a:solidFill>
              </a:rPr>
              <a:t>من الهيئة القومية لضمان جودة التعليم والاعتماد</a:t>
            </a:r>
            <a:r>
              <a:rPr lang="ar-SA" b="1" dirty="0" smtClean="0">
                <a:solidFill>
                  <a:srgbClr val="01016F"/>
                </a:solidFill>
              </a:rPr>
              <a:t> الأكاديمي </a:t>
            </a:r>
            <a:endParaRPr lang="en-US" b="1" dirty="0">
              <a:solidFill>
                <a:srgbClr val="01016F"/>
              </a:solidFill>
            </a:endParaRPr>
          </a:p>
        </p:txBody>
      </p:sp>
      <p:pic>
        <p:nvPicPr>
          <p:cNvPr id="4" name="Picture 8" descr="عرض التفاصيل"/>
          <p:cNvPicPr>
            <a:picLocks noChangeAspect="1" noChangeArrowheads="1"/>
          </p:cNvPicPr>
          <p:nvPr/>
        </p:nvPicPr>
        <p:blipFill>
          <a:blip r:embed="rId3"/>
          <a:srcRect/>
          <a:stretch>
            <a:fillRect/>
          </a:stretch>
        </p:blipFill>
        <p:spPr bwMode="auto">
          <a:xfrm>
            <a:off x="714348" y="5143512"/>
            <a:ext cx="914400" cy="914401"/>
          </a:xfrm>
          <a:prstGeom prst="rect">
            <a:avLst/>
          </a:prstGeom>
          <a:noFill/>
          <a:effectLst>
            <a:softEdge rad="63500"/>
          </a:effectLst>
        </p:spPr>
      </p:pic>
      <p:pic>
        <p:nvPicPr>
          <p:cNvPr id="7" name="Picture 18" descr="imagesCAAEXQ4M"/>
          <p:cNvPicPr>
            <a:picLocks noChangeAspect="1" noChangeArrowheads="1"/>
          </p:cNvPicPr>
          <p:nvPr/>
        </p:nvPicPr>
        <p:blipFill>
          <a:blip r:embed="rId4"/>
          <a:srcRect/>
          <a:stretch>
            <a:fillRect/>
          </a:stretch>
        </p:blipFill>
        <p:spPr bwMode="auto">
          <a:xfrm>
            <a:off x="3286116" y="1643050"/>
            <a:ext cx="3214710" cy="13573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0" fill="hold"/>
                                        <p:tgtEl>
                                          <p:spTgt spid="3"/>
                                        </p:tgtEl>
                                        <p:attrNameLst>
                                          <p:attrName>ppt_w</p:attrName>
                                        </p:attrNameLst>
                                      </p:cBhvr>
                                      <p:tavLst>
                                        <p:tav tm="0" fmla="#ppt_w*sin(2.5*pi*$)">
                                          <p:val>
                                            <p:fltVal val="0"/>
                                          </p:val>
                                        </p:tav>
                                        <p:tav tm="100000">
                                          <p:val>
                                            <p:fltVal val="1"/>
                                          </p:val>
                                        </p:tav>
                                      </p:tavLst>
                                    </p:anim>
                                    <p:anim calcmode="lin" valueType="num">
                                      <p:cBhvr>
                                        <p:cTn id="14" dur="5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ar-SA" smtClean="0">
                <a:solidFill>
                  <a:srgbClr val="FF3300"/>
                </a:solidFill>
              </a:rPr>
              <a:t>نشاط تدريبي</a:t>
            </a:r>
            <a:endParaRPr lang="en-US" smtClean="0">
              <a:solidFill>
                <a:srgbClr val="FF3300"/>
              </a:solidFill>
            </a:endParaRPr>
          </a:p>
        </p:txBody>
      </p:sp>
      <p:sp>
        <p:nvSpPr>
          <p:cNvPr id="44035" name="Rectangle 3"/>
          <p:cNvSpPr>
            <a:spLocks noGrp="1" noChangeArrowheads="1"/>
          </p:cNvSpPr>
          <p:nvPr>
            <p:ph type="body" idx="1"/>
          </p:nvPr>
        </p:nvSpPr>
        <p:spPr>
          <a:xfrm>
            <a:off x="457200" y="1600200"/>
            <a:ext cx="8229600" cy="1903413"/>
          </a:xfrm>
        </p:spPr>
        <p:txBody>
          <a:bodyPr/>
          <a:lstStyle/>
          <a:p>
            <a:pPr eaLnBrk="1" hangingPunct="1">
              <a:buFontTx/>
              <a:buNone/>
            </a:pPr>
            <a:r>
              <a:rPr lang="ar-SA" sz="4400" dirty="0" smtClean="0">
                <a:solidFill>
                  <a:srgbClr val="0000CC"/>
                </a:solidFill>
              </a:rPr>
              <a:t>ما تصورك للمعايير المرتبطة بأعضاء هيئة التدريس</a:t>
            </a:r>
            <a:r>
              <a:rPr lang="en-US" sz="4400" dirty="0" smtClean="0">
                <a:solidFill>
                  <a:srgbClr val="0000CC"/>
                </a:solidFill>
              </a:rPr>
              <a:t> </a:t>
            </a:r>
            <a:r>
              <a:rPr lang="ar-SA" sz="4400" dirty="0" smtClean="0">
                <a:solidFill>
                  <a:srgbClr val="0000CC"/>
                </a:solidFill>
              </a:rPr>
              <a:t>في إطار تطبيق الجودة في التعليم؟</a:t>
            </a:r>
            <a:endParaRPr lang="en-US" sz="4400" dirty="0" smtClean="0">
              <a:solidFill>
                <a:srgbClr val="0000CC"/>
              </a:solidFill>
            </a:endParaRPr>
          </a:p>
          <a:p>
            <a:pPr eaLnBrk="1" hangingPunct="1">
              <a:buFontTx/>
              <a:buNone/>
            </a:pPr>
            <a:endParaRPr lang="en-US" sz="4400" dirty="0" smtClean="0">
              <a:solidFill>
                <a:srgbClr val="0000CC"/>
              </a:solidFill>
            </a:endParaRPr>
          </a:p>
        </p:txBody>
      </p:sp>
      <p:pic>
        <p:nvPicPr>
          <p:cNvPr id="44036" name="Picture 4" descr="maitressemarteau"/>
          <p:cNvPicPr>
            <a:picLocks noChangeAspect="1" noChangeArrowheads="1"/>
          </p:cNvPicPr>
          <p:nvPr/>
        </p:nvPicPr>
        <p:blipFill>
          <a:blip r:embed="rId3"/>
          <a:srcRect/>
          <a:stretch>
            <a:fillRect/>
          </a:stretch>
        </p:blipFill>
        <p:spPr bwMode="auto">
          <a:xfrm>
            <a:off x="0" y="3021013"/>
            <a:ext cx="8153400" cy="3582987"/>
          </a:xfrm>
          <a:prstGeom prst="rect">
            <a:avLst/>
          </a:prstGeom>
          <a:noFill/>
          <a:ln w="9525">
            <a:noFill/>
            <a:miter lim="800000"/>
            <a:headEnd/>
            <a:tailEnd/>
          </a:ln>
        </p:spPr>
      </p:pic>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p:cTn id="7" dur="500" fill="hold"/>
                                        <p:tgtEl>
                                          <p:spTgt spid="44034"/>
                                        </p:tgtEl>
                                        <p:attrNameLst>
                                          <p:attrName>ppt_w</p:attrName>
                                        </p:attrNameLst>
                                      </p:cBhvr>
                                      <p:tavLst>
                                        <p:tav tm="0">
                                          <p:val>
                                            <p:fltVal val="0"/>
                                          </p:val>
                                        </p:tav>
                                        <p:tav tm="100000">
                                          <p:val>
                                            <p:strVal val="#ppt_w"/>
                                          </p:val>
                                        </p:tav>
                                      </p:tavLst>
                                    </p:anim>
                                    <p:anim calcmode="lin" valueType="num">
                                      <p:cBhvr>
                                        <p:cTn id="8" dur="500" fill="hold"/>
                                        <p:tgtEl>
                                          <p:spTgt spid="44034"/>
                                        </p:tgtEl>
                                        <p:attrNameLst>
                                          <p:attrName>ppt_h</p:attrName>
                                        </p:attrNameLst>
                                      </p:cBhvr>
                                      <p:tavLst>
                                        <p:tav tm="0">
                                          <p:val>
                                            <p:fltVal val="0"/>
                                          </p:val>
                                        </p:tav>
                                        <p:tav tm="100000">
                                          <p:val>
                                            <p:strVal val="#ppt_h"/>
                                          </p:val>
                                        </p:tav>
                                      </p:tavLst>
                                    </p:anim>
                                    <p:anim calcmode="lin" valueType="num">
                                      <p:cBhvr>
                                        <p:cTn id="9" dur="500" fill="hold"/>
                                        <p:tgtEl>
                                          <p:spTgt spid="44034"/>
                                        </p:tgtEl>
                                        <p:attrNameLst>
                                          <p:attrName>style.rotation</p:attrName>
                                        </p:attrNameLst>
                                      </p:cBhvr>
                                      <p:tavLst>
                                        <p:tav tm="0">
                                          <p:val>
                                            <p:fltVal val="360"/>
                                          </p:val>
                                        </p:tav>
                                        <p:tav tm="100000">
                                          <p:val>
                                            <p:fltVal val="0"/>
                                          </p:val>
                                        </p:tav>
                                      </p:tavLst>
                                    </p:anim>
                                    <p:animEffect transition="in" filter="fade">
                                      <p:cBhvr>
                                        <p:cTn id="10" dur="500"/>
                                        <p:tgtEl>
                                          <p:spTgt spid="44034"/>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44035">
                                            <p:txEl>
                                              <p:pRg st="0" end="0"/>
                                            </p:txEl>
                                          </p:spTgt>
                                        </p:tgtEl>
                                        <p:attrNameLst>
                                          <p:attrName>style.visibility</p:attrName>
                                        </p:attrNameLst>
                                      </p:cBhvr>
                                      <p:to>
                                        <p:strVal val="visible"/>
                                      </p:to>
                                    </p:set>
                                    <p:anim calcmode="lin" valueType="num">
                                      <p:cBhvr>
                                        <p:cTn id="15" dur="500" fill="hold"/>
                                        <p:tgtEl>
                                          <p:spTgt spid="44035">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44035">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44035">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4403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44036"/>
                                        </p:tgtEl>
                                        <p:attrNameLst>
                                          <p:attrName>style.visibility</p:attrName>
                                        </p:attrNameLst>
                                      </p:cBhvr>
                                      <p:to>
                                        <p:strVal val="visible"/>
                                      </p:to>
                                    </p:set>
                                    <p:anim calcmode="lin" valueType="num">
                                      <p:cBhvr>
                                        <p:cTn id="23" dur="1000" fill="hold"/>
                                        <p:tgtEl>
                                          <p:spTgt spid="44036"/>
                                        </p:tgtEl>
                                        <p:attrNameLst>
                                          <p:attrName>ppt_w</p:attrName>
                                        </p:attrNameLst>
                                      </p:cBhvr>
                                      <p:tavLst>
                                        <p:tav tm="0">
                                          <p:val>
                                            <p:strVal val="#ppt_w*0.70"/>
                                          </p:val>
                                        </p:tav>
                                        <p:tav tm="100000">
                                          <p:val>
                                            <p:strVal val="#ppt_w"/>
                                          </p:val>
                                        </p:tav>
                                      </p:tavLst>
                                    </p:anim>
                                    <p:anim calcmode="lin" valueType="num">
                                      <p:cBhvr>
                                        <p:cTn id="24" dur="1000" fill="hold"/>
                                        <p:tgtEl>
                                          <p:spTgt spid="44036"/>
                                        </p:tgtEl>
                                        <p:attrNameLst>
                                          <p:attrName>ppt_h</p:attrName>
                                        </p:attrNameLst>
                                      </p:cBhvr>
                                      <p:tavLst>
                                        <p:tav tm="0">
                                          <p:val>
                                            <p:strVal val="#ppt_h"/>
                                          </p:val>
                                        </p:tav>
                                        <p:tav tm="100000">
                                          <p:val>
                                            <p:strVal val="#ppt_h"/>
                                          </p:val>
                                        </p:tav>
                                      </p:tavLst>
                                    </p:anim>
                                    <p:animEffect transition="in" filter="fade">
                                      <p:cBhvr>
                                        <p:cTn id="25" dur="1000"/>
                                        <p:tgtEl>
                                          <p:spTgt spid="44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44035"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normAutofit/>
          </a:bodyPr>
          <a:lstStyle/>
          <a:p>
            <a:pPr eaLnBrk="1" hangingPunct="1"/>
            <a:r>
              <a:rPr lang="ar-SA" sz="4400" b="1" dirty="0" smtClean="0"/>
              <a:t>تتضمن المعايير المرتبطة بأعضاء هيئة التدريس :</a:t>
            </a:r>
            <a:endParaRPr lang="en-US" sz="4400" b="1" dirty="0" smtClean="0"/>
          </a:p>
        </p:txBody>
      </p:sp>
      <p:sp>
        <p:nvSpPr>
          <p:cNvPr id="84995" name="Rectangle 3"/>
          <p:cNvSpPr>
            <a:spLocks noGrp="1" noChangeArrowheads="1"/>
          </p:cNvSpPr>
          <p:nvPr>
            <p:ph type="body" idx="1"/>
          </p:nvPr>
        </p:nvSpPr>
        <p:spPr/>
        <p:txBody>
          <a:bodyPr>
            <a:normAutofit lnSpcReduction="10000"/>
          </a:bodyPr>
          <a:lstStyle/>
          <a:p>
            <a:pPr eaLnBrk="1" hangingPunct="1"/>
            <a:r>
              <a:rPr lang="ar-SA" sz="3600" b="1" dirty="0" smtClean="0"/>
              <a:t>حجم الهيئة التدريسية وثقافتهم المهنية.</a:t>
            </a:r>
          </a:p>
          <a:p>
            <a:pPr eaLnBrk="1" hangingPunct="1"/>
            <a:endParaRPr lang="ar-SA" sz="3600" b="1" dirty="0" smtClean="0"/>
          </a:p>
          <a:p>
            <a:r>
              <a:rPr lang="ar-SA" sz="3600" b="1" dirty="0" smtClean="0"/>
              <a:t>احترام وتقدير أعضاء هيئة التدريس لطلابهم.</a:t>
            </a:r>
          </a:p>
          <a:p>
            <a:pPr eaLnBrk="1" hangingPunct="1"/>
            <a:endParaRPr lang="ar-SA" sz="3600" b="1" dirty="0" smtClean="0"/>
          </a:p>
          <a:p>
            <a:r>
              <a:rPr lang="ar-SA" sz="3600" b="1" dirty="0" smtClean="0"/>
              <a:t>مدى مساهمة أعضاء هيئة التدريس في خدمة المجتمع</a:t>
            </a:r>
            <a:r>
              <a:rPr lang="ar-SA" sz="4800" b="1" dirty="0" smtClean="0"/>
              <a:t>.</a:t>
            </a:r>
            <a:r>
              <a:rPr lang="en-US" sz="4800" b="1" dirty="0" smtClean="0"/>
              <a:t/>
            </a:r>
            <a:br>
              <a:rPr lang="en-US" sz="4800" b="1" dirty="0" smtClean="0"/>
            </a:br>
            <a:endParaRPr lang="en-US" sz="4800" b="1" dirty="0" smtClean="0"/>
          </a:p>
        </p:txBody>
      </p:sp>
      <p:sp>
        <p:nvSpPr>
          <p:cNvPr id="4" name="مربع نص 3"/>
          <p:cNvSpPr txBox="1"/>
          <p:nvPr/>
        </p:nvSpPr>
        <p:spPr>
          <a:xfrm>
            <a:off x="6516216" y="6500834"/>
            <a:ext cx="2556948" cy="338554"/>
          </a:xfrm>
          <a:prstGeom prst="rect">
            <a:avLst/>
          </a:prstGeom>
          <a:noFill/>
        </p:spPr>
        <p:txBody>
          <a:bodyPr wrap="square" rtlCol="1">
            <a:spAutoFit/>
          </a:bodyPr>
          <a:lstStyle/>
          <a:p>
            <a:r>
              <a:rPr lang="ar-SA" sz="1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د/ عبير عبد الصادق محمد بدوي</a:t>
            </a:r>
            <a:endParaRPr lang="ar-SA" sz="16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84994"/>
                                        </p:tgtEl>
                                        <p:attrNameLst>
                                          <p:attrName>style.visibility</p:attrName>
                                        </p:attrNameLst>
                                      </p:cBhvr>
                                      <p:to>
                                        <p:strVal val="visible"/>
                                      </p:to>
                                    </p:set>
                                    <p:anim calcmode="lin" valueType="num">
                                      <p:cBhvr>
                                        <p:cTn id="7" dur="1000" fill="hold"/>
                                        <p:tgtEl>
                                          <p:spTgt spid="84994"/>
                                        </p:tgtEl>
                                        <p:attrNameLst>
                                          <p:attrName>ppt_w</p:attrName>
                                        </p:attrNameLst>
                                      </p:cBhvr>
                                      <p:tavLst>
                                        <p:tav tm="0">
                                          <p:val>
                                            <p:strVal val="#ppt_w+.3"/>
                                          </p:val>
                                        </p:tav>
                                        <p:tav tm="100000">
                                          <p:val>
                                            <p:strVal val="#ppt_w"/>
                                          </p:val>
                                        </p:tav>
                                      </p:tavLst>
                                    </p:anim>
                                    <p:anim calcmode="lin" valueType="num">
                                      <p:cBhvr>
                                        <p:cTn id="8" dur="1000" fill="hold"/>
                                        <p:tgtEl>
                                          <p:spTgt spid="84994"/>
                                        </p:tgtEl>
                                        <p:attrNameLst>
                                          <p:attrName>ppt_h</p:attrName>
                                        </p:attrNameLst>
                                      </p:cBhvr>
                                      <p:tavLst>
                                        <p:tav tm="0">
                                          <p:val>
                                            <p:strVal val="#ppt_h"/>
                                          </p:val>
                                        </p:tav>
                                        <p:tav tm="100000">
                                          <p:val>
                                            <p:strVal val="#ppt_h"/>
                                          </p:val>
                                        </p:tav>
                                      </p:tavLst>
                                    </p:anim>
                                    <p:animEffect transition="in" filter="fade">
                                      <p:cBhvr>
                                        <p:cTn id="9" dur="1000"/>
                                        <p:tgtEl>
                                          <p:spTgt spid="84994"/>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84995">
                                            <p:txEl>
                                              <p:pRg st="0" end="0"/>
                                            </p:txEl>
                                          </p:spTgt>
                                        </p:tgtEl>
                                        <p:attrNameLst>
                                          <p:attrName>style.visibility</p:attrName>
                                        </p:attrNameLst>
                                      </p:cBhvr>
                                      <p:to>
                                        <p:strVal val="visible"/>
                                      </p:to>
                                    </p:set>
                                    <p:anim calcmode="lin" valueType="num">
                                      <p:cBhvr>
                                        <p:cTn id="14" dur="1000" fill="hold"/>
                                        <p:tgtEl>
                                          <p:spTgt spid="84995">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84995">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8499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84995">
                                            <p:txEl>
                                              <p:pRg st="2" end="2"/>
                                            </p:txEl>
                                          </p:spTgt>
                                        </p:tgtEl>
                                        <p:attrNameLst>
                                          <p:attrName>style.visibility</p:attrName>
                                        </p:attrNameLst>
                                      </p:cBhvr>
                                      <p:to>
                                        <p:strVal val="visible"/>
                                      </p:to>
                                    </p:set>
                                    <p:anim calcmode="lin" valueType="num">
                                      <p:cBhvr>
                                        <p:cTn id="21" dur="1000" fill="hold"/>
                                        <p:tgtEl>
                                          <p:spTgt spid="84995">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84995">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8499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84995">
                                            <p:txEl>
                                              <p:pRg st="4" end="4"/>
                                            </p:txEl>
                                          </p:spTgt>
                                        </p:tgtEl>
                                        <p:attrNameLst>
                                          <p:attrName>style.visibility</p:attrName>
                                        </p:attrNameLst>
                                      </p:cBhvr>
                                      <p:to>
                                        <p:strVal val="visible"/>
                                      </p:to>
                                    </p:set>
                                    <p:anim calcmode="lin" valueType="num">
                                      <p:cBhvr>
                                        <p:cTn id="28" dur="1000" fill="hold"/>
                                        <p:tgtEl>
                                          <p:spTgt spid="84995">
                                            <p:txEl>
                                              <p:pRg st="4" end="4"/>
                                            </p:txEl>
                                          </p:spTgt>
                                        </p:tgtEl>
                                        <p:attrNameLst>
                                          <p:attrName>ppt_w</p:attrName>
                                        </p:attrNameLst>
                                      </p:cBhvr>
                                      <p:tavLst>
                                        <p:tav tm="0">
                                          <p:val>
                                            <p:strVal val="#ppt_w+.3"/>
                                          </p:val>
                                        </p:tav>
                                        <p:tav tm="100000">
                                          <p:val>
                                            <p:strVal val="#ppt_w"/>
                                          </p:val>
                                        </p:tav>
                                      </p:tavLst>
                                    </p:anim>
                                    <p:anim calcmode="lin" valueType="num">
                                      <p:cBhvr>
                                        <p:cTn id="29" dur="1000" fill="hold"/>
                                        <p:tgtEl>
                                          <p:spTgt spid="84995">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849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p:bldP spid="84995"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ar-SA" b="1" dirty="0" smtClean="0">
                <a:solidFill>
                  <a:srgbClr val="FF0000"/>
                </a:solidFill>
              </a:rPr>
              <a:t>نشاط تدريبي</a:t>
            </a:r>
            <a:endParaRPr lang="en-US" b="1" dirty="0" smtClean="0">
              <a:solidFill>
                <a:srgbClr val="FF0000"/>
              </a:solidFill>
            </a:endParaRPr>
          </a:p>
        </p:txBody>
      </p:sp>
      <p:sp>
        <p:nvSpPr>
          <p:cNvPr id="86019" name="Rectangle 3"/>
          <p:cNvSpPr>
            <a:spLocks noGrp="1" noChangeArrowheads="1"/>
          </p:cNvSpPr>
          <p:nvPr>
            <p:ph type="body" idx="1"/>
          </p:nvPr>
        </p:nvSpPr>
        <p:spPr>
          <a:xfrm>
            <a:off x="457200" y="1600200"/>
            <a:ext cx="8229600" cy="1751013"/>
          </a:xfrm>
        </p:spPr>
        <p:txBody>
          <a:bodyPr>
            <a:normAutofit fontScale="92500" lnSpcReduction="20000"/>
          </a:bodyPr>
          <a:lstStyle/>
          <a:p>
            <a:pPr eaLnBrk="1" hangingPunct="1">
              <a:buFontTx/>
              <a:buNone/>
            </a:pPr>
            <a:endParaRPr lang="ar-SA" sz="4400" dirty="0" smtClean="0">
              <a:solidFill>
                <a:srgbClr val="FF3300"/>
              </a:solidFill>
            </a:endParaRPr>
          </a:p>
          <a:p>
            <a:pPr eaLnBrk="1" hangingPunct="1">
              <a:buFontTx/>
              <a:buNone/>
            </a:pPr>
            <a:r>
              <a:rPr lang="ar-SA" sz="4400" b="1" dirty="0" smtClean="0">
                <a:solidFill>
                  <a:srgbClr val="FF3300"/>
                </a:solidFill>
              </a:rPr>
              <a:t>ما تصورك للمعايير المرتبطة بالطلبة</a:t>
            </a:r>
            <a:r>
              <a:rPr lang="en-US" sz="4400" b="1" dirty="0" smtClean="0">
                <a:solidFill>
                  <a:srgbClr val="FF3300"/>
                </a:solidFill>
              </a:rPr>
              <a:t> </a:t>
            </a:r>
            <a:r>
              <a:rPr lang="ar-SA" sz="4400" b="1" dirty="0" smtClean="0">
                <a:solidFill>
                  <a:srgbClr val="FF3300"/>
                </a:solidFill>
              </a:rPr>
              <a:t>في إطار تطبيق الجودة في التعليم؟</a:t>
            </a:r>
            <a:endParaRPr lang="en-US" sz="4400" b="1" dirty="0" smtClean="0">
              <a:solidFill>
                <a:srgbClr val="FF3300"/>
              </a:solidFill>
            </a:endParaRPr>
          </a:p>
          <a:p>
            <a:pPr eaLnBrk="1" hangingPunct="1">
              <a:buFontTx/>
              <a:buNone/>
            </a:pPr>
            <a:endParaRPr lang="en-US" sz="4400" dirty="0" smtClean="0">
              <a:solidFill>
                <a:srgbClr val="FF3300"/>
              </a:solidFill>
            </a:endParaRPr>
          </a:p>
          <a:p>
            <a:pPr eaLnBrk="1" hangingPunct="1">
              <a:buFontTx/>
              <a:buNone/>
            </a:pPr>
            <a:endParaRPr lang="en-US" dirty="0" smtClean="0">
              <a:solidFill>
                <a:srgbClr val="FF3300"/>
              </a:solidFill>
            </a:endParaRPr>
          </a:p>
        </p:txBody>
      </p:sp>
      <p:pic>
        <p:nvPicPr>
          <p:cNvPr id="86021" name="Picture 5" descr="PE03166_"/>
          <p:cNvPicPr>
            <a:picLocks noChangeAspect="1" noChangeArrowheads="1"/>
          </p:cNvPicPr>
          <p:nvPr/>
        </p:nvPicPr>
        <p:blipFill>
          <a:blip r:embed="rId3"/>
          <a:srcRect/>
          <a:stretch>
            <a:fillRect/>
          </a:stretch>
        </p:blipFill>
        <p:spPr bwMode="auto">
          <a:xfrm>
            <a:off x="533400" y="3048000"/>
            <a:ext cx="3657600" cy="3419475"/>
          </a:xfrm>
          <a:prstGeom prst="rect">
            <a:avLst/>
          </a:prstGeom>
          <a:noFill/>
          <a:ln w="9525">
            <a:noFill/>
            <a:miter lim="800000"/>
            <a:headEnd/>
            <a:tailEnd/>
          </a:ln>
        </p:spPr>
      </p:pic>
      <p:sp>
        <p:nvSpPr>
          <p:cNvPr id="5" name="مربع نص 4"/>
          <p:cNvSpPr txBox="1"/>
          <p:nvPr/>
        </p:nvSpPr>
        <p:spPr>
          <a:xfrm>
            <a:off x="6516216" y="6500834"/>
            <a:ext cx="2556948" cy="338554"/>
          </a:xfrm>
          <a:prstGeom prst="rect">
            <a:avLst/>
          </a:prstGeom>
          <a:noFill/>
        </p:spPr>
        <p:txBody>
          <a:bodyPr wrap="square" rtlCol="1">
            <a:spAutoFit/>
          </a:bodyPr>
          <a:lstStyle/>
          <a:p>
            <a:r>
              <a:rPr lang="ar-SA" sz="1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د/ عبير عبد الصادق محمد بدوي</a:t>
            </a:r>
            <a:endParaRPr lang="ar-SA" sz="16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86018"/>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86019">
                                            <p:txEl>
                                              <p:pRg st="1" end="1"/>
                                            </p:txEl>
                                          </p:spTgt>
                                        </p:tgtEl>
                                        <p:attrNameLst>
                                          <p:attrName>style.visibility</p:attrName>
                                        </p:attrNameLst>
                                      </p:cBhvr>
                                      <p:to>
                                        <p:strVal val="visible"/>
                                      </p:to>
                                    </p:set>
                                    <p:animEffect transition="in" filter="fade">
                                      <p:cBhvr>
                                        <p:cTn id="11" dur="1000"/>
                                        <p:tgtEl>
                                          <p:spTgt spid="86019">
                                            <p:txEl>
                                              <p:pRg st="1" end="1"/>
                                            </p:txEl>
                                          </p:spTgt>
                                        </p:tgtEl>
                                      </p:cBhvr>
                                    </p:animEffect>
                                    <p:anim calcmode="lin" valueType="num">
                                      <p:cBhvr>
                                        <p:cTn id="12" dur="1000" fill="hold"/>
                                        <p:tgtEl>
                                          <p:spTgt spid="86019">
                                            <p:txEl>
                                              <p:pRg st="1" end="1"/>
                                            </p:txEl>
                                          </p:spTgt>
                                        </p:tgtEl>
                                        <p:attrNameLst>
                                          <p:attrName>ppt_x</p:attrName>
                                        </p:attrNameLst>
                                      </p:cBhvr>
                                      <p:tavLst>
                                        <p:tav tm="0">
                                          <p:val>
                                            <p:strVal val="#ppt_x"/>
                                          </p:val>
                                        </p:tav>
                                        <p:tav tm="100000">
                                          <p:val>
                                            <p:strVal val="#ppt_x"/>
                                          </p:val>
                                        </p:tav>
                                      </p:tavLst>
                                    </p:anim>
                                    <p:anim calcmode="lin" valueType="num">
                                      <p:cBhvr>
                                        <p:cTn id="13" dur="898" decel="100000" fill="hold"/>
                                        <p:tgtEl>
                                          <p:spTgt spid="86019">
                                            <p:txEl>
                                              <p:pRg st="1" end="1"/>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898"/>
                                          </p:stCondLst>
                                        </p:cTn>
                                        <p:tgtEl>
                                          <p:spTgt spid="8601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32" fill="hold" nodeType="clickEffect">
                                  <p:stCondLst>
                                    <p:cond delay="0"/>
                                  </p:stCondLst>
                                  <p:childTnLst>
                                    <p:set>
                                      <p:cBhvr>
                                        <p:cTn id="18" dur="1" fill="hold">
                                          <p:stCondLst>
                                            <p:cond delay="0"/>
                                          </p:stCondLst>
                                        </p:cTn>
                                        <p:tgtEl>
                                          <p:spTgt spid="86021"/>
                                        </p:tgtEl>
                                        <p:attrNameLst>
                                          <p:attrName>style.visibility</p:attrName>
                                        </p:attrNameLst>
                                      </p:cBhvr>
                                      <p:to>
                                        <p:strVal val="visible"/>
                                      </p:to>
                                    </p:set>
                                    <p:animEffect transition="in" filter="box(out)">
                                      <p:cBhvr>
                                        <p:cTn id="19" dur="500"/>
                                        <p:tgtEl>
                                          <p:spTgt spid="86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p:bldP spid="860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071539" y="785794"/>
            <a:ext cx="7572427" cy="5186360"/>
            <a:chOff x="384" y="672"/>
            <a:chExt cx="4956" cy="2928"/>
          </a:xfrm>
        </p:grpSpPr>
        <p:grpSp>
          <p:nvGrpSpPr>
            <p:cNvPr id="3" name="Group 4"/>
            <p:cNvGrpSpPr>
              <a:grpSpLocks/>
            </p:cNvGrpSpPr>
            <p:nvPr/>
          </p:nvGrpSpPr>
          <p:grpSpPr bwMode="auto">
            <a:xfrm>
              <a:off x="384" y="672"/>
              <a:ext cx="4956" cy="2928"/>
              <a:chOff x="3888" y="1296"/>
              <a:chExt cx="1960" cy="1488"/>
            </a:xfrm>
          </p:grpSpPr>
          <p:sp>
            <p:nvSpPr>
              <p:cNvPr id="5136" name="Freeform 5"/>
              <p:cNvSpPr>
                <a:spLocks/>
              </p:cNvSpPr>
              <p:nvPr/>
            </p:nvSpPr>
            <p:spPr bwMode="auto">
              <a:xfrm flipH="1">
                <a:off x="3996" y="1296"/>
                <a:ext cx="1852" cy="1488"/>
              </a:xfrm>
              <a:custGeom>
                <a:avLst/>
                <a:gdLst>
                  <a:gd name="T0" fmla="*/ 1070 w 9260"/>
                  <a:gd name="T1" fmla="*/ 13065 h 13198"/>
                  <a:gd name="T2" fmla="*/ 828 w 9260"/>
                  <a:gd name="T3" fmla="*/ 12749 h 13198"/>
                  <a:gd name="T4" fmla="*/ 719 w 9260"/>
                  <a:gd name="T5" fmla="*/ 12380 h 13198"/>
                  <a:gd name="T6" fmla="*/ 675 w 9260"/>
                  <a:gd name="T7" fmla="*/ 11969 h 13198"/>
                  <a:gd name="T8" fmla="*/ 636 w 9260"/>
                  <a:gd name="T9" fmla="*/ 11716 h 13198"/>
                  <a:gd name="T10" fmla="*/ 571 w 9260"/>
                  <a:gd name="T11" fmla="*/ 11691 h 13198"/>
                  <a:gd name="T12" fmla="*/ 488 w 9260"/>
                  <a:gd name="T13" fmla="*/ 11443 h 13198"/>
                  <a:gd name="T14" fmla="*/ 366 w 9260"/>
                  <a:gd name="T15" fmla="*/ 10502 h 13198"/>
                  <a:gd name="T16" fmla="*/ 231 w 9260"/>
                  <a:gd name="T17" fmla="*/ 9316 h 13198"/>
                  <a:gd name="T18" fmla="*/ 124 w 9260"/>
                  <a:gd name="T19" fmla="*/ 8300 h 13198"/>
                  <a:gd name="T20" fmla="*/ 109 w 9260"/>
                  <a:gd name="T21" fmla="*/ 7233 h 13198"/>
                  <a:gd name="T22" fmla="*/ 191 w 9260"/>
                  <a:gd name="T23" fmla="*/ 5960 h 13198"/>
                  <a:gd name="T24" fmla="*/ 59 w 9260"/>
                  <a:gd name="T25" fmla="*/ 5052 h 13198"/>
                  <a:gd name="T26" fmla="*/ 75 w 9260"/>
                  <a:gd name="T27" fmla="*/ 4394 h 13198"/>
                  <a:gd name="T28" fmla="*/ 142 w 9260"/>
                  <a:gd name="T29" fmla="*/ 4015 h 13198"/>
                  <a:gd name="T30" fmla="*/ 246 w 9260"/>
                  <a:gd name="T31" fmla="*/ 3914 h 13198"/>
                  <a:gd name="T32" fmla="*/ 343 w 9260"/>
                  <a:gd name="T33" fmla="*/ 3859 h 13198"/>
                  <a:gd name="T34" fmla="*/ 483 w 9260"/>
                  <a:gd name="T35" fmla="*/ 3823 h 13198"/>
                  <a:gd name="T36" fmla="*/ 560 w 9260"/>
                  <a:gd name="T37" fmla="*/ 3735 h 13198"/>
                  <a:gd name="T38" fmla="*/ 433 w 9260"/>
                  <a:gd name="T39" fmla="*/ 3688 h 13198"/>
                  <a:gd name="T40" fmla="*/ 265 w 9260"/>
                  <a:gd name="T41" fmla="*/ 3665 h 13198"/>
                  <a:gd name="T42" fmla="*/ 98 w 9260"/>
                  <a:gd name="T43" fmla="*/ 3655 h 13198"/>
                  <a:gd name="T44" fmla="*/ 88 w 9260"/>
                  <a:gd name="T45" fmla="*/ 3408 h 13198"/>
                  <a:gd name="T46" fmla="*/ 254 w 9260"/>
                  <a:gd name="T47" fmla="*/ 2587 h 13198"/>
                  <a:gd name="T48" fmla="*/ 246 w 9260"/>
                  <a:gd name="T49" fmla="*/ 1911 h 13198"/>
                  <a:gd name="T50" fmla="*/ 223 w 9260"/>
                  <a:gd name="T51" fmla="*/ 1242 h 13198"/>
                  <a:gd name="T52" fmla="*/ 272 w 9260"/>
                  <a:gd name="T53" fmla="*/ 585 h 13198"/>
                  <a:gd name="T54" fmla="*/ 270 w 9260"/>
                  <a:gd name="T55" fmla="*/ 237 h 13198"/>
                  <a:gd name="T56" fmla="*/ 8294 w 9260"/>
                  <a:gd name="T57" fmla="*/ 0 h 13198"/>
                  <a:gd name="T58" fmla="*/ 8029 w 9260"/>
                  <a:gd name="T59" fmla="*/ 712 h 13198"/>
                  <a:gd name="T60" fmla="*/ 7886 w 9260"/>
                  <a:gd name="T61" fmla="*/ 1880 h 13198"/>
                  <a:gd name="T62" fmla="*/ 7827 w 9260"/>
                  <a:gd name="T63" fmla="*/ 3083 h 13198"/>
                  <a:gd name="T64" fmla="*/ 7809 w 9260"/>
                  <a:gd name="T65" fmla="*/ 3898 h 13198"/>
                  <a:gd name="T66" fmla="*/ 7705 w 9260"/>
                  <a:gd name="T67" fmla="*/ 3945 h 13198"/>
                  <a:gd name="T68" fmla="*/ 7564 w 9260"/>
                  <a:gd name="T69" fmla="*/ 3994 h 13198"/>
                  <a:gd name="T70" fmla="*/ 7491 w 9260"/>
                  <a:gd name="T71" fmla="*/ 4093 h 13198"/>
                  <a:gd name="T72" fmla="*/ 7419 w 9260"/>
                  <a:gd name="T73" fmla="*/ 4190 h 13198"/>
                  <a:gd name="T74" fmla="*/ 7544 w 9260"/>
                  <a:gd name="T75" fmla="*/ 4221 h 13198"/>
                  <a:gd name="T76" fmla="*/ 7681 w 9260"/>
                  <a:gd name="T77" fmla="*/ 4285 h 13198"/>
                  <a:gd name="T78" fmla="*/ 7809 w 9260"/>
                  <a:gd name="T79" fmla="*/ 4353 h 13198"/>
                  <a:gd name="T80" fmla="*/ 7904 w 9260"/>
                  <a:gd name="T81" fmla="*/ 4384 h 13198"/>
                  <a:gd name="T82" fmla="*/ 7904 w 9260"/>
                  <a:gd name="T83" fmla="*/ 4968 h 13198"/>
                  <a:gd name="T84" fmla="*/ 8011 w 9260"/>
                  <a:gd name="T85" fmla="*/ 6007 h 13198"/>
                  <a:gd name="T86" fmla="*/ 8082 w 9260"/>
                  <a:gd name="T87" fmla="*/ 7636 h 13198"/>
                  <a:gd name="T88" fmla="*/ 8172 w 9260"/>
                  <a:gd name="T89" fmla="*/ 9269 h 13198"/>
                  <a:gd name="T90" fmla="*/ 8340 w 9260"/>
                  <a:gd name="T91" fmla="*/ 10326 h 13198"/>
                  <a:gd name="T92" fmla="*/ 8507 w 9260"/>
                  <a:gd name="T93" fmla="*/ 10864 h 13198"/>
                  <a:gd name="T94" fmla="*/ 8611 w 9260"/>
                  <a:gd name="T95" fmla="*/ 11390 h 13198"/>
                  <a:gd name="T96" fmla="*/ 8728 w 9260"/>
                  <a:gd name="T97" fmla="*/ 11923 h 13198"/>
                  <a:gd name="T98" fmla="*/ 8923 w 9260"/>
                  <a:gd name="T99" fmla="*/ 12468 h 131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260"/>
                  <a:gd name="T151" fmla="*/ 0 h 13198"/>
                  <a:gd name="T152" fmla="*/ 9260 w 9260"/>
                  <a:gd name="T153" fmla="*/ 13198 h 131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260" h="13198">
                    <a:moveTo>
                      <a:pt x="9260" y="13198"/>
                    </a:moveTo>
                    <a:lnTo>
                      <a:pt x="1259" y="13198"/>
                    </a:lnTo>
                    <a:lnTo>
                      <a:pt x="1159" y="13133"/>
                    </a:lnTo>
                    <a:lnTo>
                      <a:pt x="1070" y="13065"/>
                    </a:lnTo>
                    <a:lnTo>
                      <a:pt x="994" y="12993"/>
                    </a:lnTo>
                    <a:lnTo>
                      <a:pt x="930" y="12915"/>
                    </a:lnTo>
                    <a:lnTo>
                      <a:pt x="872" y="12834"/>
                    </a:lnTo>
                    <a:lnTo>
                      <a:pt x="828" y="12749"/>
                    </a:lnTo>
                    <a:lnTo>
                      <a:pt x="792" y="12663"/>
                    </a:lnTo>
                    <a:lnTo>
                      <a:pt x="761" y="12572"/>
                    </a:lnTo>
                    <a:lnTo>
                      <a:pt x="737" y="12476"/>
                    </a:lnTo>
                    <a:lnTo>
                      <a:pt x="719" y="12380"/>
                    </a:lnTo>
                    <a:lnTo>
                      <a:pt x="703" y="12282"/>
                    </a:lnTo>
                    <a:lnTo>
                      <a:pt x="693" y="12180"/>
                    </a:lnTo>
                    <a:lnTo>
                      <a:pt x="683" y="12076"/>
                    </a:lnTo>
                    <a:lnTo>
                      <a:pt x="675" y="11969"/>
                    </a:lnTo>
                    <a:lnTo>
                      <a:pt x="667" y="11861"/>
                    </a:lnTo>
                    <a:lnTo>
                      <a:pt x="659" y="11752"/>
                    </a:lnTo>
                    <a:lnTo>
                      <a:pt x="649" y="11731"/>
                    </a:lnTo>
                    <a:lnTo>
                      <a:pt x="636" y="11716"/>
                    </a:lnTo>
                    <a:lnTo>
                      <a:pt x="623" y="11704"/>
                    </a:lnTo>
                    <a:lnTo>
                      <a:pt x="607" y="11696"/>
                    </a:lnTo>
                    <a:lnTo>
                      <a:pt x="589" y="11694"/>
                    </a:lnTo>
                    <a:lnTo>
                      <a:pt x="571" y="11691"/>
                    </a:lnTo>
                    <a:lnTo>
                      <a:pt x="550" y="11691"/>
                    </a:lnTo>
                    <a:lnTo>
                      <a:pt x="532" y="11689"/>
                    </a:lnTo>
                    <a:lnTo>
                      <a:pt x="511" y="11591"/>
                    </a:lnTo>
                    <a:lnTo>
                      <a:pt x="488" y="11443"/>
                    </a:lnTo>
                    <a:lnTo>
                      <a:pt x="459" y="11253"/>
                    </a:lnTo>
                    <a:lnTo>
                      <a:pt x="431" y="11030"/>
                    </a:lnTo>
                    <a:lnTo>
                      <a:pt x="397" y="10778"/>
                    </a:lnTo>
                    <a:lnTo>
                      <a:pt x="366" y="10502"/>
                    </a:lnTo>
                    <a:lnTo>
                      <a:pt x="329" y="10212"/>
                    </a:lnTo>
                    <a:lnTo>
                      <a:pt x="295" y="9913"/>
                    </a:lnTo>
                    <a:lnTo>
                      <a:pt x="262" y="9612"/>
                    </a:lnTo>
                    <a:lnTo>
                      <a:pt x="231" y="9316"/>
                    </a:lnTo>
                    <a:lnTo>
                      <a:pt x="199" y="9028"/>
                    </a:lnTo>
                    <a:lnTo>
                      <a:pt x="171" y="8760"/>
                    </a:lnTo>
                    <a:lnTo>
                      <a:pt x="145" y="8516"/>
                    </a:lnTo>
                    <a:lnTo>
                      <a:pt x="124" y="8300"/>
                    </a:lnTo>
                    <a:lnTo>
                      <a:pt x="109" y="8123"/>
                    </a:lnTo>
                    <a:lnTo>
                      <a:pt x="96" y="7988"/>
                    </a:lnTo>
                    <a:lnTo>
                      <a:pt x="91" y="7591"/>
                    </a:lnTo>
                    <a:lnTo>
                      <a:pt x="109" y="7233"/>
                    </a:lnTo>
                    <a:lnTo>
                      <a:pt x="137" y="6903"/>
                    </a:lnTo>
                    <a:lnTo>
                      <a:pt x="168" y="6588"/>
                    </a:lnTo>
                    <a:lnTo>
                      <a:pt x="189" y="6277"/>
                    </a:lnTo>
                    <a:lnTo>
                      <a:pt x="191" y="5960"/>
                    </a:lnTo>
                    <a:lnTo>
                      <a:pt x="163" y="5626"/>
                    </a:lnTo>
                    <a:lnTo>
                      <a:pt x="96" y="5262"/>
                    </a:lnTo>
                    <a:lnTo>
                      <a:pt x="73" y="5173"/>
                    </a:lnTo>
                    <a:lnTo>
                      <a:pt x="59" y="5052"/>
                    </a:lnTo>
                    <a:lnTo>
                      <a:pt x="56" y="4904"/>
                    </a:lnTo>
                    <a:lnTo>
                      <a:pt x="61" y="4737"/>
                    </a:lnTo>
                    <a:lnTo>
                      <a:pt x="67" y="4566"/>
                    </a:lnTo>
                    <a:lnTo>
                      <a:pt x="75" y="4394"/>
                    </a:lnTo>
                    <a:lnTo>
                      <a:pt x="78" y="4234"/>
                    </a:lnTo>
                    <a:lnTo>
                      <a:pt x="73" y="4093"/>
                    </a:lnTo>
                    <a:lnTo>
                      <a:pt x="109" y="4052"/>
                    </a:lnTo>
                    <a:lnTo>
                      <a:pt x="142" y="4015"/>
                    </a:lnTo>
                    <a:lnTo>
                      <a:pt x="171" y="3984"/>
                    </a:lnTo>
                    <a:lnTo>
                      <a:pt x="196" y="3958"/>
                    </a:lnTo>
                    <a:lnTo>
                      <a:pt x="223" y="3935"/>
                    </a:lnTo>
                    <a:lnTo>
                      <a:pt x="246" y="3914"/>
                    </a:lnTo>
                    <a:lnTo>
                      <a:pt x="267" y="3895"/>
                    </a:lnTo>
                    <a:lnTo>
                      <a:pt x="293" y="3882"/>
                    </a:lnTo>
                    <a:lnTo>
                      <a:pt x="316" y="3870"/>
                    </a:lnTo>
                    <a:lnTo>
                      <a:pt x="343" y="3859"/>
                    </a:lnTo>
                    <a:lnTo>
                      <a:pt x="371" y="3849"/>
                    </a:lnTo>
                    <a:lnTo>
                      <a:pt x="405" y="3841"/>
                    </a:lnTo>
                    <a:lnTo>
                      <a:pt x="441" y="3831"/>
                    </a:lnTo>
                    <a:lnTo>
                      <a:pt x="483" y="3823"/>
                    </a:lnTo>
                    <a:lnTo>
                      <a:pt x="530" y="3813"/>
                    </a:lnTo>
                    <a:lnTo>
                      <a:pt x="581" y="3803"/>
                    </a:lnTo>
                    <a:lnTo>
                      <a:pt x="581" y="3753"/>
                    </a:lnTo>
                    <a:lnTo>
                      <a:pt x="560" y="3735"/>
                    </a:lnTo>
                    <a:lnTo>
                      <a:pt x="535" y="3722"/>
                    </a:lnTo>
                    <a:lnTo>
                      <a:pt x="504" y="3709"/>
                    </a:lnTo>
                    <a:lnTo>
                      <a:pt x="469" y="3696"/>
                    </a:lnTo>
                    <a:lnTo>
                      <a:pt x="433" y="3688"/>
                    </a:lnTo>
                    <a:lnTo>
                      <a:pt x="394" y="3680"/>
                    </a:lnTo>
                    <a:lnTo>
                      <a:pt x="353" y="3673"/>
                    </a:lnTo>
                    <a:lnTo>
                      <a:pt x="308" y="3667"/>
                    </a:lnTo>
                    <a:lnTo>
                      <a:pt x="265" y="3665"/>
                    </a:lnTo>
                    <a:lnTo>
                      <a:pt x="223" y="3660"/>
                    </a:lnTo>
                    <a:lnTo>
                      <a:pt x="178" y="3657"/>
                    </a:lnTo>
                    <a:lnTo>
                      <a:pt x="137" y="3657"/>
                    </a:lnTo>
                    <a:lnTo>
                      <a:pt x="98" y="3655"/>
                    </a:lnTo>
                    <a:lnTo>
                      <a:pt x="61" y="3655"/>
                    </a:lnTo>
                    <a:lnTo>
                      <a:pt x="28" y="3655"/>
                    </a:lnTo>
                    <a:lnTo>
                      <a:pt x="0" y="3655"/>
                    </a:lnTo>
                    <a:lnTo>
                      <a:pt x="88" y="3408"/>
                    </a:lnTo>
                    <a:lnTo>
                      <a:pt x="155" y="3181"/>
                    </a:lnTo>
                    <a:lnTo>
                      <a:pt x="205" y="2969"/>
                    </a:lnTo>
                    <a:lnTo>
                      <a:pt x="236" y="2772"/>
                    </a:lnTo>
                    <a:lnTo>
                      <a:pt x="254" y="2587"/>
                    </a:lnTo>
                    <a:lnTo>
                      <a:pt x="262" y="2408"/>
                    </a:lnTo>
                    <a:lnTo>
                      <a:pt x="262" y="2239"/>
                    </a:lnTo>
                    <a:lnTo>
                      <a:pt x="254" y="2073"/>
                    </a:lnTo>
                    <a:lnTo>
                      <a:pt x="246" y="1911"/>
                    </a:lnTo>
                    <a:lnTo>
                      <a:pt x="234" y="1750"/>
                    </a:lnTo>
                    <a:lnTo>
                      <a:pt x="226" y="1584"/>
                    </a:lnTo>
                    <a:lnTo>
                      <a:pt x="221" y="1418"/>
                    </a:lnTo>
                    <a:lnTo>
                      <a:pt x="223" y="1242"/>
                    </a:lnTo>
                    <a:lnTo>
                      <a:pt x="236" y="1060"/>
                    </a:lnTo>
                    <a:lnTo>
                      <a:pt x="259" y="865"/>
                    </a:lnTo>
                    <a:lnTo>
                      <a:pt x="298" y="658"/>
                    </a:lnTo>
                    <a:lnTo>
                      <a:pt x="272" y="585"/>
                    </a:lnTo>
                    <a:lnTo>
                      <a:pt x="254" y="502"/>
                    </a:lnTo>
                    <a:lnTo>
                      <a:pt x="246" y="416"/>
                    </a:lnTo>
                    <a:lnTo>
                      <a:pt x="252" y="325"/>
                    </a:lnTo>
                    <a:lnTo>
                      <a:pt x="270" y="237"/>
                    </a:lnTo>
                    <a:lnTo>
                      <a:pt x="298" y="154"/>
                    </a:lnTo>
                    <a:lnTo>
                      <a:pt x="343" y="76"/>
                    </a:lnTo>
                    <a:lnTo>
                      <a:pt x="402" y="11"/>
                    </a:lnTo>
                    <a:lnTo>
                      <a:pt x="8294" y="0"/>
                    </a:lnTo>
                    <a:lnTo>
                      <a:pt x="8213" y="112"/>
                    </a:lnTo>
                    <a:lnTo>
                      <a:pt x="8143" y="273"/>
                    </a:lnTo>
                    <a:lnTo>
                      <a:pt x="8082" y="475"/>
                    </a:lnTo>
                    <a:lnTo>
                      <a:pt x="8029" y="712"/>
                    </a:lnTo>
                    <a:lnTo>
                      <a:pt x="7983" y="977"/>
                    </a:lnTo>
                    <a:lnTo>
                      <a:pt x="7943" y="1265"/>
                    </a:lnTo>
                    <a:lnTo>
                      <a:pt x="7912" y="1569"/>
                    </a:lnTo>
                    <a:lnTo>
                      <a:pt x="7886" y="1880"/>
                    </a:lnTo>
                    <a:lnTo>
                      <a:pt x="7865" y="2194"/>
                    </a:lnTo>
                    <a:lnTo>
                      <a:pt x="7850" y="2504"/>
                    </a:lnTo>
                    <a:lnTo>
                      <a:pt x="7837" y="2803"/>
                    </a:lnTo>
                    <a:lnTo>
                      <a:pt x="7827" y="3083"/>
                    </a:lnTo>
                    <a:lnTo>
                      <a:pt x="7822" y="3341"/>
                    </a:lnTo>
                    <a:lnTo>
                      <a:pt x="7816" y="3566"/>
                    </a:lnTo>
                    <a:lnTo>
                      <a:pt x="7811" y="3753"/>
                    </a:lnTo>
                    <a:lnTo>
                      <a:pt x="7809" y="3898"/>
                    </a:lnTo>
                    <a:lnTo>
                      <a:pt x="7787" y="3904"/>
                    </a:lnTo>
                    <a:lnTo>
                      <a:pt x="7764" y="3914"/>
                    </a:lnTo>
                    <a:lnTo>
                      <a:pt x="7736" y="3930"/>
                    </a:lnTo>
                    <a:lnTo>
                      <a:pt x="7705" y="3945"/>
                    </a:lnTo>
                    <a:lnTo>
                      <a:pt x="7670" y="3963"/>
                    </a:lnTo>
                    <a:lnTo>
                      <a:pt x="7637" y="3979"/>
                    </a:lnTo>
                    <a:lnTo>
                      <a:pt x="7600" y="3989"/>
                    </a:lnTo>
                    <a:lnTo>
                      <a:pt x="7564" y="3994"/>
                    </a:lnTo>
                    <a:lnTo>
                      <a:pt x="7559" y="4028"/>
                    </a:lnTo>
                    <a:lnTo>
                      <a:pt x="7541" y="4055"/>
                    </a:lnTo>
                    <a:lnTo>
                      <a:pt x="7517" y="4075"/>
                    </a:lnTo>
                    <a:lnTo>
                      <a:pt x="7491" y="4093"/>
                    </a:lnTo>
                    <a:lnTo>
                      <a:pt x="7465" y="4111"/>
                    </a:lnTo>
                    <a:lnTo>
                      <a:pt x="7442" y="4132"/>
                    </a:lnTo>
                    <a:lnTo>
                      <a:pt x="7424" y="4158"/>
                    </a:lnTo>
                    <a:lnTo>
                      <a:pt x="7419" y="4190"/>
                    </a:lnTo>
                    <a:lnTo>
                      <a:pt x="7447" y="4192"/>
                    </a:lnTo>
                    <a:lnTo>
                      <a:pt x="7478" y="4198"/>
                    </a:lnTo>
                    <a:lnTo>
                      <a:pt x="7509" y="4208"/>
                    </a:lnTo>
                    <a:lnTo>
                      <a:pt x="7544" y="4221"/>
                    </a:lnTo>
                    <a:lnTo>
                      <a:pt x="7577" y="4234"/>
                    </a:lnTo>
                    <a:lnTo>
                      <a:pt x="7611" y="4252"/>
                    </a:lnTo>
                    <a:lnTo>
                      <a:pt x="7644" y="4270"/>
                    </a:lnTo>
                    <a:lnTo>
                      <a:pt x="7681" y="4285"/>
                    </a:lnTo>
                    <a:lnTo>
                      <a:pt x="7715" y="4303"/>
                    </a:lnTo>
                    <a:lnTo>
                      <a:pt x="7746" y="4321"/>
                    </a:lnTo>
                    <a:lnTo>
                      <a:pt x="7779" y="4340"/>
                    </a:lnTo>
                    <a:lnTo>
                      <a:pt x="7809" y="4353"/>
                    </a:lnTo>
                    <a:lnTo>
                      <a:pt x="7837" y="4366"/>
                    </a:lnTo>
                    <a:lnTo>
                      <a:pt x="7863" y="4376"/>
                    </a:lnTo>
                    <a:lnTo>
                      <a:pt x="7884" y="4382"/>
                    </a:lnTo>
                    <a:lnTo>
                      <a:pt x="7904" y="4384"/>
                    </a:lnTo>
                    <a:lnTo>
                      <a:pt x="7896" y="4530"/>
                    </a:lnTo>
                    <a:lnTo>
                      <a:pt x="7886" y="4675"/>
                    </a:lnTo>
                    <a:lnTo>
                      <a:pt x="7884" y="4823"/>
                    </a:lnTo>
                    <a:lnTo>
                      <a:pt x="7904" y="4968"/>
                    </a:lnTo>
                    <a:lnTo>
                      <a:pt x="7938" y="5140"/>
                    </a:lnTo>
                    <a:lnTo>
                      <a:pt x="7967" y="5379"/>
                    </a:lnTo>
                    <a:lnTo>
                      <a:pt x="7990" y="5670"/>
                    </a:lnTo>
                    <a:lnTo>
                      <a:pt x="8011" y="6007"/>
                    </a:lnTo>
                    <a:lnTo>
                      <a:pt x="8029" y="6381"/>
                    </a:lnTo>
                    <a:lnTo>
                      <a:pt x="8047" y="6784"/>
                    </a:lnTo>
                    <a:lnTo>
                      <a:pt x="8062" y="7205"/>
                    </a:lnTo>
                    <a:lnTo>
                      <a:pt x="8082" y="7636"/>
                    </a:lnTo>
                    <a:lnTo>
                      <a:pt x="8100" y="8064"/>
                    </a:lnTo>
                    <a:lnTo>
                      <a:pt x="8120" y="8487"/>
                    </a:lnTo>
                    <a:lnTo>
                      <a:pt x="8143" y="8893"/>
                    </a:lnTo>
                    <a:lnTo>
                      <a:pt x="8172" y="9269"/>
                    </a:lnTo>
                    <a:lnTo>
                      <a:pt x="8203" y="9609"/>
                    </a:lnTo>
                    <a:lnTo>
                      <a:pt x="8242" y="9905"/>
                    </a:lnTo>
                    <a:lnTo>
                      <a:pt x="8286" y="10146"/>
                    </a:lnTo>
                    <a:lnTo>
                      <a:pt x="8340" y="10326"/>
                    </a:lnTo>
                    <a:lnTo>
                      <a:pt x="8393" y="10461"/>
                    </a:lnTo>
                    <a:lnTo>
                      <a:pt x="8434" y="10596"/>
                    </a:lnTo>
                    <a:lnTo>
                      <a:pt x="8473" y="10731"/>
                    </a:lnTo>
                    <a:lnTo>
                      <a:pt x="8507" y="10864"/>
                    </a:lnTo>
                    <a:lnTo>
                      <a:pt x="8536" y="10995"/>
                    </a:lnTo>
                    <a:lnTo>
                      <a:pt x="8562" y="11128"/>
                    </a:lnTo>
                    <a:lnTo>
                      <a:pt x="8587" y="11260"/>
                    </a:lnTo>
                    <a:lnTo>
                      <a:pt x="8611" y="11390"/>
                    </a:lnTo>
                    <a:lnTo>
                      <a:pt x="8637" y="11523"/>
                    </a:lnTo>
                    <a:lnTo>
                      <a:pt x="8663" y="11655"/>
                    </a:lnTo>
                    <a:lnTo>
                      <a:pt x="8694" y="11788"/>
                    </a:lnTo>
                    <a:lnTo>
                      <a:pt x="8728" y="11923"/>
                    </a:lnTo>
                    <a:lnTo>
                      <a:pt x="8767" y="12055"/>
                    </a:lnTo>
                    <a:lnTo>
                      <a:pt x="8811" y="12193"/>
                    </a:lnTo>
                    <a:lnTo>
                      <a:pt x="8863" y="12331"/>
                    </a:lnTo>
                    <a:lnTo>
                      <a:pt x="8923" y="12468"/>
                    </a:lnTo>
                    <a:lnTo>
                      <a:pt x="9260" y="13198"/>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dirty="0"/>
              </a:p>
            </p:txBody>
          </p:sp>
          <p:sp>
            <p:nvSpPr>
              <p:cNvPr id="5137" name="Freeform 6"/>
              <p:cNvSpPr>
                <a:spLocks/>
              </p:cNvSpPr>
              <p:nvPr/>
            </p:nvSpPr>
            <p:spPr bwMode="auto">
              <a:xfrm flipH="1">
                <a:off x="4122" y="1297"/>
                <a:ext cx="1642" cy="125"/>
              </a:xfrm>
              <a:custGeom>
                <a:avLst/>
                <a:gdLst>
                  <a:gd name="T0" fmla="*/ 7963 w 8212"/>
                  <a:gd name="T1" fmla="*/ 10 h 1119"/>
                  <a:gd name="T2" fmla="*/ 8098 w 8212"/>
                  <a:gd name="T3" fmla="*/ 71 h 1119"/>
                  <a:gd name="T4" fmla="*/ 8162 w 8212"/>
                  <a:gd name="T5" fmla="*/ 182 h 1119"/>
                  <a:gd name="T6" fmla="*/ 8196 w 8212"/>
                  <a:gd name="T7" fmla="*/ 340 h 1119"/>
                  <a:gd name="T8" fmla="*/ 8212 w 8212"/>
                  <a:gd name="T9" fmla="*/ 875 h 1119"/>
                  <a:gd name="T10" fmla="*/ 8167 w 8212"/>
                  <a:gd name="T11" fmla="*/ 891 h 1119"/>
                  <a:gd name="T12" fmla="*/ 8121 w 8212"/>
                  <a:gd name="T13" fmla="*/ 930 h 1119"/>
                  <a:gd name="T14" fmla="*/ 8082 w 8212"/>
                  <a:gd name="T15" fmla="*/ 977 h 1119"/>
                  <a:gd name="T16" fmla="*/ 8066 w 8212"/>
                  <a:gd name="T17" fmla="*/ 1020 h 1119"/>
                  <a:gd name="T18" fmla="*/ 1983 w 8212"/>
                  <a:gd name="T19" fmla="*/ 1112 h 1119"/>
                  <a:gd name="T20" fmla="*/ 2003 w 8212"/>
                  <a:gd name="T21" fmla="*/ 1057 h 1119"/>
                  <a:gd name="T22" fmla="*/ 1985 w 8212"/>
                  <a:gd name="T23" fmla="*/ 1015 h 1119"/>
                  <a:gd name="T24" fmla="*/ 1948 w 8212"/>
                  <a:gd name="T25" fmla="*/ 974 h 1119"/>
                  <a:gd name="T26" fmla="*/ 1912 w 8212"/>
                  <a:gd name="T27" fmla="*/ 922 h 1119"/>
                  <a:gd name="T28" fmla="*/ 1876 w 8212"/>
                  <a:gd name="T29" fmla="*/ 880 h 1119"/>
                  <a:gd name="T30" fmla="*/ 1858 w 8212"/>
                  <a:gd name="T31" fmla="*/ 776 h 1119"/>
                  <a:gd name="T32" fmla="*/ 1665 w 8212"/>
                  <a:gd name="T33" fmla="*/ 1119 h 1119"/>
                  <a:gd name="T34" fmla="*/ 1520 w 8212"/>
                  <a:gd name="T35" fmla="*/ 1114 h 1119"/>
                  <a:gd name="T36" fmla="*/ 1419 w 8212"/>
                  <a:gd name="T37" fmla="*/ 1099 h 1119"/>
                  <a:gd name="T38" fmla="*/ 1336 w 8212"/>
                  <a:gd name="T39" fmla="*/ 1078 h 1119"/>
                  <a:gd name="T40" fmla="*/ 1250 w 8212"/>
                  <a:gd name="T41" fmla="*/ 1057 h 1119"/>
                  <a:gd name="T42" fmla="*/ 1140 w 8212"/>
                  <a:gd name="T43" fmla="*/ 1041 h 1119"/>
                  <a:gd name="T44" fmla="*/ 985 w 8212"/>
                  <a:gd name="T45" fmla="*/ 1036 h 1119"/>
                  <a:gd name="T46" fmla="*/ 764 w 8212"/>
                  <a:gd name="T47" fmla="*/ 1044 h 1119"/>
                  <a:gd name="T48" fmla="*/ 452 w 8212"/>
                  <a:gd name="T49" fmla="*/ 1070 h 1119"/>
                  <a:gd name="T50" fmla="*/ 574 w 8212"/>
                  <a:gd name="T51" fmla="*/ 925 h 1119"/>
                  <a:gd name="T52" fmla="*/ 614 w 8212"/>
                  <a:gd name="T53" fmla="*/ 766 h 1119"/>
                  <a:gd name="T54" fmla="*/ 579 w 8212"/>
                  <a:gd name="T55" fmla="*/ 610 h 1119"/>
                  <a:gd name="T56" fmla="*/ 476 w 8212"/>
                  <a:gd name="T57" fmla="*/ 480 h 1119"/>
                  <a:gd name="T58" fmla="*/ 408 w 8212"/>
                  <a:gd name="T59" fmla="*/ 387 h 1119"/>
                  <a:gd name="T60" fmla="*/ 359 w 8212"/>
                  <a:gd name="T61" fmla="*/ 301 h 1119"/>
                  <a:gd name="T62" fmla="*/ 317 w 8212"/>
                  <a:gd name="T63" fmla="*/ 224 h 1119"/>
                  <a:gd name="T64" fmla="*/ 278 w 8212"/>
                  <a:gd name="T65" fmla="*/ 156 h 1119"/>
                  <a:gd name="T66" fmla="*/ 234 w 8212"/>
                  <a:gd name="T67" fmla="*/ 102 h 1119"/>
                  <a:gd name="T68" fmla="*/ 177 w 8212"/>
                  <a:gd name="T69" fmla="*/ 57 h 1119"/>
                  <a:gd name="T70" fmla="*/ 102 w 8212"/>
                  <a:gd name="T71" fmla="*/ 26 h 1119"/>
                  <a:gd name="T72" fmla="*/ 0 w 8212"/>
                  <a:gd name="T73" fmla="*/ 10 h 11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12"/>
                  <a:gd name="T112" fmla="*/ 0 h 1119"/>
                  <a:gd name="T113" fmla="*/ 8212 w 8212"/>
                  <a:gd name="T114" fmla="*/ 1119 h 11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12" h="1119">
                    <a:moveTo>
                      <a:pt x="7858" y="0"/>
                    </a:moveTo>
                    <a:lnTo>
                      <a:pt x="7963" y="10"/>
                    </a:lnTo>
                    <a:lnTo>
                      <a:pt x="8040" y="34"/>
                    </a:lnTo>
                    <a:lnTo>
                      <a:pt x="8098" y="71"/>
                    </a:lnTo>
                    <a:lnTo>
                      <a:pt x="8136" y="120"/>
                    </a:lnTo>
                    <a:lnTo>
                      <a:pt x="8162" y="182"/>
                    </a:lnTo>
                    <a:lnTo>
                      <a:pt x="8180" y="255"/>
                    </a:lnTo>
                    <a:lnTo>
                      <a:pt x="8196" y="340"/>
                    </a:lnTo>
                    <a:lnTo>
                      <a:pt x="8212" y="436"/>
                    </a:lnTo>
                    <a:lnTo>
                      <a:pt x="8212" y="875"/>
                    </a:lnTo>
                    <a:lnTo>
                      <a:pt x="8191" y="880"/>
                    </a:lnTo>
                    <a:lnTo>
                      <a:pt x="8167" y="891"/>
                    </a:lnTo>
                    <a:lnTo>
                      <a:pt x="8144" y="909"/>
                    </a:lnTo>
                    <a:lnTo>
                      <a:pt x="8121" y="930"/>
                    </a:lnTo>
                    <a:lnTo>
                      <a:pt x="8100" y="953"/>
                    </a:lnTo>
                    <a:lnTo>
                      <a:pt x="8082" y="977"/>
                    </a:lnTo>
                    <a:lnTo>
                      <a:pt x="8072" y="1000"/>
                    </a:lnTo>
                    <a:lnTo>
                      <a:pt x="8066" y="1020"/>
                    </a:lnTo>
                    <a:lnTo>
                      <a:pt x="1957" y="1119"/>
                    </a:lnTo>
                    <a:lnTo>
                      <a:pt x="1983" y="1112"/>
                    </a:lnTo>
                    <a:lnTo>
                      <a:pt x="1998" y="1089"/>
                    </a:lnTo>
                    <a:lnTo>
                      <a:pt x="2003" y="1057"/>
                    </a:lnTo>
                    <a:lnTo>
                      <a:pt x="2003" y="1020"/>
                    </a:lnTo>
                    <a:lnTo>
                      <a:pt x="1985" y="1015"/>
                    </a:lnTo>
                    <a:lnTo>
                      <a:pt x="1967" y="997"/>
                    </a:lnTo>
                    <a:lnTo>
                      <a:pt x="1948" y="974"/>
                    </a:lnTo>
                    <a:lnTo>
                      <a:pt x="1930" y="948"/>
                    </a:lnTo>
                    <a:lnTo>
                      <a:pt x="1912" y="922"/>
                    </a:lnTo>
                    <a:lnTo>
                      <a:pt x="1894" y="898"/>
                    </a:lnTo>
                    <a:lnTo>
                      <a:pt x="1876" y="880"/>
                    </a:lnTo>
                    <a:lnTo>
                      <a:pt x="1858" y="875"/>
                    </a:lnTo>
                    <a:lnTo>
                      <a:pt x="1858" y="776"/>
                    </a:lnTo>
                    <a:lnTo>
                      <a:pt x="1759" y="763"/>
                    </a:lnTo>
                    <a:lnTo>
                      <a:pt x="1665" y="1119"/>
                    </a:lnTo>
                    <a:lnTo>
                      <a:pt x="1588" y="1117"/>
                    </a:lnTo>
                    <a:lnTo>
                      <a:pt x="1520" y="1114"/>
                    </a:lnTo>
                    <a:lnTo>
                      <a:pt x="1466" y="1107"/>
                    </a:lnTo>
                    <a:lnTo>
                      <a:pt x="1419" y="1099"/>
                    </a:lnTo>
                    <a:lnTo>
                      <a:pt x="1374" y="1089"/>
                    </a:lnTo>
                    <a:lnTo>
                      <a:pt x="1336" y="1078"/>
                    </a:lnTo>
                    <a:lnTo>
                      <a:pt x="1294" y="1068"/>
                    </a:lnTo>
                    <a:lnTo>
                      <a:pt x="1250" y="1057"/>
                    </a:lnTo>
                    <a:lnTo>
                      <a:pt x="1201" y="1049"/>
                    </a:lnTo>
                    <a:lnTo>
                      <a:pt x="1140" y="1041"/>
                    </a:lnTo>
                    <a:lnTo>
                      <a:pt x="1071" y="1036"/>
                    </a:lnTo>
                    <a:lnTo>
                      <a:pt x="985" y="1036"/>
                    </a:lnTo>
                    <a:lnTo>
                      <a:pt x="884" y="1036"/>
                    </a:lnTo>
                    <a:lnTo>
                      <a:pt x="764" y="1044"/>
                    </a:lnTo>
                    <a:lnTo>
                      <a:pt x="622" y="1054"/>
                    </a:lnTo>
                    <a:lnTo>
                      <a:pt x="452" y="1070"/>
                    </a:lnTo>
                    <a:lnTo>
                      <a:pt x="525" y="1000"/>
                    </a:lnTo>
                    <a:lnTo>
                      <a:pt x="574" y="925"/>
                    </a:lnTo>
                    <a:lnTo>
                      <a:pt x="603" y="847"/>
                    </a:lnTo>
                    <a:lnTo>
                      <a:pt x="614" y="766"/>
                    </a:lnTo>
                    <a:lnTo>
                      <a:pt x="606" y="686"/>
                    </a:lnTo>
                    <a:lnTo>
                      <a:pt x="579" y="610"/>
                    </a:lnTo>
                    <a:lnTo>
                      <a:pt x="535" y="543"/>
                    </a:lnTo>
                    <a:lnTo>
                      <a:pt x="476" y="480"/>
                    </a:lnTo>
                    <a:lnTo>
                      <a:pt x="439" y="434"/>
                    </a:lnTo>
                    <a:lnTo>
                      <a:pt x="408" y="387"/>
                    </a:lnTo>
                    <a:lnTo>
                      <a:pt x="382" y="342"/>
                    </a:lnTo>
                    <a:lnTo>
                      <a:pt x="359" y="301"/>
                    </a:lnTo>
                    <a:lnTo>
                      <a:pt x="336" y="263"/>
                    </a:lnTo>
                    <a:lnTo>
                      <a:pt x="317" y="224"/>
                    </a:lnTo>
                    <a:lnTo>
                      <a:pt x="296" y="189"/>
                    </a:lnTo>
                    <a:lnTo>
                      <a:pt x="278" y="156"/>
                    </a:lnTo>
                    <a:lnTo>
                      <a:pt x="255" y="127"/>
                    </a:lnTo>
                    <a:lnTo>
                      <a:pt x="234" y="102"/>
                    </a:lnTo>
                    <a:lnTo>
                      <a:pt x="209" y="78"/>
                    </a:lnTo>
                    <a:lnTo>
                      <a:pt x="177" y="57"/>
                    </a:lnTo>
                    <a:lnTo>
                      <a:pt x="143" y="39"/>
                    </a:lnTo>
                    <a:lnTo>
                      <a:pt x="102" y="26"/>
                    </a:lnTo>
                    <a:lnTo>
                      <a:pt x="54" y="16"/>
                    </a:lnTo>
                    <a:lnTo>
                      <a:pt x="0" y="10"/>
                    </a:lnTo>
                    <a:lnTo>
                      <a:pt x="7858" y="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sp>
            <p:nvSpPr>
              <p:cNvPr id="5138" name="Freeform 7"/>
              <p:cNvSpPr>
                <a:spLocks/>
              </p:cNvSpPr>
              <p:nvPr/>
            </p:nvSpPr>
            <p:spPr bwMode="auto">
              <a:xfrm flipH="1">
                <a:off x="3888" y="2663"/>
                <a:ext cx="1701" cy="121"/>
              </a:xfrm>
              <a:custGeom>
                <a:avLst/>
                <a:gdLst>
                  <a:gd name="T0" fmla="*/ 7917 w 8504"/>
                  <a:gd name="T1" fmla="*/ 1068 h 1068"/>
                  <a:gd name="T2" fmla="*/ 8032 w 8504"/>
                  <a:gd name="T3" fmla="*/ 1058 h 1068"/>
                  <a:gd name="T4" fmla="*/ 8137 w 8504"/>
                  <a:gd name="T5" fmla="*/ 1037 h 1068"/>
                  <a:gd name="T6" fmla="*/ 8236 w 8504"/>
                  <a:gd name="T7" fmla="*/ 1009 h 1068"/>
                  <a:gd name="T8" fmla="*/ 8325 w 8504"/>
                  <a:gd name="T9" fmla="*/ 966 h 1068"/>
                  <a:gd name="T10" fmla="*/ 8397 w 8504"/>
                  <a:gd name="T11" fmla="*/ 912 h 1068"/>
                  <a:gd name="T12" fmla="*/ 8455 w 8504"/>
                  <a:gd name="T13" fmla="*/ 844 h 1068"/>
                  <a:gd name="T14" fmla="*/ 8494 w 8504"/>
                  <a:gd name="T15" fmla="*/ 762 h 1068"/>
                  <a:gd name="T16" fmla="*/ 8211 w 8504"/>
                  <a:gd name="T17" fmla="*/ 196 h 1068"/>
                  <a:gd name="T18" fmla="*/ 8167 w 8504"/>
                  <a:gd name="T19" fmla="*/ 180 h 1068"/>
                  <a:gd name="T20" fmla="*/ 8119 w 8504"/>
                  <a:gd name="T21" fmla="*/ 140 h 1068"/>
                  <a:gd name="T22" fmla="*/ 8081 w 8504"/>
                  <a:gd name="T23" fmla="*/ 94 h 1068"/>
                  <a:gd name="T24" fmla="*/ 8065 w 8504"/>
                  <a:gd name="T25" fmla="*/ 50 h 1068"/>
                  <a:gd name="T26" fmla="*/ 5958 w 8504"/>
                  <a:gd name="T27" fmla="*/ 283 h 1068"/>
                  <a:gd name="T28" fmla="*/ 5980 w 8504"/>
                  <a:gd name="T29" fmla="*/ 338 h 1068"/>
                  <a:gd name="T30" fmla="*/ 5961 w 8504"/>
                  <a:gd name="T31" fmla="*/ 380 h 1068"/>
                  <a:gd name="T32" fmla="*/ 5924 w 8504"/>
                  <a:gd name="T33" fmla="*/ 421 h 1068"/>
                  <a:gd name="T34" fmla="*/ 5888 w 8504"/>
                  <a:gd name="T35" fmla="*/ 473 h 1068"/>
                  <a:gd name="T36" fmla="*/ 5852 w 8504"/>
                  <a:gd name="T37" fmla="*/ 515 h 1068"/>
                  <a:gd name="T38" fmla="*/ 5833 w 8504"/>
                  <a:gd name="T39" fmla="*/ 619 h 1068"/>
                  <a:gd name="T40" fmla="*/ 5641 w 8504"/>
                  <a:gd name="T41" fmla="*/ 275 h 1068"/>
                  <a:gd name="T42" fmla="*/ 5517 w 8504"/>
                  <a:gd name="T43" fmla="*/ 273 h 1068"/>
                  <a:gd name="T44" fmla="*/ 5327 w 8504"/>
                  <a:gd name="T45" fmla="*/ 268 h 1068"/>
                  <a:gd name="T46" fmla="*/ 5075 w 8504"/>
                  <a:gd name="T47" fmla="*/ 260 h 1068"/>
                  <a:gd name="T48" fmla="*/ 4774 w 8504"/>
                  <a:gd name="T49" fmla="*/ 247 h 1068"/>
                  <a:gd name="T50" fmla="*/ 4428 w 8504"/>
                  <a:gd name="T51" fmla="*/ 232 h 1068"/>
                  <a:gd name="T52" fmla="*/ 4051 w 8504"/>
                  <a:gd name="T53" fmla="*/ 216 h 1068"/>
                  <a:gd name="T54" fmla="*/ 3651 w 8504"/>
                  <a:gd name="T55" fmla="*/ 196 h 1068"/>
                  <a:gd name="T56" fmla="*/ 3238 w 8504"/>
                  <a:gd name="T57" fmla="*/ 177 h 1068"/>
                  <a:gd name="T58" fmla="*/ 2815 w 8504"/>
                  <a:gd name="T59" fmla="*/ 154 h 1068"/>
                  <a:gd name="T60" fmla="*/ 2397 w 8504"/>
                  <a:gd name="T61" fmla="*/ 133 h 1068"/>
                  <a:gd name="T62" fmla="*/ 1991 w 8504"/>
                  <a:gd name="T63" fmla="*/ 109 h 1068"/>
                  <a:gd name="T64" fmla="*/ 1607 w 8504"/>
                  <a:gd name="T65" fmla="*/ 86 h 1068"/>
                  <a:gd name="T66" fmla="*/ 1252 w 8504"/>
                  <a:gd name="T67" fmla="*/ 63 h 1068"/>
                  <a:gd name="T68" fmla="*/ 934 w 8504"/>
                  <a:gd name="T69" fmla="*/ 42 h 1068"/>
                  <a:gd name="T70" fmla="*/ 664 w 8504"/>
                  <a:gd name="T71" fmla="*/ 22 h 1068"/>
                  <a:gd name="T72" fmla="*/ 451 w 8504"/>
                  <a:gd name="T73" fmla="*/ 0 h 1068"/>
                  <a:gd name="T74" fmla="*/ 586 w 8504"/>
                  <a:gd name="T75" fmla="*/ 162 h 1068"/>
                  <a:gd name="T76" fmla="*/ 656 w 8504"/>
                  <a:gd name="T77" fmla="*/ 354 h 1068"/>
                  <a:gd name="T78" fmla="*/ 651 w 8504"/>
                  <a:gd name="T79" fmla="*/ 543 h 1068"/>
                  <a:gd name="T80" fmla="*/ 561 w 8504"/>
                  <a:gd name="T81" fmla="*/ 688 h 1068"/>
                  <a:gd name="T82" fmla="*/ 449 w 8504"/>
                  <a:gd name="T83" fmla="*/ 738 h 1068"/>
                  <a:gd name="T84" fmla="*/ 370 w 8504"/>
                  <a:gd name="T85" fmla="*/ 793 h 1068"/>
                  <a:gd name="T86" fmla="*/ 311 w 8504"/>
                  <a:gd name="T87" fmla="*/ 852 h 1068"/>
                  <a:gd name="T88" fmla="*/ 266 w 8504"/>
                  <a:gd name="T89" fmla="*/ 910 h 1068"/>
                  <a:gd name="T90" fmla="*/ 222 w 8504"/>
                  <a:gd name="T91" fmla="*/ 964 h 1068"/>
                  <a:gd name="T92" fmla="*/ 171 w 8504"/>
                  <a:gd name="T93" fmla="*/ 1009 h 1068"/>
                  <a:gd name="T94" fmla="*/ 98 w 8504"/>
                  <a:gd name="T95" fmla="*/ 1042 h 1068"/>
                  <a:gd name="T96" fmla="*/ 0 w 8504"/>
                  <a:gd name="T97" fmla="*/ 1060 h 10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504"/>
                  <a:gd name="T148" fmla="*/ 0 h 1068"/>
                  <a:gd name="T149" fmla="*/ 8504 w 8504"/>
                  <a:gd name="T150" fmla="*/ 1068 h 10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504" h="1068">
                    <a:moveTo>
                      <a:pt x="7857" y="1050"/>
                    </a:moveTo>
                    <a:lnTo>
                      <a:pt x="7917" y="1068"/>
                    </a:lnTo>
                    <a:lnTo>
                      <a:pt x="7974" y="1063"/>
                    </a:lnTo>
                    <a:lnTo>
                      <a:pt x="8032" y="1058"/>
                    </a:lnTo>
                    <a:lnTo>
                      <a:pt x="8086" y="1047"/>
                    </a:lnTo>
                    <a:lnTo>
                      <a:pt x="8137" y="1037"/>
                    </a:lnTo>
                    <a:lnTo>
                      <a:pt x="8190" y="1024"/>
                    </a:lnTo>
                    <a:lnTo>
                      <a:pt x="8236" y="1009"/>
                    </a:lnTo>
                    <a:lnTo>
                      <a:pt x="8284" y="987"/>
                    </a:lnTo>
                    <a:lnTo>
                      <a:pt x="8325" y="966"/>
                    </a:lnTo>
                    <a:lnTo>
                      <a:pt x="8361" y="941"/>
                    </a:lnTo>
                    <a:lnTo>
                      <a:pt x="8397" y="912"/>
                    </a:lnTo>
                    <a:lnTo>
                      <a:pt x="8429" y="881"/>
                    </a:lnTo>
                    <a:lnTo>
                      <a:pt x="8455" y="844"/>
                    </a:lnTo>
                    <a:lnTo>
                      <a:pt x="8476" y="805"/>
                    </a:lnTo>
                    <a:lnTo>
                      <a:pt x="8494" y="762"/>
                    </a:lnTo>
                    <a:lnTo>
                      <a:pt x="8504" y="712"/>
                    </a:lnTo>
                    <a:lnTo>
                      <a:pt x="8211" y="196"/>
                    </a:lnTo>
                    <a:lnTo>
                      <a:pt x="8190" y="190"/>
                    </a:lnTo>
                    <a:lnTo>
                      <a:pt x="8167" y="180"/>
                    </a:lnTo>
                    <a:lnTo>
                      <a:pt x="8143" y="162"/>
                    </a:lnTo>
                    <a:lnTo>
                      <a:pt x="8119" y="140"/>
                    </a:lnTo>
                    <a:lnTo>
                      <a:pt x="8099" y="117"/>
                    </a:lnTo>
                    <a:lnTo>
                      <a:pt x="8081" y="94"/>
                    </a:lnTo>
                    <a:lnTo>
                      <a:pt x="8070" y="71"/>
                    </a:lnTo>
                    <a:lnTo>
                      <a:pt x="8065" y="50"/>
                    </a:lnTo>
                    <a:lnTo>
                      <a:pt x="5932" y="275"/>
                    </a:lnTo>
                    <a:lnTo>
                      <a:pt x="5958" y="283"/>
                    </a:lnTo>
                    <a:lnTo>
                      <a:pt x="5974" y="307"/>
                    </a:lnTo>
                    <a:lnTo>
                      <a:pt x="5980" y="338"/>
                    </a:lnTo>
                    <a:lnTo>
                      <a:pt x="5980" y="374"/>
                    </a:lnTo>
                    <a:lnTo>
                      <a:pt x="5961" y="380"/>
                    </a:lnTo>
                    <a:lnTo>
                      <a:pt x="5942" y="398"/>
                    </a:lnTo>
                    <a:lnTo>
                      <a:pt x="5924" y="421"/>
                    </a:lnTo>
                    <a:lnTo>
                      <a:pt x="5906" y="448"/>
                    </a:lnTo>
                    <a:lnTo>
                      <a:pt x="5888" y="473"/>
                    </a:lnTo>
                    <a:lnTo>
                      <a:pt x="5870" y="497"/>
                    </a:lnTo>
                    <a:lnTo>
                      <a:pt x="5852" y="515"/>
                    </a:lnTo>
                    <a:lnTo>
                      <a:pt x="5833" y="520"/>
                    </a:lnTo>
                    <a:lnTo>
                      <a:pt x="5833" y="619"/>
                    </a:lnTo>
                    <a:lnTo>
                      <a:pt x="5735" y="632"/>
                    </a:lnTo>
                    <a:lnTo>
                      <a:pt x="5641" y="275"/>
                    </a:lnTo>
                    <a:lnTo>
                      <a:pt x="5590" y="275"/>
                    </a:lnTo>
                    <a:lnTo>
                      <a:pt x="5517" y="273"/>
                    </a:lnTo>
                    <a:lnTo>
                      <a:pt x="5431" y="270"/>
                    </a:lnTo>
                    <a:lnTo>
                      <a:pt x="5327" y="268"/>
                    </a:lnTo>
                    <a:lnTo>
                      <a:pt x="5208" y="263"/>
                    </a:lnTo>
                    <a:lnTo>
                      <a:pt x="5075" y="260"/>
                    </a:lnTo>
                    <a:lnTo>
                      <a:pt x="4930" y="252"/>
                    </a:lnTo>
                    <a:lnTo>
                      <a:pt x="4774" y="247"/>
                    </a:lnTo>
                    <a:lnTo>
                      <a:pt x="4604" y="239"/>
                    </a:lnTo>
                    <a:lnTo>
                      <a:pt x="4428" y="232"/>
                    </a:lnTo>
                    <a:lnTo>
                      <a:pt x="4244" y="224"/>
                    </a:lnTo>
                    <a:lnTo>
                      <a:pt x="4051" y="216"/>
                    </a:lnTo>
                    <a:lnTo>
                      <a:pt x="3854" y="206"/>
                    </a:lnTo>
                    <a:lnTo>
                      <a:pt x="3651" y="196"/>
                    </a:lnTo>
                    <a:lnTo>
                      <a:pt x="3446" y="188"/>
                    </a:lnTo>
                    <a:lnTo>
                      <a:pt x="3238" y="177"/>
                    </a:lnTo>
                    <a:lnTo>
                      <a:pt x="3028" y="167"/>
                    </a:lnTo>
                    <a:lnTo>
                      <a:pt x="2815" y="154"/>
                    </a:lnTo>
                    <a:lnTo>
                      <a:pt x="2608" y="143"/>
                    </a:lnTo>
                    <a:lnTo>
                      <a:pt x="2397" y="133"/>
                    </a:lnTo>
                    <a:lnTo>
                      <a:pt x="2192" y="120"/>
                    </a:lnTo>
                    <a:lnTo>
                      <a:pt x="1991" y="109"/>
                    </a:lnTo>
                    <a:lnTo>
                      <a:pt x="1797" y="97"/>
                    </a:lnTo>
                    <a:lnTo>
                      <a:pt x="1607" y="86"/>
                    </a:lnTo>
                    <a:lnTo>
                      <a:pt x="1425" y="76"/>
                    </a:lnTo>
                    <a:lnTo>
                      <a:pt x="1252" y="63"/>
                    </a:lnTo>
                    <a:lnTo>
                      <a:pt x="1088" y="53"/>
                    </a:lnTo>
                    <a:lnTo>
                      <a:pt x="934" y="42"/>
                    </a:lnTo>
                    <a:lnTo>
                      <a:pt x="791" y="32"/>
                    </a:lnTo>
                    <a:lnTo>
                      <a:pt x="664" y="22"/>
                    </a:lnTo>
                    <a:lnTo>
                      <a:pt x="550" y="11"/>
                    </a:lnTo>
                    <a:lnTo>
                      <a:pt x="451" y="0"/>
                    </a:lnTo>
                    <a:lnTo>
                      <a:pt x="526" y="76"/>
                    </a:lnTo>
                    <a:lnTo>
                      <a:pt x="586" y="162"/>
                    </a:lnTo>
                    <a:lnTo>
                      <a:pt x="630" y="255"/>
                    </a:lnTo>
                    <a:lnTo>
                      <a:pt x="656" y="354"/>
                    </a:lnTo>
                    <a:lnTo>
                      <a:pt x="661" y="453"/>
                    </a:lnTo>
                    <a:lnTo>
                      <a:pt x="651" y="543"/>
                    </a:lnTo>
                    <a:lnTo>
                      <a:pt x="615" y="624"/>
                    </a:lnTo>
                    <a:lnTo>
                      <a:pt x="561" y="688"/>
                    </a:lnTo>
                    <a:lnTo>
                      <a:pt x="500" y="712"/>
                    </a:lnTo>
                    <a:lnTo>
                      <a:pt x="449" y="738"/>
                    </a:lnTo>
                    <a:lnTo>
                      <a:pt x="407" y="764"/>
                    </a:lnTo>
                    <a:lnTo>
                      <a:pt x="370" y="793"/>
                    </a:lnTo>
                    <a:lnTo>
                      <a:pt x="339" y="821"/>
                    </a:lnTo>
                    <a:lnTo>
                      <a:pt x="311" y="852"/>
                    </a:lnTo>
                    <a:lnTo>
                      <a:pt x="288" y="881"/>
                    </a:lnTo>
                    <a:lnTo>
                      <a:pt x="266" y="910"/>
                    </a:lnTo>
                    <a:lnTo>
                      <a:pt x="243" y="938"/>
                    </a:lnTo>
                    <a:lnTo>
                      <a:pt x="222" y="964"/>
                    </a:lnTo>
                    <a:lnTo>
                      <a:pt x="197" y="987"/>
                    </a:lnTo>
                    <a:lnTo>
                      <a:pt x="171" y="1009"/>
                    </a:lnTo>
                    <a:lnTo>
                      <a:pt x="137" y="1027"/>
                    </a:lnTo>
                    <a:lnTo>
                      <a:pt x="98" y="1042"/>
                    </a:lnTo>
                    <a:lnTo>
                      <a:pt x="54" y="1052"/>
                    </a:lnTo>
                    <a:lnTo>
                      <a:pt x="0" y="1060"/>
                    </a:lnTo>
                    <a:lnTo>
                      <a:pt x="7857" y="105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grpSp>
        <p:grpSp>
          <p:nvGrpSpPr>
            <p:cNvPr id="4" name="Group 8"/>
            <p:cNvGrpSpPr>
              <a:grpSpLocks/>
            </p:cNvGrpSpPr>
            <p:nvPr/>
          </p:nvGrpSpPr>
          <p:grpSpPr bwMode="auto">
            <a:xfrm flipH="1">
              <a:off x="432" y="1824"/>
              <a:ext cx="804" cy="1496"/>
              <a:chOff x="4028" y="2018"/>
              <a:chExt cx="1104" cy="2294"/>
            </a:xfrm>
          </p:grpSpPr>
          <p:sp>
            <p:nvSpPr>
              <p:cNvPr id="5127" name="Freeform 9"/>
              <p:cNvSpPr>
                <a:spLocks/>
              </p:cNvSpPr>
              <p:nvPr/>
            </p:nvSpPr>
            <p:spPr bwMode="auto">
              <a:xfrm>
                <a:off x="4072" y="2266"/>
                <a:ext cx="879" cy="1880"/>
              </a:xfrm>
              <a:custGeom>
                <a:avLst/>
                <a:gdLst>
                  <a:gd name="T0" fmla="*/ 459 w 2637"/>
                  <a:gd name="T1" fmla="*/ 4235 h 5641"/>
                  <a:gd name="T2" fmla="*/ 505 w 2637"/>
                  <a:gd name="T3" fmla="*/ 4086 h 5641"/>
                  <a:gd name="T4" fmla="*/ 549 w 2637"/>
                  <a:gd name="T5" fmla="*/ 3941 h 5641"/>
                  <a:gd name="T6" fmla="*/ 595 w 2637"/>
                  <a:gd name="T7" fmla="*/ 3802 h 5641"/>
                  <a:gd name="T8" fmla="*/ 641 w 2637"/>
                  <a:gd name="T9" fmla="*/ 3663 h 5641"/>
                  <a:gd name="T10" fmla="*/ 688 w 2637"/>
                  <a:gd name="T11" fmla="*/ 3526 h 5641"/>
                  <a:gd name="T12" fmla="*/ 737 w 2637"/>
                  <a:gd name="T13" fmla="*/ 3390 h 5641"/>
                  <a:gd name="T14" fmla="*/ 784 w 2637"/>
                  <a:gd name="T15" fmla="*/ 3260 h 5641"/>
                  <a:gd name="T16" fmla="*/ 836 w 2637"/>
                  <a:gd name="T17" fmla="*/ 3130 h 5641"/>
                  <a:gd name="T18" fmla="*/ 886 w 2637"/>
                  <a:gd name="T19" fmla="*/ 3004 h 5641"/>
                  <a:gd name="T20" fmla="*/ 938 w 2637"/>
                  <a:gd name="T21" fmla="*/ 2876 h 5641"/>
                  <a:gd name="T22" fmla="*/ 991 w 2637"/>
                  <a:gd name="T23" fmla="*/ 2749 h 5641"/>
                  <a:gd name="T24" fmla="*/ 1047 w 2637"/>
                  <a:gd name="T25" fmla="*/ 2625 h 5641"/>
                  <a:gd name="T26" fmla="*/ 1102 w 2637"/>
                  <a:gd name="T27" fmla="*/ 2502 h 5641"/>
                  <a:gd name="T28" fmla="*/ 1161 w 2637"/>
                  <a:gd name="T29" fmla="*/ 2378 h 5641"/>
                  <a:gd name="T30" fmla="*/ 1220 w 2637"/>
                  <a:gd name="T31" fmla="*/ 2257 h 5641"/>
                  <a:gd name="T32" fmla="*/ 1285 w 2637"/>
                  <a:gd name="T33" fmla="*/ 2133 h 5641"/>
                  <a:gd name="T34" fmla="*/ 1347 w 2637"/>
                  <a:gd name="T35" fmla="*/ 2010 h 5641"/>
                  <a:gd name="T36" fmla="*/ 1416 w 2637"/>
                  <a:gd name="T37" fmla="*/ 1886 h 5641"/>
                  <a:gd name="T38" fmla="*/ 1483 w 2637"/>
                  <a:gd name="T39" fmla="*/ 1762 h 5641"/>
                  <a:gd name="T40" fmla="*/ 1555 w 2637"/>
                  <a:gd name="T41" fmla="*/ 1638 h 5641"/>
                  <a:gd name="T42" fmla="*/ 1629 w 2637"/>
                  <a:gd name="T43" fmla="*/ 1514 h 5641"/>
                  <a:gd name="T44" fmla="*/ 1702 w 2637"/>
                  <a:gd name="T45" fmla="*/ 1388 h 5641"/>
                  <a:gd name="T46" fmla="*/ 1783 w 2637"/>
                  <a:gd name="T47" fmla="*/ 1257 h 5641"/>
                  <a:gd name="T48" fmla="*/ 1863 w 2637"/>
                  <a:gd name="T49" fmla="*/ 1128 h 5641"/>
                  <a:gd name="T50" fmla="*/ 1951 w 2637"/>
                  <a:gd name="T51" fmla="*/ 998 h 5641"/>
                  <a:gd name="T52" fmla="*/ 2037 w 2637"/>
                  <a:gd name="T53" fmla="*/ 861 h 5641"/>
                  <a:gd name="T54" fmla="*/ 2130 w 2637"/>
                  <a:gd name="T55" fmla="*/ 725 h 5641"/>
                  <a:gd name="T56" fmla="*/ 2223 w 2637"/>
                  <a:gd name="T57" fmla="*/ 586 h 5641"/>
                  <a:gd name="T58" fmla="*/ 2322 w 2637"/>
                  <a:gd name="T59" fmla="*/ 447 h 5641"/>
                  <a:gd name="T60" fmla="*/ 2424 w 2637"/>
                  <a:gd name="T61" fmla="*/ 301 h 5641"/>
                  <a:gd name="T62" fmla="*/ 2529 w 2637"/>
                  <a:gd name="T63" fmla="*/ 153 h 5641"/>
                  <a:gd name="T64" fmla="*/ 2637 w 2637"/>
                  <a:gd name="T65" fmla="*/ 0 h 5641"/>
                  <a:gd name="T66" fmla="*/ 2492 w 2637"/>
                  <a:gd name="T67" fmla="*/ 242 h 5641"/>
                  <a:gd name="T68" fmla="*/ 2343 w 2637"/>
                  <a:gd name="T69" fmla="*/ 487 h 5641"/>
                  <a:gd name="T70" fmla="*/ 2192 w 2637"/>
                  <a:gd name="T71" fmla="*/ 737 h 5641"/>
                  <a:gd name="T72" fmla="*/ 2040 w 2637"/>
                  <a:gd name="T73" fmla="*/ 994 h 5641"/>
                  <a:gd name="T74" fmla="*/ 1888 w 2637"/>
                  <a:gd name="T75" fmla="*/ 1255 h 5641"/>
                  <a:gd name="T76" fmla="*/ 1740 w 2637"/>
                  <a:gd name="T77" fmla="*/ 1518 h 5641"/>
                  <a:gd name="T78" fmla="*/ 1594 w 2637"/>
                  <a:gd name="T79" fmla="*/ 1784 h 5641"/>
                  <a:gd name="T80" fmla="*/ 1453 w 2637"/>
                  <a:gd name="T81" fmla="*/ 2049 h 5641"/>
                  <a:gd name="T82" fmla="*/ 1316 w 2637"/>
                  <a:gd name="T83" fmla="*/ 2319 h 5641"/>
                  <a:gd name="T84" fmla="*/ 1189 w 2637"/>
                  <a:gd name="T85" fmla="*/ 2588 h 5641"/>
                  <a:gd name="T86" fmla="*/ 1069 w 2637"/>
                  <a:gd name="T87" fmla="*/ 2855 h 5641"/>
                  <a:gd name="T88" fmla="*/ 961 w 2637"/>
                  <a:gd name="T89" fmla="*/ 3124 h 5641"/>
                  <a:gd name="T90" fmla="*/ 861 w 2637"/>
                  <a:gd name="T91" fmla="*/ 3390 h 5641"/>
                  <a:gd name="T92" fmla="*/ 775 w 2637"/>
                  <a:gd name="T93" fmla="*/ 3653 h 5641"/>
                  <a:gd name="T94" fmla="*/ 700 w 2637"/>
                  <a:gd name="T95" fmla="*/ 3916 h 5641"/>
                  <a:gd name="T96" fmla="*/ 641 w 2637"/>
                  <a:gd name="T97" fmla="*/ 4173 h 5641"/>
                  <a:gd name="T98" fmla="*/ 418 w 2637"/>
                  <a:gd name="T99" fmla="*/ 5111 h 5641"/>
                  <a:gd name="T100" fmla="*/ 0 w 2637"/>
                  <a:gd name="T101" fmla="*/ 5641 h 5641"/>
                  <a:gd name="T102" fmla="*/ 459 w 2637"/>
                  <a:gd name="T103" fmla="*/ 4235 h 56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37"/>
                  <a:gd name="T157" fmla="*/ 0 h 5641"/>
                  <a:gd name="T158" fmla="*/ 2637 w 2637"/>
                  <a:gd name="T159" fmla="*/ 5641 h 564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37" h="5641">
                    <a:moveTo>
                      <a:pt x="459" y="4235"/>
                    </a:moveTo>
                    <a:lnTo>
                      <a:pt x="505" y="4086"/>
                    </a:lnTo>
                    <a:lnTo>
                      <a:pt x="549" y="3941"/>
                    </a:lnTo>
                    <a:lnTo>
                      <a:pt x="595" y="3802"/>
                    </a:lnTo>
                    <a:lnTo>
                      <a:pt x="641" y="3663"/>
                    </a:lnTo>
                    <a:lnTo>
                      <a:pt x="688" y="3526"/>
                    </a:lnTo>
                    <a:lnTo>
                      <a:pt x="737" y="3390"/>
                    </a:lnTo>
                    <a:lnTo>
                      <a:pt x="784" y="3260"/>
                    </a:lnTo>
                    <a:lnTo>
                      <a:pt x="836" y="3130"/>
                    </a:lnTo>
                    <a:lnTo>
                      <a:pt x="886" y="3004"/>
                    </a:lnTo>
                    <a:lnTo>
                      <a:pt x="938" y="2876"/>
                    </a:lnTo>
                    <a:lnTo>
                      <a:pt x="991" y="2749"/>
                    </a:lnTo>
                    <a:lnTo>
                      <a:pt x="1047" y="2625"/>
                    </a:lnTo>
                    <a:lnTo>
                      <a:pt x="1102" y="2502"/>
                    </a:lnTo>
                    <a:lnTo>
                      <a:pt x="1161" y="2378"/>
                    </a:lnTo>
                    <a:lnTo>
                      <a:pt x="1220" y="2257"/>
                    </a:lnTo>
                    <a:lnTo>
                      <a:pt x="1285" y="2133"/>
                    </a:lnTo>
                    <a:lnTo>
                      <a:pt x="1347" y="2010"/>
                    </a:lnTo>
                    <a:lnTo>
                      <a:pt x="1416" y="1886"/>
                    </a:lnTo>
                    <a:lnTo>
                      <a:pt x="1483" y="1762"/>
                    </a:lnTo>
                    <a:lnTo>
                      <a:pt x="1555" y="1638"/>
                    </a:lnTo>
                    <a:lnTo>
                      <a:pt x="1629" y="1514"/>
                    </a:lnTo>
                    <a:lnTo>
                      <a:pt x="1702" y="1388"/>
                    </a:lnTo>
                    <a:lnTo>
                      <a:pt x="1783" y="1257"/>
                    </a:lnTo>
                    <a:lnTo>
                      <a:pt x="1863" y="1128"/>
                    </a:lnTo>
                    <a:lnTo>
                      <a:pt x="1951" y="998"/>
                    </a:lnTo>
                    <a:lnTo>
                      <a:pt x="2037" y="861"/>
                    </a:lnTo>
                    <a:lnTo>
                      <a:pt x="2130" y="725"/>
                    </a:lnTo>
                    <a:lnTo>
                      <a:pt x="2223" y="586"/>
                    </a:lnTo>
                    <a:lnTo>
                      <a:pt x="2322" y="447"/>
                    </a:lnTo>
                    <a:lnTo>
                      <a:pt x="2424" y="301"/>
                    </a:lnTo>
                    <a:lnTo>
                      <a:pt x="2529" y="153"/>
                    </a:lnTo>
                    <a:lnTo>
                      <a:pt x="2637" y="0"/>
                    </a:lnTo>
                    <a:lnTo>
                      <a:pt x="2492" y="242"/>
                    </a:lnTo>
                    <a:lnTo>
                      <a:pt x="2343" y="487"/>
                    </a:lnTo>
                    <a:lnTo>
                      <a:pt x="2192" y="737"/>
                    </a:lnTo>
                    <a:lnTo>
                      <a:pt x="2040" y="994"/>
                    </a:lnTo>
                    <a:lnTo>
                      <a:pt x="1888" y="1255"/>
                    </a:lnTo>
                    <a:lnTo>
                      <a:pt x="1740" y="1518"/>
                    </a:lnTo>
                    <a:lnTo>
                      <a:pt x="1594" y="1784"/>
                    </a:lnTo>
                    <a:lnTo>
                      <a:pt x="1453" y="2049"/>
                    </a:lnTo>
                    <a:lnTo>
                      <a:pt x="1316" y="2319"/>
                    </a:lnTo>
                    <a:lnTo>
                      <a:pt x="1189" y="2588"/>
                    </a:lnTo>
                    <a:lnTo>
                      <a:pt x="1069" y="2855"/>
                    </a:lnTo>
                    <a:lnTo>
                      <a:pt x="961" y="3124"/>
                    </a:lnTo>
                    <a:lnTo>
                      <a:pt x="861" y="3390"/>
                    </a:lnTo>
                    <a:lnTo>
                      <a:pt x="775" y="3653"/>
                    </a:lnTo>
                    <a:lnTo>
                      <a:pt x="700" y="3916"/>
                    </a:lnTo>
                    <a:lnTo>
                      <a:pt x="641" y="4173"/>
                    </a:lnTo>
                    <a:lnTo>
                      <a:pt x="418" y="5111"/>
                    </a:lnTo>
                    <a:lnTo>
                      <a:pt x="0" y="5641"/>
                    </a:lnTo>
                    <a:lnTo>
                      <a:pt x="459" y="4235"/>
                    </a:lnTo>
                    <a:close/>
                  </a:path>
                </a:pathLst>
              </a:custGeom>
              <a:solidFill>
                <a:srgbClr val="FFFFFF">
                  <a:alpha val="50195"/>
                </a:srgbClr>
              </a:solidFill>
              <a:ln w="9525">
                <a:noFill/>
                <a:round/>
                <a:headEnd/>
                <a:tailEnd/>
              </a:ln>
            </p:spPr>
            <p:txBody>
              <a:bodyPr lIns="16" tIns="8" rIns="16" bIns="8">
                <a:spAutoFit/>
              </a:bodyPr>
              <a:lstStyle/>
              <a:p>
                <a:endParaRPr lang="ar-SA"/>
              </a:p>
            </p:txBody>
          </p:sp>
          <p:sp>
            <p:nvSpPr>
              <p:cNvPr id="5128" name="Freeform 10"/>
              <p:cNvSpPr>
                <a:spLocks/>
              </p:cNvSpPr>
              <p:nvPr/>
            </p:nvSpPr>
            <p:spPr bwMode="auto">
              <a:xfrm>
                <a:off x="4222" y="2264"/>
                <a:ext cx="732" cy="1414"/>
              </a:xfrm>
              <a:custGeom>
                <a:avLst/>
                <a:gdLst>
                  <a:gd name="T0" fmla="*/ 2179 w 2198"/>
                  <a:gd name="T1" fmla="*/ 0 h 4243"/>
                  <a:gd name="T2" fmla="*/ 1965 w 2198"/>
                  <a:gd name="T3" fmla="*/ 301 h 4243"/>
                  <a:gd name="T4" fmla="*/ 1765 w 2198"/>
                  <a:gd name="T5" fmla="*/ 586 h 4243"/>
                  <a:gd name="T6" fmla="*/ 1579 w 2198"/>
                  <a:gd name="T7" fmla="*/ 861 h 4243"/>
                  <a:gd name="T8" fmla="*/ 1406 w 2198"/>
                  <a:gd name="T9" fmla="*/ 1128 h 4243"/>
                  <a:gd name="T10" fmla="*/ 1245 w 2198"/>
                  <a:gd name="T11" fmla="*/ 1387 h 4243"/>
                  <a:gd name="T12" fmla="*/ 1096 w 2198"/>
                  <a:gd name="T13" fmla="*/ 1638 h 4243"/>
                  <a:gd name="T14" fmla="*/ 957 w 2198"/>
                  <a:gd name="T15" fmla="*/ 1889 h 4243"/>
                  <a:gd name="T16" fmla="*/ 827 w 2198"/>
                  <a:gd name="T17" fmla="*/ 2136 h 4243"/>
                  <a:gd name="T18" fmla="*/ 702 w 2198"/>
                  <a:gd name="T19" fmla="*/ 2381 h 4243"/>
                  <a:gd name="T20" fmla="*/ 588 w 2198"/>
                  <a:gd name="T21" fmla="*/ 2628 h 4243"/>
                  <a:gd name="T22" fmla="*/ 480 w 2198"/>
                  <a:gd name="T23" fmla="*/ 2879 h 4243"/>
                  <a:gd name="T24" fmla="*/ 378 w 2198"/>
                  <a:gd name="T25" fmla="*/ 3133 h 4243"/>
                  <a:gd name="T26" fmla="*/ 279 w 2198"/>
                  <a:gd name="T27" fmla="*/ 3392 h 4243"/>
                  <a:gd name="T28" fmla="*/ 183 w 2198"/>
                  <a:gd name="T29" fmla="*/ 3665 h 4243"/>
                  <a:gd name="T30" fmla="*/ 90 w 2198"/>
                  <a:gd name="T31" fmla="*/ 3943 h 4243"/>
                  <a:gd name="T32" fmla="*/ 0 w 2198"/>
                  <a:gd name="T33" fmla="*/ 4237 h 4243"/>
                  <a:gd name="T34" fmla="*/ 65 w 2198"/>
                  <a:gd name="T35" fmla="*/ 4096 h 4243"/>
                  <a:gd name="T36" fmla="*/ 155 w 2198"/>
                  <a:gd name="T37" fmla="*/ 3810 h 4243"/>
                  <a:gd name="T38" fmla="*/ 248 w 2198"/>
                  <a:gd name="T39" fmla="*/ 3535 h 4243"/>
                  <a:gd name="T40" fmla="*/ 344 w 2198"/>
                  <a:gd name="T41" fmla="*/ 3269 h 4243"/>
                  <a:gd name="T42" fmla="*/ 446 w 2198"/>
                  <a:gd name="T43" fmla="*/ 3012 h 4243"/>
                  <a:gd name="T44" fmla="*/ 551 w 2198"/>
                  <a:gd name="T45" fmla="*/ 2759 h 4243"/>
                  <a:gd name="T46" fmla="*/ 663 w 2198"/>
                  <a:gd name="T47" fmla="*/ 2510 h 4243"/>
                  <a:gd name="T48" fmla="*/ 781 w 2198"/>
                  <a:gd name="T49" fmla="*/ 2267 h 4243"/>
                  <a:gd name="T50" fmla="*/ 908 w 2198"/>
                  <a:gd name="T51" fmla="*/ 2018 h 4243"/>
                  <a:gd name="T52" fmla="*/ 1043 w 2198"/>
                  <a:gd name="T53" fmla="*/ 1771 h 4243"/>
                  <a:gd name="T54" fmla="*/ 1189 w 2198"/>
                  <a:gd name="T55" fmla="*/ 1526 h 4243"/>
                  <a:gd name="T56" fmla="*/ 1343 w 2198"/>
                  <a:gd name="T57" fmla="*/ 1269 h 4243"/>
                  <a:gd name="T58" fmla="*/ 1510 w 2198"/>
                  <a:gd name="T59" fmla="*/ 1010 h 4243"/>
                  <a:gd name="T60" fmla="*/ 1690 w 2198"/>
                  <a:gd name="T61" fmla="*/ 737 h 4243"/>
                  <a:gd name="T62" fmla="*/ 1882 w 2198"/>
                  <a:gd name="T63" fmla="*/ 459 h 4243"/>
                  <a:gd name="T64" fmla="*/ 2090 w 2198"/>
                  <a:gd name="T65" fmla="*/ 165 h 4243"/>
                  <a:gd name="T66" fmla="*/ 2179 w 2198"/>
                  <a:gd name="T67" fmla="*/ 0 h 4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98"/>
                  <a:gd name="T103" fmla="*/ 0 h 4243"/>
                  <a:gd name="T104" fmla="*/ 2198 w 2198"/>
                  <a:gd name="T105" fmla="*/ 4243 h 4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98" h="4243">
                    <a:moveTo>
                      <a:pt x="2198" y="12"/>
                    </a:moveTo>
                    <a:lnTo>
                      <a:pt x="2179" y="0"/>
                    </a:lnTo>
                    <a:lnTo>
                      <a:pt x="2071" y="152"/>
                    </a:lnTo>
                    <a:lnTo>
                      <a:pt x="1965" y="301"/>
                    </a:lnTo>
                    <a:lnTo>
                      <a:pt x="1863" y="446"/>
                    </a:lnTo>
                    <a:lnTo>
                      <a:pt x="1765" y="586"/>
                    </a:lnTo>
                    <a:lnTo>
                      <a:pt x="1672" y="725"/>
                    </a:lnTo>
                    <a:lnTo>
                      <a:pt x="1579" y="861"/>
                    </a:lnTo>
                    <a:lnTo>
                      <a:pt x="1492" y="997"/>
                    </a:lnTo>
                    <a:lnTo>
                      <a:pt x="1406" y="1128"/>
                    </a:lnTo>
                    <a:lnTo>
                      <a:pt x="1325" y="1257"/>
                    </a:lnTo>
                    <a:lnTo>
                      <a:pt x="1245" y="1387"/>
                    </a:lnTo>
                    <a:lnTo>
                      <a:pt x="1171" y="1514"/>
                    </a:lnTo>
                    <a:lnTo>
                      <a:pt x="1096" y="1638"/>
                    </a:lnTo>
                    <a:lnTo>
                      <a:pt x="1025" y="1765"/>
                    </a:lnTo>
                    <a:lnTo>
                      <a:pt x="957" y="1889"/>
                    </a:lnTo>
                    <a:lnTo>
                      <a:pt x="889" y="2012"/>
                    </a:lnTo>
                    <a:lnTo>
                      <a:pt x="827" y="2136"/>
                    </a:lnTo>
                    <a:lnTo>
                      <a:pt x="761" y="2261"/>
                    </a:lnTo>
                    <a:lnTo>
                      <a:pt x="702" y="2381"/>
                    </a:lnTo>
                    <a:lnTo>
                      <a:pt x="644" y="2504"/>
                    </a:lnTo>
                    <a:lnTo>
                      <a:pt x="588" y="2628"/>
                    </a:lnTo>
                    <a:lnTo>
                      <a:pt x="533" y="2753"/>
                    </a:lnTo>
                    <a:lnTo>
                      <a:pt x="480" y="2879"/>
                    </a:lnTo>
                    <a:lnTo>
                      <a:pt x="428" y="3006"/>
                    </a:lnTo>
                    <a:lnTo>
                      <a:pt x="378" y="3133"/>
                    </a:lnTo>
                    <a:lnTo>
                      <a:pt x="326" y="3263"/>
                    </a:lnTo>
                    <a:lnTo>
                      <a:pt x="279" y="3392"/>
                    </a:lnTo>
                    <a:lnTo>
                      <a:pt x="230" y="3529"/>
                    </a:lnTo>
                    <a:lnTo>
                      <a:pt x="183" y="3665"/>
                    </a:lnTo>
                    <a:lnTo>
                      <a:pt x="137" y="3804"/>
                    </a:lnTo>
                    <a:lnTo>
                      <a:pt x="90" y="3943"/>
                    </a:lnTo>
                    <a:lnTo>
                      <a:pt x="47" y="4089"/>
                    </a:lnTo>
                    <a:lnTo>
                      <a:pt x="0" y="4237"/>
                    </a:lnTo>
                    <a:lnTo>
                      <a:pt x="20" y="4243"/>
                    </a:lnTo>
                    <a:lnTo>
                      <a:pt x="65" y="4096"/>
                    </a:lnTo>
                    <a:lnTo>
                      <a:pt x="108" y="3949"/>
                    </a:lnTo>
                    <a:lnTo>
                      <a:pt x="155" y="3810"/>
                    </a:lnTo>
                    <a:lnTo>
                      <a:pt x="202" y="3671"/>
                    </a:lnTo>
                    <a:lnTo>
                      <a:pt x="248" y="3535"/>
                    </a:lnTo>
                    <a:lnTo>
                      <a:pt x="298" y="3398"/>
                    </a:lnTo>
                    <a:lnTo>
                      <a:pt x="344" y="3269"/>
                    </a:lnTo>
                    <a:lnTo>
                      <a:pt x="396" y="3139"/>
                    </a:lnTo>
                    <a:lnTo>
                      <a:pt x="446" y="3012"/>
                    </a:lnTo>
                    <a:lnTo>
                      <a:pt x="498" y="2885"/>
                    </a:lnTo>
                    <a:lnTo>
                      <a:pt x="551" y="2759"/>
                    </a:lnTo>
                    <a:lnTo>
                      <a:pt x="606" y="2635"/>
                    </a:lnTo>
                    <a:lnTo>
                      <a:pt x="663" y="2510"/>
                    </a:lnTo>
                    <a:lnTo>
                      <a:pt x="722" y="2387"/>
                    </a:lnTo>
                    <a:lnTo>
                      <a:pt x="781" y="2267"/>
                    </a:lnTo>
                    <a:lnTo>
                      <a:pt x="845" y="2143"/>
                    </a:lnTo>
                    <a:lnTo>
                      <a:pt x="908" y="2018"/>
                    </a:lnTo>
                    <a:lnTo>
                      <a:pt x="975" y="1895"/>
                    </a:lnTo>
                    <a:lnTo>
                      <a:pt x="1043" y="1771"/>
                    </a:lnTo>
                    <a:lnTo>
                      <a:pt x="1114" y="1651"/>
                    </a:lnTo>
                    <a:lnTo>
                      <a:pt x="1189" y="1526"/>
                    </a:lnTo>
                    <a:lnTo>
                      <a:pt x="1263" y="1400"/>
                    </a:lnTo>
                    <a:lnTo>
                      <a:pt x="1343" y="1269"/>
                    </a:lnTo>
                    <a:lnTo>
                      <a:pt x="1424" y="1140"/>
                    </a:lnTo>
                    <a:lnTo>
                      <a:pt x="1510" y="1010"/>
                    </a:lnTo>
                    <a:lnTo>
                      <a:pt x="1598" y="873"/>
                    </a:lnTo>
                    <a:lnTo>
                      <a:pt x="1690" y="737"/>
                    </a:lnTo>
                    <a:lnTo>
                      <a:pt x="1783" y="598"/>
                    </a:lnTo>
                    <a:lnTo>
                      <a:pt x="1882" y="459"/>
                    </a:lnTo>
                    <a:lnTo>
                      <a:pt x="1984" y="314"/>
                    </a:lnTo>
                    <a:lnTo>
                      <a:pt x="2090" y="165"/>
                    </a:lnTo>
                    <a:lnTo>
                      <a:pt x="2198" y="12"/>
                    </a:lnTo>
                    <a:lnTo>
                      <a:pt x="2179" y="0"/>
                    </a:lnTo>
                    <a:lnTo>
                      <a:pt x="2198" y="12"/>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29" name="Freeform 11"/>
              <p:cNvSpPr>
                <a:spLocks/>
              </p:cNvSpPr>
              <p:nvPr/>
            </p:nvSpPr>
            <p:spPr bwMode="auto">
              <a:xfrm>
                <a:off x="4283" y="2264"/>
                <a:ext cx="671" cy="1393"/>
              </a:xfrm>
              <a:custGeom>
                <a:avLst/>
                <a:gdLst>
                  <a:gd name="T0" fmla="*/ 19 w 2015"/>
                  <a:gd name="T1" fmla="*/ 4179 h 4179"/>
                  <a:gd name="T2" fmla="*/ 78 w 2015"/>
                  <a:gd name="T3" fmla="*/ 3922 h 4179"/>
                  <a:gd name="T4" fmla="*/ 152 w 2015"/>
                  <a:gd name="T5" fmla="*/ 3663 h 4179"/>
                  <a:gd name="T6" fmla="*/ 239 w 2015"/>
                  <a:gd name="T7" fmla="*/ 3398 h 4179"/>
                  <a:gd name="T8" fmla="*/ 337 w 2015"/>
                  <a:gd name="T9" fmla="*/ 3133 h 4179"/>
                  <a:gd name="T10" fmla="*/ 446 w 2015"/>
                  <a:gd name="T11" fmla="*/ 2863 h 4179"/>
                  <a:gd name="T12" fmla="*/ 566 w 2015"/>
                  <a:gd name="T13" fmla="*/ 2598 h 4179"/>
                  <a:gd name="T14" fmla="*/ 694 w 2015"/>
                  <a:gd name="T15" fmla="*/ 2328 h 4179"/>
                  <a:gd name="T16" fmla="*/ 829 w 2015"/>
                  <a:gd name="T17" fmla="*/ 2059 h 4179"/>
                  <a:gd name="T18" fmla="*/ 972 w 2015"/>
                  <a:gd name="T19" fmla="*/ 1792 h 4179"/>
                  <a:gd name="T20" fmla="*/ 1117 w 2015"/>
                  <a:gd name="T21" fmla="*/ 1526 h 4179"/>
                  <a:gd name="T22" fmla="*/ 1266 w 2015"/>
                  <a:gd name="T23" fmla="*/ 1263 h 4179"/>
                  <a:gd name="T24" fmla="*/ 1417 w 2015"/>
                  <a:gd name="T25" fmla="*/ 1006 h 4179"/>
                  <a:gd name="T26" fmla="*/ 1570 w 2015"/>
                  <a:gd name="T27" fmla="*/ 749 h 4179"/>
                  <a:gd name="T28" fmla="*/ 1721 w 2015"/>
                  <a:gd name="T29" fmla="*/ 499 h 4179"/>
                  <a:gd name="T30" fmla="*/ 1870 w 2015"/>
                  <a:gd name="T31" fmla="*/ 255 h 4179"/>
                  <a:gd name="T32" fmla="*/ 2015 w 2015"/>
                  <a:gd name="T33" fmla="*/ 12 h 4179"/>
                  <a:gd name="T34" fmla="*/ 1996 w 2015"/>
                  <a:gd name="T35" fmla="*/ 0 h 4179"/>
                  <a:gd name="T36" fmla="*/ 1851 w 2015"/>
                  <a:gd name="T37" fmla="*/ 242 h 4179"/>
                  <a:gd name="T38" fmla="*/ 1702 w 2015"/>
                  <a:gd name="T39" fmla="*/ 487 h 4179"/>
                  <a:gd name="T40" fmla="*/ 1551 w 2015"/>
                  <a:gd name="T41" fmla="*/ 737 h 4179"/>
                  <a:gd name="T42" fmla="*/ 1399 w 2015"/>
                  <a:gd name="T43" fmla="*/ 994 h 4179"/>
                  <a:gd name="T44" fmla="*/ 1247 w 2015"/>
                  <a:gd name="T45" fmla="*/ 1257 h 4179"/>
                  <a:gd name="T46" fmla="*/ 1099 w 2015"/>
                  <a:gd name="T47" fmla="*/ 1520 h 4179"/>
                  <a:gd name="T48" fmla="*/ 953 w 2015"/>
                  <a:gd name="T49" fmla="*/ 1786 h 4179"/>
                  <a:gd name="T50" fmla="*/ 811 w 2015"/>
                  <a:gd name="T51" fmla="*/ 2053 h 4179"/>
                  <a:gd name="T52" fmla="*/ 674 w 2015"/>
                  <a:gd name="T53" fmla="*/ 2322 h 4179"/>
                  <a:gd name="T54" fmla="*/ 548 w 2015"/>
                  <a:gd name="T55" fmla="*/ 2591 h 4179"/>
                  <a:gd name="T56" fmla="*/ 427 w 2015"/>
                  <a:gd name="T57" fmla="*/ 2857 h 4179"/>
                  <a:gd name="T58" fmla="*/ 319 w 2015"/>
                  <a:gd name="T59" fmla="*/ 3127 h 4179"/>
                  <a:gd name="T60" fmla="*/ 219 w 2015"/>
                  <a:gd name="T61" fmla="*/ 3392 h 4179"/>
                  <a:gd name="T62" fmla="*/ 133 w 2015"/>
                  <a:gd name="T63" fmla="*/ 3655 h 4179"/>
                  <a:gd name="T64" fmla="*/ 59 w 2015"/>
                  <a:gd name="T65" fmla="*/ 3922 h 4179"/>
                  <a:gd name="T66" fmla="*/ 0 w 2015"/>
                  <a:gd name="T67" fmla="*/ 4179 h 4179"/>
                  <a:gd name="T68" fmla="*/ 19 w 2015"/>
                  <a:gd name="T69" fmla="*/ 4179 h 41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15"/>
                  <a:gd name="T106" fmla="*/ 0 h 4179"/>
                  <a:gd name="T107" fmla="*/ 2015 w 2015"/>
                  <a:gd name="T108" fmla="*/ 4179 h 41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15" h="4179">
                    <a:moveTo>
                      <a:pt x="19" y="4179"/>
                    </a:moveTo>
                    <a:lnTo>
                      <a:pt x="78" y="3922"/>
                    </a:lnTo>
                    <a:lnTo>
                      <a:pt x="152" y="3663"/>
                    </a:lnTo>
                    <a:lnTo>
                      <a:pt x="239" y="3398"/>
                    </a:lnTo>
                    <a:lnTo>
                      <a:pt x="337" y="3133"/>
                    </a:lnTo>
                    <a:lnTo>
                      <a:pt x="446" y="2863"/>
                    </a:lnTo>
                    <a:lnTo>
                      <a:pt x="566" y="2598"/>
                    </a:lnTo>
                    <a:lnTo>
                      <a:pt x="694" y="2328"/>
                    </a:lnTo>
                    <a:lnTo>
                      <a:pt x="829" y="2059"/>
                    </a:lnTo>
                    <a:lnTo>
                      <a:pt x="972" y="1792"/>
                    </a:lnTo>
                    <a:lnTo>
                      <a:pt x="1117" y="1526"/>
                    </a:lnTo>
                    <a:lnTo>
                      <a:pt x="1266" y="1263"/>
                    </a:lnTo>
                    <a:lnTo>
                      <a:pt x="1417" y="1006"/>
                    </a:lnTo>
                    <a:lnTo>
                      <a:pt x="1570" y="749"/>
                    </a:lnTo>
                    <a:lnTo>
                      <a:pt x="1721" y="499"/>
                    </a:lnTo>
                    <a:lnTo>
                      <a:pt x="1870" y="255"/>
                    </a:lnTo>
                    <a:lnTo>
                      <a:pt x="2015" y="12"/>
                    </a:lnTo>
                    <a:lnTo>
                      <a:pt x="1996" y="0"/>
                    </a:lnTo>
                    <a:lnTo>
                      <a:pt x="1851" y="242"/>
                    </a:lnTo>
                    <a:lnTo>
                      <a:pt x="1702" y="487"/>
                    </a:lnTo>
                    <a:lnTo>
                      <a:pt x="1551" y="737"/>
                    </a:lnTo>
                    <a:lnTo>
                      <a:pt x="1399" y="994"/>
                    </a:lnTo>
                    <a:lnTo>
                      <a:pt x="1247" y="1257"/>
                    </a:lnTo>
                    <a:lnTo>
                      <a:pt x="1099" y="1520"/>
                    </a:lnTo>
                    <a:lnTo>
                      <a:pt x="953" y="1786"/>
                    </a:lnTo>
                    <a:lnTo>
                      <a:pt x="811" y="2053"/>
                    </a:lnTo>
                    <a:lnTo>
                      <a:pt x="674" y="2322"/>
                    </a:lnTo>
                    <a:lnTo>
                      <a:pt x="548" y="2591"/>
                    </a:lnTo>
                    <a:lnTo>
                      <a:pt x="427" y="2857"/>
                    </a:lnTo>
                    <a:lnTo>
                      <a:pt x="319" y="3127"/>
                    </a:lnTo>
                    <a:lnTo>
                      <a:pt x="219" y="3392"/>
                    </a:lnTo>
                    <a:lnTo>
                      <a:pt x="133" y="3655"/>
                    </a:lnTo>
                    <a:lnTo>
                      <a:pt x="59" y="3922"/>
                    </a:lnTo>
                    <a:lnTo>
                      <a:pt x="0" y="4179"/>
                    </a:lnTo>
                    <a:lnTo>
                      <a:pt x="19" y="4179"/>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0" name="Freeform 12"/>
              <p:cNvSpPr>
                <a:spLocks/>
              </p:cNvSpPr>
              <p:nvPr/>
            </p:nvSpPr>
            <p:spPr bwMode="auto">
              <a:xfrm>
                <a:off x="4209" y="3657"/>
                <a:ext cx="80" cy="314"/>
              </a:xfrm>
              <a:custGeom>
                <a:avLst/>
                <a:gdLst>
                  <a:gd name="T0" fmla="*/ 18 w 241"/>
                  <a:gd name="T1" fmla="*/ 944 h 944"/>
                  <a:gd name="T2" fmla="*/ 18 w 241"/>
                  <a:gd name="T3" fmla="*/ 938 h 944"/>
                  <a:gd name="T4" fmla="*/ 241 w 241"/>
                  <a:gd name="T5" fmla="*/ 0 h 944"/>
                  <a:gd name="T6" fmla="*/ 222 w 241"/>
                  <a:gd name="T7" fmla="*/ 0 h 944"/>
                  <a:gd name="T8" fmla="*/ 0 w 241"/>
                  <a:gd name="T9" fmla="*/ 938 h 944"/>
                  <a:gd name="T10" fmla="*/ 0 w 241"/>
                  <a:gd name="T11" fmla="*/ 931 h 944"/>
                  <a:gd name="T12" fmla="*/ 18 w 241"/>
                  <a:gd name="T13" fmla="*/ 944 h 944"/>
                  <a:gd name="T14" fmla="*/ 18 w 241"/>
                  <a:gd name="T15" fmla="*/ 941 h 944"/>
                  <a:gd name="T16" fmla="*/ 18 w 241"/>
                  <a:gd name="T17" fmla="*/ 938 h 944"/>
                  <a:gd name="T18" fmla="*/ 18 w 241"/>
                  <a:gd name="T19" fmla="*/ 944 h 9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1"/>
                  <a:gd name="T31" fmla="*/ 0 h 944"/>
                  <a:gd name="T32" fmla="*/ 241 w 241"/>
                  <a:gd name="T33" fmla="*/ 944 h 9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1" h="944">
                    <a:moveTo>
                      <a:pt x="18" y="944"/>
                    </a:moveTo>
                    <a:lnTo>
                      <a:pt x="18" y="938"/>
                    </a:lnTo>
                    <a:lnTo>
                      <a:pt x="241" y="0"/>
                    </a:lnTo>
                    <a:lnTo>
                      <a:pt x="222" y="0"/>
                    </a:lnTo>
                    <a:lnTo>
                      <a:pt x="0" y="938"/>
                    </a:lnTo>
                    <a:lnTo>
                      <a:pt x="0" y="931"/>
                    </a:lnTo>
                    <a:lnTo>
                      <a:pt x="18" y="944"/>
                    </a:lnTo>
                    <a:lnTo>
                      <a:pt x="18" y="941"/>
                    </a:lnTo>
                    <a:lnTo>
                      <a:pt x="18" y="938"/>
                    </a:lnTo>
                    <a:lnTo>
                      <a:pt x="18" y="944"/>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1" name="Freeform 13"/>
              <p:cNvSpPr>
                <a:spLocks/>
              </p:cNvSpPr>
              <p:nvPr/>
            </p:nvSpPr>
            <p:spPr bwMode="auto">
              <a:xfrm>
                <a:off x="4063" y="3967"/>
                <a:ext cx="152" cy="197"/>
              </a:xfrm>
              <a:custGeom>
                <a:avLst/>
                <a:gdLst>
                  <a:gd name="T0" fmla="*/ 18 w 455"/>
                  <a:gd name="T1" fmla="*/ 533 h 592"/>
                  <a:gd name="T2" fmla="*/ 37 w 455"/>
                  <a:gd name="T3" fmla="*/ 543 h 592"/>
                  <a:gd name="T4" fmla="*/ 455 w 455"/>
                  <a:gd name="T5" fmla="*/ 13 h 592"/>
                  <a:gd name="T6" fmla="*/ 437 w 455"/>
                  <a:gd name="T7" fmla="*/ 0 h 592"/>
                  <a:gd name="T8" fmla="*/ 18 w 455"/>
                  <a:gd name="T9" fmla="*/ 529 h 592"/>
                  <a:gd name="T10" fmla="*/ 37 w 455"/>
                  <a:gd name="T11" fmla="*/ 539 h 592"/>
                  <a:gd name="T12" fmla="*/ 18 w 455"/>
                  <a:gd name="T13" fmla="*/ 533 h 592"/>
                  <a:gd name="T14" fmla="*/ 0 w 455"/>
                  <a:gd name="T15" fmla="*/ 592 h 592"/>
                  <a:gd name="T16" fmla="*/ 37 w 455"/>
                  <a:gd name="T17" fmla="*/ 543 h 592"/>
                  <a:gd name="T18" fmla="*/ 18 w 455"/>
                  <a:gd name="T19" fmla="*/ 533 h 5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5"/>
                  <a:gd name="T31" fmla="*/ 0 h 592"/>
                  <a:gd name="T32" fmla="*/ 455 w 455"/>
                  <a:gd name="T33" fmla="*/ 592 h 5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5" h="592">
                    <a:moveTo>
                      <a:pt x="18" y="533"/>
                    </a:moveTo>
                    <a:lnTo>
                      <a:pt x="37" y="543"/>
                    </a:lnTo>
                    <a:lnTo>
                      <a:pt x="455" y="13"/>
                    </a:lnTo>
                    <a:lnTo>
                      <a:pt x="437" y="0"/>
                    </a:lnTo>
                    <a:lnTo>
                      <a:pt x="18" y="529"/>
                    </a:lnTo>
                    <a:lnTo>
                      <a:pt x="37" y="539"/>
                    </a:lnTo>
                    <a:lnTo>
                      <a:pt x="18" y="533"/>
                    </a:lnTo>
                    <a:lnTo>
                      <a:pt x="0" y="592"/>
                    </a:lnTo>
                    <a:lnTo>
                      <a:pt x="37" y="543"/>
                    </a:lnTo>
                    <a:lnTo>
                      <a:pt x="18" y="533"/>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2" name="Freeform 14"/>
              <p:cNvSpPr>
                <a:spLocks/>
              </p:cNvSpPr>
              <p:nvPr/>
            </p:nvSpPr>
            <p:spPr bwMode="auto">
              <a:xfrm>
                <a:off x="4069" y="3676"/>
                <a:ext cx="159" cy="471"/>
              </a:xfrm>
              <a:custGeom>
                <a:avLst/>
                <a:gdLst>
                  <a:gd name="T0" fmla="*/ 458 w 478"/>
                  <a:gd name="T1" fmla="*/ 0 h 1412"/>
                  <a:gd name="T2" fmla="*/ 0 w 478"/>
                  <a:gd name="T3" fmla="*/ 1406 h 1412"/>
                  <a:gd name="T4" fmla="*/ 19 w 478"/>
                  <a:gd name="T5" fmla="*/ 1412 h 1412"/>
                  <a:gd name="T6" fmla="*/ 478 w 478"/>
                  <a:gd name="T7" fmla="*/ 6 h 1412"/>
                  <a:gd name="T8" fmla="*/ 458 w 478"/>
                  <a:gd name="T9" fmla="*/ 0 h 1412"/>
                  <a:gd name="T10" fmla="*/ 0 60000 65536"/>
                  <a:gd name="T11" fmla="*/ 0 60000 65536"/>
                  <a:gd name="T12" fmla="*/ 0 60000 65536"/>
                  <a:gd name="T13" fmla="*/ 0 60000 65536"/>
                  <a:gd name="T14" fmla="*/ 0 60000 65536"/>
                  <a:gd name="T15" fmla="*/ 0 w 478"/>
                  <a:gd name="T16" fmla="*/ 0 h 1412"/>
                  <a:gd name="T17" fmla="*/ 478 w 478"/>
                  <a:gd name="T18" fmla="*/ 1412 h 1412"/>
                </a:gdLst>
                <a:ahLst/>
                <a:cxnLst>
                  <a:cxn ang="T10">
                    <a:pos x="T0" y="T1"/>
                  </a:cxn>
                  <a:cxn ang="T11">
                    <a:pos x="T2" y="T3"/>
                  </a:cxn>
                  <a:cxn ang="T12">
                    <a:pos x="T4" y="T5"/>
                  </a:cxn>
                  <a:cxn ang="T13">
                    <a:pos x="T6" y="T7"/>
                  </a:cxn>
                  <a:cxn ang="T14">
                    <a:pos x="T8" y="T9"/>
                  </a:cxn>
                </a:cxnLst>
                <a:rect l="T15" t="T16" r="T17" b="T18"/>
                <a:pathLst>
                  <a:path w="478" h="1412">
                    <a:moveTo>
                      <a:pt x="458" y="0"/>
                    </a:moveTo>
                    <a:lnTo>
                      <a:pt x="0" y="1406"/>
                    </a:lnTo>
                    <a:lnTo>
                      <a:pt x="19" y="1412"/>
                    </a:lnTo>
                    <a:lnTo>
                      <a:pt x="478" y="6"/>
                    </a:lnTo>
                    <a:lnTo>
                      <a:pt x="458" y="0"/>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3" name="Freeform 15"/>
              <p:cNvSpPr>
                <a:spLocks/>
              </p:cNvSpPr>
              <p:nvPr/>
            </p:nvSpPr>
            <p:spPr bwMode="auto">
              <a:xfrm>
                <a:off x="4131" y="2018"/>
                <a:ext cx="1001" cy="1663"/>
              </a:xfrm>
              <a:custGeom>
                <a:avLst/>
                <a:gdLst>
                  <a:gd name="T0" fmla="*/ 2445 w 3002"/>
                  <a:gd name="T1" fmla="*/ 217 h 4989"/>
                  <a:gd name="T2" fmla="*/ 1823 w 3002"/>
                  <a:gd name="T3" fmla="*/ 684 h 4989"/>
                  <a:gd name="T4" fmla="*/ 1297 w 3002"/>
                  <a:gd name="T5" fmla="*/ 1299 h 4989"/>
                  <a:gd name="T6" fmla="*/ 866 w 3002"/>
                  <a:gd name="T7" fmla="*/ 1990 h 4989"/>
                  <a:gd name="T8" fmla="*/ 527 w 3002"/>
                  <a:gd name="T9" fmla="*/ 2693 h 4989"/>
                  <a:gd name="T10" fmla="*/ 272 w 3002"/>
                  <a:gd name="T11" fmla="*/ 3340 h 4989"/>
                  <a:gd name="T12" fmla="*/ 102 w 3002"/>
                  <a:gd name="T13" fmla="*/ 3860 h 4989"/>
                  <a:gd name="T14" fmla="*/ 12 w 3002"/>
                  <a:gd name="T15" fmla="*/ 4191 h 4989"/>
                  <a:gd name="T16" fmla="*/ 155 w 3002"/>
                  <a:gd name="T17" fmla="*/ 4528 h 4989"/>
                  <a:gd name="T18" fmla="*/ 245 w 3002"/>
                  <a:gd name="T19" fmla="*/ 4891 h 4989"/>
                  <a:gd name="T20" fmla="*/ 455 w 3002"/>
                  <a:gd name="T21" fmla="*/ 4469 h 4989"/>
                  <a:gd name="T22" fmla="*/ 672 w 3002"/>
                  <a:gd name="T23" fmla="*/ 3885 h 4989"/>
                  <a:gd name="T24" fmla="*/ 870 w 3002"/>
                  <a:gd name="T25" fmla="*/ 3389 h 4989"/>
                  <a:gd name="T26" fmla="*/ 1074 w 3002"/>
                  <a:gd name="T27" fmla="*/ 2946 h 4989"/>
                  <a:gd name="T28" fmla="*/ 1300 w 3002"/>
                  <a:gd name="T29" fmla="*/ 2510 h 4989"/>
                  <a:gd name="T30" fmla="*/ 1576 w 3002"/>
                  <a:gd name="T31" fmla="*/ 2048 h 4989"/>
                  <a:gd name="T32" fmla="*/ 1919 w 3002"/>
                  <a:gd name="T33" fmla="*/ 1523 h 4989"/>
                  <a:gd name="T34" fmla="*/ 2352 w 3002"/>
                  <a:gd name="T35" fmla="*/ 895 h 4989"/>
                  <a:gd name="T36" fmla="*/ 2250 w 3002"/>
                  <a:gd name="T37" fmla="*/ 1095 h 4989"/>
                  <a:gd name="T38" fmla="*/ 1937 w 3002"/>
                  <a:gd name="T39" fmla="*/ 1613 h 4989"/>
                  <a:gd name="T40" fmla="*/ 1631 w 3002"/>
                  <a:gd name="T41" fmla="*/ 2142 h 4989"/>
                  <a:gd name="T42" fmla="*/ 1337 w 3002"/>
                  <a:gd name="T43" fmla="*/ 2677 h 4989"/>
                  <a:gd name="T44" fmla="*/ 1068 w 3002"/>
                  <a:gd name="T45" fmla="*/ 3219 h 4989"/>
                  <a:gd name="T46" fmla="*/ 827 w 3002"/>
                  <a:gd name="T47" fmla="*/ 3767 h 4989"/>
                  <a:gd name="T48" fmla="*/ 629 w 3002"/>
                  <a:gd name="T49" fmla="*/ 4311 h 4989"/>
                  <a:gd name="T50" fmla="*/ 480 w 3002"/>
                  <a:gd name="T51" fmla="*/ 4853 h 4989"/>
                  <a:gd name="T52" fmla="*/ 576 w 3002"/>
                  <a:gd name="T53" fmla="*/ 4893 h 4989"/>
                  <a:gd name="T54" fmla="*/ 790 w 3002"/>
                  <a:gd name="T55" fmla="*/ 4819 h 4989"/>
                  <a:gd name="T56" fmla="*/ 1019 w 3002"/>
                  <a:gd name="T57" fmla="*/ 4785 h 4989"/>
                  <a:gd name="T58" fmla="*/ 1225 w 3002"/>
                  <a:gd name="T59" fmla="*/ 4775 h 4989"/>
                  <a:gd name="T60" fmla="*/ 1547 w 3002"/>
                  <a:gd name="T61" fmla="*/ 4342 h 4989"/>
                  <a:gd name="T62" fmla="*/ 1829 w 3002"/>
                  <a:gd name="T63" fmla="*/ 3782 h 4989"/>
                  <a:gd name="T64" fmla="*/ 2052 w 3002"/>
                  <a:gd name="T65" fmla="*/ 3262 h 4989"/>
                  <a:gd name="T66" fmla="*/ 2256 w 3002"/>
                  <a:gd name="T67" fmla="*/ 2791 h 4989"/>
                  <a:gd name="T68" fmla="*/ 2408 w 3002"/>
                  <a:gd name="T69" fmla="*/ 2476 h 4989"/>
                  <a:gd name="T70" fmla="*/ 2538 w 3002"/>
                  <a:gd name="T71" fmla="*/ 2176 h 4989"/>
                  <a:gd name="T72" fmla="*/ 2476 w 3002"/>
                  <a:gd name="T73" fmla="*/ 2093 h 4989"/>
                  <a:gd name="T74" fmla="*/ 2309 w 3002"/>
                  <a:gd name="T75" fmla="*/ 2036 h 4989"/>
                  <a:gd name="T76" fmla="*/ 2133 w 3002"/>
                  <a:gd name="T77" fmla="*/ 1984 h 4989"/>
                  <a:gd name="T78" fmla="*/ 1980 w 3002"/>
                  <a:gd name="T79" fmla="*/ 1978 h 4989"/>
                  <a:gd name="T80" fmla="*/ 2027 w 3002"/>
                  <a:gd name="T81" fmla="*/ 1922 h 4989"/>
                  <a:gd name="T82" fmla="*/ 2207 w 3002"/>
                  <a:gd name="T83" fmla="*/ 1891 h 4989"/>
                  <a:gd name="T84" fmla="*/ 2429 w 3002"/>
                  <a:gd name="T85" fmla="*/ 1882 h 4989"/>
                  <a:gd name="T86" fmla="*/ 2656 w 3002"/>
                  <a:gd name="T87" fmla="*/ 1850 h 4989"/>
                  <a:gd name="T88" fmla="*/ 2786 w 3002"/>
                  <a:gd name="T89" fmla="*/ 1631 h 4989"/>
                  <a:gd name="T90" fmla="*/ 2878 w 3002"/>
                  <a:gd name="T91" fmla="*/ 1299 h 4989"/>
                  <a:gd name="T92" fmla="*/ 2804 w 3002"/>
                  <a:gd name="T93" fmla="*/ 1201 h 4989"/>
                  <a:gd name="T94" fmla="*/ 2649 w 3002"/>
                  <a:gd name="T95" fmla="*/ 1201 h 4989"/>
                  <a:gd name="T96" fmla="*/ 2494 w 3002"/>
                  <a:gd name="T97" fmla="*/ 1207 h 4989"/>
                  <a:gd name="T98" fmla="*/ 2352 w 3002"/>
                  <a:gd name="T99" fmla="*/ 1217 h 4989"/>
                  <a:gd name="T100" fmla="*/ 2429 w 3002"/>
                  <a:gd name="T101" fmla="*/ 1154 h 4989"/>
                  <a:gd name="T102" fmla="*/ 2594 w 3002"/>
                  <a:gd name="T103" fmla="*/ 1095 h 4989"/>
                  <a:gd name="T104" fmla="*/ 2764 w 3002"/>
                  <a:gd name="T105" fmla="*/ 1056 h 4989"/>
                  <a:gd name="T106" fmla="*/ 2925 w 3002"/>
                  <a:gd name="T107" fmla="*/ 1015 h 4989"/>
                  <a:gd name="T108" fmla="*/ 3002 w 3002"/>
                  <a:gd name="T109" fmla="*/ 313 h 49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02"/>
                  <a:gd name="T166" fmla="*/ 0 h 4989"/>
                  <a:gd name="T167" fmla="*/ 3002 w 3002"/>
                  <a:gd name="T168" fmla="*/ 4989 h 49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02" h="4989">
                    <a:moveTo>
                      <a:pt x="2978" y="0"/>
                    </a:moveTo>
                    <a:lnTo>
                      <a:pt x="2792" y="56"/>
                    </a:lnTo>
                    <a:lnTo>
                      <a:pt x="2615" y="130"/>
                    </a:lnTo>
                    <a:lnTo>
                      <a:pt x="2445" y="217"/>
                    </a:lnTo>
                    <a:lnTo>
                      <a:pt x="2278" y="315"/>
                    </a:lnTo>
                    <a:lnTo>
                      <a:pt x="2120" y="427"/>
                    </a:lnTo>
                    <a:lnTo>
                      <a:pt x="1968" y="550"/>
                    </a:lnTo>
                    <a:lnTo>
                      <a:pt x="1823" y="684"/>
                    </a:lnTo>
                    <a:lnTo>
                      <a:pt x="1680" y="826"/>
                    </a:lnTo>
                    <a:lnTo>
                      <a:pt x="1547" y="978"/>
                    </a:lnTo>
                    <a:lnTo>
                      <a:pt x="1421" y="1136"/>
                    </a:lnTo>
                    <a:lnTo>
                      <a:pt x="1297" y="1299"/>
                    </a:lnTo>
                    <a:lnTo>
                      <a:pt x="1182" y="1467"/>
                    </a:lnTo>
                    <a:lnTo>
                      <a:pt x="1071" y="1640"/>
                    </a:lnTo>
                    <a:lnTo>
                      <a:pt x="966" y="1813"/>
                    </a:lnTo>
                    <a:lnTo>
                      <a:pt x="866" y="1990"/>
                    </a:lnTo>
                    <a:lnTo>
                      <a:pt x="774" y="2166"/>
                    </a:lnTo>
                    <a:lnTo>
                      <a:pt x="688" y="2346"/>
                    </a:lnTo>
                    <a:lnTo>
                      <a:pt x="604" y="2519"/>
                    </a:lnTo>
                    <a:lnTo>
                      <a:pt x="527" y="2693"/>
                    </a:lnTo>
                    <a:lnTo>
                      <a:pt x="455" y="2863"/>
                    </a:lnTo>
                    <a:lnTo>
                      <a:pt x="390" y="3027"/>
                    </a:lnTo>
                    <a:lnTo>
                      <a:pt x="328" y="3185"/>
                    </a:lnTo>
                    <a:lnTo>
                      <a:pt x="272" y="3340"/>
                    </a:lnTo>
                    <a:lnTo>
                      <a:pt x="223" y="3481"/>
                    </a:lnTo>
                    <a:lnTo>
                      <a:pt x="180" y="3618"/>
                    </a:lnTo>
                    <a:lnTo>
                      <a:pt x="139" y="3746"/>
                    </a:lnTo>
                    <a:lnTo>
                      <a:pt x="102" y="3860"/>
                    </a:lnTo>
                    <a:lnTo>
                      <a:pt x="71" y="3962"/>
                    </a:lnTo>
                    <a:lnTo>
                      <a:pt x="47" y="4052"/>
                    </a:lnTo>
                    <a:lnTo>
                      <a:pt x="27" y="4128"/>
                    </a:lnTo>
                    <a:lnTo>
                      <a:pt x="12" y="4191"/>
                    </a:lnTo>
                    <a:lnTo>
                      <a:pt x="0" y="4234"/>
                    </a:lnTo>
                    <a:lnTo>
                      <a:pt x="65" y="4340"/>
                    </a:lnTo>
                    <a:lnTo>
                      <a:pt x="115" y="4436"/>
                    </a:lnTo>
                    <a:lnTo>
                      <a:pt x="155" y="4528"/>
                    </a:lnTo>
                    <a:lnTo>
                      <a:pt x="182" y="4618"/>
                    </a:lnTo>
                    <a:lnTo>
                      <a:pt x="204" y="4705"/>
                    </a:lnTo>
                    <a:lnTo>
                      <a:pt x="226" y="4797"/>
                    </a:lnTo>
                    <a:lnTo>
                      <a:pt x="245" y="4891"/>
                    </a:lnTo>
                    <a:lnTo>
                      <a:pt x="266" y="4989"/>
                    </a:lnTo>
                    <a:lnTo>
                      <a:pt x="331" y="4807"/>
                    </a:lnTo>
                    <a:lnTo>
                      <a:pt x="396" y="4634"/>
                    </a:lnTo>
                    <a:lnTo>
                      <a:pt x="455" y="4469"/>
                    </a:lnTo>
                    <a:lnTo>
                      <a:pt x="511" y="4314"/>
                    </a:lnTo>
                    <a:lnTo>
                      <a:pt x="566" y="4163"/>
                    </a:lnTo>
                    <a:lnTo>
                      <a:pt x="619" y="4020"/>
                    </a:lnTo>
                    <a:lnTo>
                      <a:pt x="672" y="3885"/>
                    </a:lnTo>
                    <a:lnTo>
                      <a:pt x="721" y="3754"/>
                    </a:lnTo>
                    <a:lnTo>
                      <a:pt x="774" y="3630"/>
                    </a:lnTo>
                    <a:lnTo>
                      <a:pt x="820" y="3507"/>
                    </a:lnTo>
                    <a:lnTo>
                      <a:pt x="870" y="3389"/>
                    </a:lnTo>
                    <a:lnTo>
                      <a:pt x="919" y="3275"/>
                    </a:lnTo>
                    <a:lnTo>
                      <a:pt x="968" y="3163"/>
                    </a:lnTo>
                    <a:lnTo>
                      <a:pt x="1021" y="3055"/>
                    </a:lnTo>
                    <a:lnTo>
                      <a:pt x="1074" y="2946"/>
                    </a:lnTo>
                    <a:lnTo>
                      <a:pt x="1127" y="2838"/>
                    </a:lnTo>
                    <a:lnTo>
                      <a:pt x="1182" y="2730"/>
                    </a:lnTo>
                    <a:lnTo>
                      <a:pt x="1241" y="2622"/>
                    </a:lnTo>
                    <a:lnTo>
                      <a:pt x="1300" y="2510"/>
                    </a:lnTo>
                    <a:lnTo>
                      <a:pt x="1365" y="2399"/>
                    </a:lnTo>
                    <a:lnTo>
                      <a:pt x="1429" y="2287"/>
                    </a:lnTo>
                    <a:lnTo>
                      <a:pt x="1501" y="2170"/>
                    </a:lnTo>
                    <a:lnTo>
                      <a:pt x="1576" y="2048"/>
                    </a:lnTo>
                    <a:lnTo>
                      <a:pt x="1653" y="1925"/>
                    </a:lnTo>
                    <a:lnTo>
                      <a:pt x="1737" y="1799"/>
                    </a:lnTo>
                    <a:lnTo>
                      <a:pt x="1827" y="1665"/>
                    </a:lnTo>
                    <a:lnTo>
                      <a:pt x="1919" y="1523"/>
                    </a:lnTo>
                    <a:lnTo>
                      <a:pt x="2018" y="1377"/>
                    </a:lnTo>
                    <a:lnTo>
                      <a:pt x="2123" y="1226"/>
                    </a:lnTo>
                    <a:lnTo>
                      <a:pt x="2235" y="1062"/>
                    </a:lnTo>
                    <a:lnTo>
                      <a:pt x="2352" y="895"/>
                    </a:lnTo>
                    <a:lnTo>
                      <a:pt x="2480" y="715"/>
                    </a:lnTo>
                    <a:lnTo>
                      <a:pt x="2402" y="842"/>
                    </a:lnTo>
                    <a:lnTo>
                      <a:pt x="2327" y="966"/>
                    </a:lnTo>
                    <a:lnTo>
                      <a:pt x="2250" y="1095"/>
                    </a:lnTo>
                    <a:lnTo>
                      <a:pt x="2172" y="1223"/>
                    </a:lnTo>
                    <a:lnTo>
                      <a:pt x="2096" y="1352"/>
                    </a:lnTo>
                    <a:lnTo>
                      <a:pt x="2015" y="1483"/>
                    </a:lnTo>
                    <a:lnTo>
                      <a:pt x="1937" y="1613"/>
                    </a:lnTo>
                    <a:lnTo>
                      <a:pt x="1860" y="1742"/>
                    </a:lnTo>
                    <a:lnTo>
                      <a:pt x="1782" y="1876"/>
                    </a:lnTo>
                    <a:lnTo>
                      <a:pt x="1709" y="2009"/>
                    </a:lnTo>
                    <a:lnTo>
                      <a:pt x="1631" y="2142"/>
                    </a:lnTo>
                    <a:lnTo>
                      <a:pt x="1557" y="2275"/>
                    </a:lnTo>
                    <a:lnTo>
                      <a:pt x="1482" y="2408"/>
                    </a:lnTo>
                    <a:lnTo>
                      <a:pt x="1411" y="2540"/>
                    </a:lnTo>
                    <a:lnTo>
                      <a:pt x="1337" y="2677"/>
                    </a:lnTo>
                    <a:lnTo>
                      <a:pt x="1269" y="2813"/>
                    </a:lnTo>
                    <a:lnTo>
                      <a:pt x="1201" y="2950"/>
                    </a:lnTo>
                    <a:lnTo>
                      <a:pt x="1133" y="3083"/>
                    </a:lnTo>
                    <a:lnTo>
                      <a:pt x="1068" y="3219"/>
                    </a:lnTo>
                    <a:lnTo>
                      <a:pt x="1003" y="3355"/>
                    </a:lnTo>
                    <a:lnTo>
                      <a:pt x="944" y="3491"/>
                    </a:lnTo>
                    <a:lnTo>
                      <a:pt x="886" y="3628"/>
                    </a:lnTo>
                    <a:lnTo>
                      <a:pt x="827" y="3767"/>
                    </a:lnTo>
                    <a:lnTo>
                      <a:pt x="774" y="3903"/>
                    </a:lnTo>
                    <a:lnTo>
                      <a:pt x="721" y="4040"/>
                    </a:lnTo>
                    <a:lnTo>
                      <a:pt x="674" y="4175"/>
                    </a:lnTo>
                    <a:lnTo>
                      <a:pt x="629" y="4311"/>
                    </a:lnTo>
                    <a:lnTo>
                      <a:pt x="588" y="4448"/>
                    </a:lnTo>
                    <a:lnTo>
                      <a:pt x="548" y="4583"/>
                    </a:lnTo>
                    <a:lnTo>
                      <a:pt x="511" y="4720"/>
                    </a:lnTo>
                    <a:lnTo>
                      <a:pt x="480" y="4853"/>
                    </a:lnTo>
                    <a:lnTo>
                      <a:pt x="452" y="4989"/>
                    </a:lnTo>
                    <a:lnTo>
                      <a:pt x="490" y="4955"/>
                    </a:lnTo>
                    <a:lnTo>
                      <a:pt x="533" y="4921"/>
                    </a:lnTo>
                    <a:lnTo>
                      <a:pt x="576" y="4893"/>
                    </a:lnTo>
                    <a:lnTo>
                      <a:pt x="625" y="4871"/>
                    </a:lnTo>
                    <a:lnTo>
                      <a:pt x="678" y="4850"/>
                    </a:lnTo>
                    <a:lnTo>
                      <a:pt x="733" y="4834"/>
                    </a:lnTo>
                    <a:lnTo>
                      <a:pt x="790" y="4819"/>
                    </a:lnTo>
                    <a:lnTo>
                      <a:pt x="848" y="4807"/>
                    </a:lnTo>
                    <a:lnTo>
                      <a:pt x="904" y="4797"/>
                    </a:lnTo>
                    <a:lnTo>
                      <a:pt x="962" y="4791"/>
                    </a:lnTo>
                    <a:lnTo>
                      <a:pt x="1019" y="4785"/>
                    </a:lnTo>
                    <a:lnTo>
                      <a:pt x="1074" y="4781"/>
                    </a:lnTo>
                    <a:lnTo>
                      <a:pt x="1127" y="4779"/>
                    </a:lnTo>
                    <a:lnTo>
                      <a:pt x="1176" y="4775"/>
                    </a:lnTo>
                    <a:lnTo>
                      <a:pt x="1225" y="4775"/>
                    </a:lnTo>
                    <a:lnTo>
                      <a:pt x="1269" y="4775"/>
                    </a:lnTo>
                    <a:lnTo>
                      <a:pt x="1368" y="4630"/>
                    </a:lnTo>
                    <a:lnTo>
                      <a:pt x="1461" y="4487"/>
                    </a:lnTo>
                    <a:lnTo>
                      <a:pt x="1547" y="4342"/>
                    </a:lnTo>
                    <a:lnTo>
                      <a:pt x="1625" y="4200"/>
                    </a:lnTo>
                    <a:lnTo>
                      <a:pt x="1699" y="4061"/>
                    </a:lnTo>
                    <a:lnTo>
                      <a:pt x="1768" y="3922"/>
                    </a:lnTo>
                    <a:lnTo>
                      <a:pt x="1829" y="3782"/>
                    </a:lnTo>
                    <a:lnTo>
                      <a:pt x="1888" y="3650"/>
                    </a:lnTo>
                    <a:lnTo>
                      <a:pt x="1944" y="3516"/>
                    </a:lnTo>
                    <a:lnTo>
                      <a:pt x="2000" y="3385"/>
                    </a:lnTo>
                    <a:lnTo>
                      <a:pt x="2052" y="3262"/>
                    </a:lnTo>
                    <a:lnTo>
                      <a:pt x="2102" y="3138"/>
                    </a:lnTo>
                    <a:lnTo>
                      <a:pt x="2154" y="3018"/>
                    </a:lnTo>
                    <a:lnTo>
                      <a:pt x="2204" y="2903"/>
                    </a:lnTo>
                    <a:lnTo>
                      <a:pt x="2256" y="2791"/>
                    </a:lnTo>
                    <a:lnTo>
                      <a:pt x="2309" y="2687"/>
                    </a:lnTo>
                    <a:lnTo>
                      <a:pt x="2343" y="2622"/>
                    </a:lnTo>
                    <a:lnTo>
                      <a:pt x="2378" y="2554"/>
                    </a:lnTo>
                    <a:lnTo>
                      <a:pt x="2408" y="2476"/>
                    </a:lnTo>
                    <a:lnTo>
                      <a:pt x="2439" y="2399"/>
                    </a:lnTo>
                    <a:lnTo>
                      <a:pt x="2470" y="2321"/>
                    </a:lnTo>
                    <a:lnTo>
                      <a:pt x="2504" y="2244"/>
                    </a:lnTo>
                    <a:lnTo>
                      <a:pt x="2538" y="2176"/>
                    </a:lnTo>
                    <a:lnTo>
                      <a:pt x="2572" y="2111"/>
                    </a:lnTo>
                    <a:lnTo>
                      <a:pt x="2544" y="2107"/>
                    </a:lnTo>
                    <a:lnTo>
                      <a:pt x="2510" y="2101"/>
                    </a:lnTo>
                    <a:lnTo>
                      <a:pt x="2476" y="2093"/>
                    </a:lnTo>
                    <a:lnTo>
                      <a:pt x="2439" y="2080"/>
                    </a:lnTo>
                    <a:lnTo>
                      <a:pt x="2396" y="2068"/>
                    </a:lnTo>
                    <a:lnTo>
                      <a:pt x="2355" y="2052"/>
                    </a:lnTo>
                    <a:lnTo>
                      <a:pt x="2309" y="2036"/>
                    </a:lnTo>
                    <a:lnTo>
                      <a:pt x="2266" y="2021"/>
                    </a:lnTo>
                    <a:lnTo>
                      <a:pt x="2223" y="2005"/>
                    </a:lnTo>
                    <a:lnTo>
                      <a:pt x="2176" y="1993"/>
                    </a:lnTo>
                    <a:lnTo>
                      <a:pt x="2133" y="1984"/>
                    </a:lnTo>
                    <a:lnTo>
                      <a:pt x="2092" y="1978"/>
                    </a:lnTo>
                    <a:lnTo>
                      <a:pt x="2052" y="1972"/>
                    </a:lnTo>
                    <a:lnTo>
                      <a:pt x="2015" y="1972"/>
                    </a:lnTo>
                    <a:lnTo>
                      <a:pt x="1980" y="1978"/>
                    </a:lnTo>
                    <a:lnTo>
                      <a:pt x="1950" y="1990"/>
                    </a:lnTo>
                    <a:lnTo>
                      <a:pt x="1968" y="1962"/>
                    </a:lnTo>
                    <a:lnTo>
                      <a:pt x="1996" y="1940"/>
                    </a:lnTo>
                    <a:lnTo>
                      <a:pt x="2027" y="1922"/>
                    </a:lnTo>
                    <a:lnTo>
                      <a:pt x="2068" y="1909"/>
                    </a:lnTo>
                    <a:lnTo>
                      <a:pt x="2111" y="1901"/>
                    </a:lnTo>
                    <a:lnTo>
                      <a:pt x="2157" y="1895"/>
                    </a:lnTo>
                    <a:lnTo>
                      <a:pt x="2207" y="1891"/>
                    </a:lnTo>
                    <a:lnTo>
                      <a:pt x="2260" y="1888"/>
                    </a:lnTo>
                    <a:lnTo>
                      <a:pt x="2315" y="1885"/>
                    </a:lnTo>
                    <a:lnTo>
                      <a:pt x="2370" y="1885"/>
                    </a:lnTo>
                    <a:lnTo>
                      <a:pt x="2429" y="1882"/>
                    </a:lnTo>
                    <a:lnTo>
                      <a:pt x="2488" y="1879"/>
                    </a:lnTo>
                    <a:lnTo>
                      <a:pt x="2544" y="1872"/>
                    </a:lnTo>
                    <a:lnTo>
                      <a:pt x="2600" y="1864"/>
                    </a:lnTo>
                    <a:lnTo>
                      <a:pt x="2656" y="1850"/>
                    </a:lnTo>
                    <a:lnTo>
                      <a:pt x="2708" y="1836"/>
                    </a:lnTo>
                    <a:lnTo>
                      <a:pt x="2739" y="1770"/>
                    </a:lnTo>
                    <a:lnTo>
                      <a:pt x="2764" y="1703"/>
                    </a:lnTo>
                    <a:lnTo>
                      <a:pt x="2786" y="1631"/>
                    </a:lnTo>
                    <a:lnTo>
                      <a:pt x="2807" y="1556"/>
                    </a:lnTo>
                    <a:lnTo>
                      <a:pt x="2829" y="1479"/>
                    </a:lnTo>
                    <a:lnTo>
                      <a:pt x="2851" y="1393"/>
                    </a:lnTo>
                    <a:lnTo>
                      <a:pt x="2878" y="1299"/>
                    </a:lnTo>
                    <a:lnTo>
                      <a:pt x="2909" y="1201"/>
                    </a:lnTo>
                    <a:lnTo>
                      <a:pt x="2876" y="1201"/>
                    </a:lnTo>
                    <a:lnTo>
                      <a:pt x="2841" y="1201"/>
                    </a:lnTo>
                    <a:lnTo>
                      <a:pt x="2804" y="1201"/>
                    </a:lnTo>
                    <a:lnTo>
                      <a:pt x="2767" y="1201"/>
                    </a:lnTo>
                    <a:lnTo>
                      <a:pt x="2729" y="1201"/>
                    </a:lnTo>
                    <a:lnTo>
                      <a:pt x="2690" y="1201"/>
                    </a:lnTo>
                    <a:lnTo>
                      <a:pt x="2649" y="1201"/>
                    </a:lnTo>
                    <a:lnTo>
                      <a:pt x="2612" y="1201"/>
                    </a:lnTo>
                    <a:lnTo>
                      <a:pt x="2572" y="1205"/>
                    </a:lnTo>
                    <a:lnTo>
                      <a:pt x="2531" y="1205"/>
                    </a:lnTo>
                    <a:lnTo>
                      <a:pt x="2494" y="1207"/>
                    </a:lnTo>
                    <a:lnTo>
                      <a:pt x="2454" y="1207"/>
                    </a:lnTo>
                    <a:lnTo>
                      <a:pt x="2421" y="1211"/>
                    </a:lnTo>
                    <a:lnTo>
                      <a:pt x="2386" y="1213"/>
                    </a:lnTo>
                    <a:lnTo>
                      <a:pt x="2352" y="1217"/>
                    </a:lnTo>
                    <a:lnTo>
                      <a:pt x="2321" y="1219"/>
                    </a:lnTo>
                    <a:lnTo>
                      <a:pt x="2355" y="1195"/>
                    </a:lnTo>
                    <a:lnTo>
                      <a:pt x="2392" y="1173"/>
                    </a:lnTo>
                    <a:lnTo>
                      <a:pt x="2429" y="1154"/>
                    </a:lnTo>
                    <a:lnTo>
                      <a:pt x="2470" y="1136"/>
                    </a:lnTo>
                    <a:lnTo>
                      <a:pt x="2510" y="1121"/>
                    </a:lnTo>
                    <a:lnTo>
                      <a:pt x="2550" y="1109"/>
                    </a:lnTo>
                    <a:lnTo>
                      <a:pt x="2594" y="1095"/>
                    </a:lnTo>
                    <a:lnTo>
                      <a:pt x="2637" y="1083"/>
                    </a:lnTo>
                    <a:lnTo>
                      <a:pt x="2680" y="1074"/>
                    </a:lnTo>
                    <a:lnTo>
                      <a:pt x="2723" y="1064"/>
                    </a:lnTo>
                    <a:lnTo>
                      <a:pt x="2764" y="1056"/>
                    </a:lnTo>
                    <a:lnTo>
                      <a:pt x="2807" y="1046"/>
                    </a:lnTo>
                    <a:lnTo>
                      <a:pt x="2847" y="1037"/>
                    </a:lnTo>
                    <a:lnTo>
                      <a:pt x="2888" y="1028"/>
                    </a:lnTo>
                    <a:lnTo>
                      <a:pt x="2925" y="1015"/>
                    </a:lnTo>
                    <a:lnTo>
                      <a:pt x="2962" y="1005"/>
                    </a:lnTo>
                    <a:lnTo>
                      <a:pt x="2984" y="842"/>
                    </a:lnTo>
                    <a:lnTo>
                      <a:pt x="2999" y="603"/>
                    </a:lnTo>
                    <a:lnTo>
                      <a:pt x="3002" y="313"/>
                    </a:lnTo>
                    <a:lnTo>
                      <a:pt x="2978" y="0"/>
                    </a:lnTo>
                    <a:close/>
                  </a:path>
                </a:pathLst>
              </a:custGeom>
              <a:solidFill>
                <a:srgbClr val="FFFFFF">
                  <a:alpha val="50195"/>
                </a:srgbClr>
              </a:solidFill>
              <a:ln w="11113">
                <a:solidFill>
                  <a:srgbClr val="000000"/>
                </a:solidFill>
                <a:prstDash val="solid"/>
                <a:round/>
                <a:headEnd/>
                <a:tailEnd/>
              </a:ln>
            </p:spPr>
            <p:txBody>
              <a:bodyPr lIns="16" tIns="8" rIns="16" bIns="8">
                <a:spAutoFit/>
              </a:bodyPr>
              <a:lstStyle/>
              <a:p>
                <a:endParaRPr lang="ar-SA"/>
              </a:p>
            </p:txBody>
          </p:sp>
          <p:sp>
            <p:nvSpPr>
              <p:cNvPr id="5134" name="Freeform 16"/>
              <p:cNvSpPr>
                <a:spLocks/>
              </p:cNvSpPr>
              <p:nvPr/>
            </p:nvSpPr>
            <p:spPr bwMode="auto">
              <a:xfrm>
                <a:off x="4028" y="3883"/>
                <a:ext cx="207" cy="429"/>
              </a:xfrm>
              <a:custGeom>
                <a:avLst/>
                <a:gdLst>
                  <a:gd name="T0" fmla="*/ 375 w 623"/>
                  <a:gd name="T1" fmla="*/ 33 h 1288"/>
                  <a:gd name="T2" fmla="*/ 396 w 623"/>
                  <a:gd name="T3" fmla="*/ 55 h 1288"/>
                  <a:gd name="T4" fmla="*/ 418 w 623"/>
                  <a:gd name="T5" fmla="*/ 71 h 1288"/>
                  <a:gd name="T6" fmla="*/ 439 w 623"/>
                  <a:gd name="T7" fmla="*/ 86 h 1288"/>
                  <a:gd name="T8" fmla="*/ 465 w 623"/>
                  <a:gd name="T9" fmla="*/ 92 h 1288"/>
                  <a:gd name="T10" fmla="*/ 496 w 623"/>
                  <a:gd name="T11" fmla="*/ 90 h 1288"/>
                  <a:gd name="T12" fmla="*/ 530 w 623"/>
                  <a:gd name="T13" fmla="*/ 74 h 1288"/>
                  <a:gd name="T14" fmla="*/ 570 w 623"/>
                  <a:gd name="T15" fmla="*/ 47 h 1288"/>
                  <a:gd name="T16" fmla="*/ 616 w 623"/>
                  <a:gd name="T17" fmla="*/ 0 h 1288"/>
                  <a:gd name="T18" fmla="*/ 623 w 623"/>
                  <a:gd name="T19" fmla="*/ 9 h 1288"/>
                  <a:gd name="T20" fmla="*/ 623 w 623"/>
                  <a:gd name="T21" fmla="*/ 27 h 1288"/>
                  <a:gd name="T22" fmla="*/ 620 w 623"/>
                  <a:gd name="T23" fmla="*/ 59 h 1288"/>
                  <a:gd name="T24" fmla="*/ 610 w 623"/>
                  <a:gd name="T25" fmla="*/ 96 h 1288"/>
                  <a:gd name="T26" fmla="*/ 598 w 623"/>
                  <a:gd name="T27" fmla="*/ 145 h 1288"/>
                  <a:gd name="T28" fmla="*/ 582 w 623"/>
                  <a:gd name="T29" fmla="*/ 198 h 1288"/>
                  <a:gd name="T30" fmla="*/ 564 w 623"/>
                  <a:gd name="T31" fmla="*/ 257 h 1288"/>
                  <a:gd name="T32" fmla="*/ 545 w 623"/>
                  <a:gd name="T33" fmla="*/ 321 h 1288"/>
                  <a:gd name="T34" fmla="*/ 527 w 623"/>
                  <a:gd name="T35" fmla="*/ 362 h 1288"/>
                  <a:gd name="T36" fmla="*/ 486 w 623"/>
                  <a:gd name="T37" fmla="*/ 417 h 1288"/>
                  <a:gd name="T38" fmla="*/ 433 w 623"/>
                  <a:gd name="T39" fmla="*/ 486 h 1288"/>
                  <a:gd name="T40" fmla="*/ 372 w 623"/>
                  <a:gd name="T41" fmla="*/ 560 h 1288"/>
                  <a:gd name="T42" fmla="*/ 307 w 623"/>
                  <a:gd name="T43" fmla="*/ 637 h 1288"/>
                  <a:gd name="T44" fmla="*/ 241 w 623"/>
                  <a:gd name="T45" fmla="*/ 715 h 1288"/>
                  <a:gd name="T46" fmla="*/ 183 w 623"/>
                  <a:gd name="T47" fmla="*/ 790 h 1288"/>
                  <a:gd name="T48" fmla="*/ 133 w 623"/>
                  <a:gd name="T49" fmla="*/ 851 h 1288"/>
                  <a:gd name="T50" fmla="*/ 87 w 623"/>
                  <a:gd name="T51" fmla="*/ 947 h 1288"/>
                  <a:gd name="T52" fmla="*/ 78 w 623"/>
                  <a:gd name="T53" fmla="*/ 1024 h 1288"/>
                  <a:gd name="T54" fmla="*/ 94 w 623"/>
                  <a:gd name="T55" fmla="*/ 1080 h 1288"/>
                  <a:gd name="T56" fmla="*/ 118 w 623"/>
                  <a:gd name="T57" fmla="*/ 1127 h 1288"/>
                  <a:gd name="T58" fmla="*/ 143 w 623"/>
                  <a:gd name="T59" fmla="*/ 1164 h 1288"/>
                  <a:gd name="T60" fmla="*/ 159 w 623"/>
                  <a:gd name="T61" fmla="*/ 1200 h 1288"/>
                  <a:gd name="T62" fmla="*/ 149 w 623"/>
                  <a:gd name="T63" fmla="*/ 1237 h 1288"/>
                  <a:gd name="T64" fmla="*/ 102 w 623"/>
                  <a:gd name="T65" fmla="*/ 1284 h 1288"/>
                  <a:gd name="T66" fmla="*/ 72 w 623"/>
                  <a:gd name="T67" fmla="*/ 1288 h 1288"/>
                  <a:gd name="T68" fmla="*/ 47 w 623"/>
                  <a:gd name="T69" fmla="*/ 1288 h 1288"/>
                  <a:gd name="T70" fmla="*/ 28 w 623"/>
                  <a:gd name="T71" fmla="*/ 1278 h 1288"/>
                  <a:gd name="T72" fmla="*/ 16 w 623"/>
                  <a:gd name="T73" fmla="*/ 1268 h 1288"/>
                  <a:gd name="T74" fmla="*/ 6 w 623"/>
                  <a:gd name="T75" fmla="*/ 1253 h 1288"/>
                  <a:gd name="T76" fmla="*/ 0 w 623"/>
                  <a:gd name="T77" fmla="*/ 1237 h 1288"/>
                  <a:gd name="T78" fmla="*/ 0 w 623"/>
                  <a:gd name="T79" fmla="*/ 1223 h 1288"/>
                  <a:gd name="T80" fmla="*/ 0 w 623"/>
                  <a:gd name="T81" fmla="*/ 1204 h 1288"/>
                  <a:gd name="T82" fmla="*/ 10 w 623"/>
                  <a:gd name="T83" fmla="*/ 1135 h 1288"/>
                  <a:gd name="T84" fmla="*/ 22 w 623"/>
                  <a:gd name="T85" fmla="*/ 1076 h 1288"/>
                  <a:gd name="T86" fmla="*/ 43 w 623"/>
                  <a:gd name="T87" fmla="*/ 994 h 1288"/>
                  <a:gd name="T88" fmla="*/ 81 w 623"/>
                  <a:gd name="T89" fmla="*/ 847 h 1288"/>
                  <a:gd name="T90" fmla="*/ 115 w 623"/>
                  <a:gd name="T91" fmla="*/ 737 h 1288"/>
                  <a:gd name="T92" fmla="*/ 159 w 623"/>
                  <a:gd name="T93" fmla="*/ 606 h 1288"/>
                  <a:gd name="T94" fmla="*/ 202 w 623"/>
                  <a:gd name="T95" fmla="*/ 470 h 1288"/>
                  <a:gd name="T96" fmla="*/ 249 w 623"/>
                  <a:gd name="T97" fmla="*/ 333 h 1288"/>
                  <a:gd name="T98" fmla="*/ 292 w 623"/>
                  <a:gd name="T99" fmla="*/ 210 h 1288"/>
                  <a:gd name="T100" fmla="*/ 329 w 623"/>
                  <a:gd name="T101" fmla="*/ 111 h 1288"/>
                  <a:gd name="T102" fmla="*/ 357 w 623"/>
                  <a:gd name="T103" fmla="*/ 49 h 1288"/>
                  <a:gd name="T104" fmla="*/ 375 w 623"/>
                  <a:gd name="T105" fmla="*/ 33 h 12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3"/>
                  <a:gd name="T160" fmla="*/ 0 h 1288"/>
                  <a:gd name="T161" fmla="*/ 623 w 623"/>
                  <a:gd name="T162" fmla="*/ 1288 h 12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3" h="1288">
                    <a:moveTo>
                      <a:pt x="375" y="33"/>
                    </a:moveTo>
                    <a:lnTo>
                      <a:pt x="396" y="55"/>
                    </a:lnTo>
                    <a:lnTo>
                      <a:pt x="418" y="71"/>
                    </a:lnTo>
                    <a:lnTo>
                      <a:pt x="439" y="86"/>
                    </a:lnTo>
                    <a:lnTo>
                      <a:pt x="465" y="92"/>
                    </a:lnTo>
                    <a:lnTo>
                      <a:pt x="496" y="90"/>
                    </a:lnTo>
                    <a:lnTo>
                      <a:pt x="530" y="74"/>
                    </a:lnTo>
                    <a:lnTo>
                      <a:pt x="570" y="47"/>
                    </a:lnTo>
                    <a:lnTo>
                      <a:pt x="616" y="0"/>
                    </a:lnTo>
                    <a:lnTo>
                      <a:pt x="623" y="9"/>
                    </a:lnTo>
                    <a:lnTo>
                      <a:pt x="623" y="27"/>
                    </a:lnTo>
                    <a:lnTo>
                      <a:pt x="620" y="59"/>
                    </a:lnTo>
                    <a:lnTo>
                      <a:pt x="610" y="96"/>
                    </a:lnTo>
                    <a:lnTo>
                      <a:pt x="598" y="145"/>
                    </a:lnTo>
                    <a:lnTo>
                      <a:pt x="582" y="198"/>
                    </a:lnTo>
                    <a:lnTo>
                      <a:pt x="564" y="257"/>
                    </a:lnTo>
                    <a:lnTo>
                      <a:pt x="545" y="321"/>
                    </a:lnTo>
                    <a:lnTo>
                      <a:pt x="527" y="362"/>
                    </a:lnTo>
                    <a:lnTo>
                      <a:pt x="486" y="417"/>
                    </a:lnTo>
                    <a:lnTo>
                      <a:pt x="433" y="486"/>
                    </a:lnTo>
                    <a:lnTo>
                      <a:pt x="372" y="560"/>
                    </a:lnTo>
                    <a:lnTo>
                      <a:pt x="307" y="637"/>
                    </a:lnTo>
                    <a:lnTo>
                      <a:pt x="241" y="715"/>
                    </a:lnTo>
                    <a:lnTo>
                      <a:pt x="183" y="790"/>
                    </a:lnTo>
                    <a:lnTo>
                      <a:pt x="133" y="851"/>
                    </a:lnTo>
                    <a:lnTo>
                      <a:pt x="87" y="947"/>
                    </a:lnTo>
                    <a:lnTo>
                      <a:pt x="78" y="1024"/>
                    </a:lnTo>
                    <a:lnTo>
                      <a:pt x="94" y="1080"/>
                    </a:lnTo>
                    <a:lnTo>
                      <a:pt x="118" y="1127"/>
                    </a:lnTo>
                    <a:lnTo>
                      <a:pt x="143" y="1164"/>
                    </a:lnTo>
                    <a:lnTo>
                      <a:pt x="159" y="1200"/>
                    </a:lnTo>
                    <a:lnTo>
                      <a:pt x="149" y="1237"/>
                    </a:lnTo>
                    <a:lnTo>
                      <a:pt x="102" y="1284"/>
                    </a:lnTo>
                    <a:lnTo>
                      <a:pt x="72" y="1288"/>
                    </a:lnTo>
                    <a:lnTo>
                      <a:pt x="47" y="1288"/>
                    </a:lnTo>
                    <a:lnTo>
                      <a:pt x="28" y="1278"/>
                    </a:lnTo>
                    <a:lnTo>
                      <a:pt x="16" y="1268"/>
                    </a:lnTo>
                    <a:lnTo>
                      <a:pt x="6" y="1253"/>
                    </a:lnTo>
                    <a:lnTo>
                      <a:pt x="0" y="1237"/>
                    </a:lnTo>
                    <a:lnTo>
                      <a:pt x="0" y="1223"/>
                    </a:lnTo>
                    <a:lnTo>
                      <a:pt x="0" y="1204"/>
                    </a:lnTo>
                    <a:lnTo>
                      <a:pt x="10" y="1135"/>
                    </a:lnTo>
                    <a:lnTo>
                      <a:pt x="22" y="1076"/>
                    </a:lnTo>
                    <a:lnTo>
                      <a:pt x="43" y="994"/>
                    </a:lnTo>
                    <a:lnTo>
                      <a:pt x="81" y="847"/>
                    </a:lnTo>
                    <a:lnTo>
                      <a:pt x="115" y="737"/>
                    </a:lnTo>
                    <a:lnTo>
                      <a:pt x="159" y="606"/>
                    </a:lnTo>
                    <a:lnTo>
                      <a:pt x="202" y="470"/>
                    </a:lnTo>
                    <a:lnTo>
                      <a:pt x="249" y="333"/>
                    </a:lnTo>
                    <a:lnTo>
                      <a:pt x="292" y="210"/>
                    </a:lnTo>
                    <a:lnTo>
                      <a:pt x="329" y="111"/>
                    </a:lnTo>
                    <a:lnTo>
                      <a:pt x="357" y="49"/>
                    </a:lnTo>
                    <a:lnTo>
                      <a:pt x="375" y="33"/>
                    </a:lnTo>
                    <a:close/>
                  </a:path>
                </a:pathLst>
              </a:custGeom>
              <a:solidFill>
                <a:srgbClr val="000000">
                  <a:alpha val="50195"/>
                </a:srgbClr>
              </a:solidFill>
              <a:ln w="11113">
                <a:solidFill>
                  <a:srgbClr val="000000"/>
                </a:solidFill>
                <a:prstDash val="solid"/>
                <a:round/>
                <a:headEnd/>
                <a:tailEnd/>
              </a:ln>
            </p:spPr>
            <p:txBody>
              <a:bodyPr lIns="16" tIns="8" rIns="16" bIns="8">
                <a:spAutoFit/>
              </a:bodyPr>
              <a:lstStyle/>
              <a:p>
                <a:endParaRPr lang="ar-SA"/>
              </a:p>
            </p:txBody>
          </p:sp>
          <p:sp>
            <p:nvSpPr>
              <p:cNvPr id="5135" name="Freeform 17"/>
              <p:cNvSpPr>
                <a:spLocks/>
              </p:cNvSpPr>
              <p:nvPr/>
            </p:nvSpPr>
            <p:spPr bwMode="auto">
              <a:xfrm>
                <a:off x="4041" y="4259"/>
                <a:ext cx="8" cy="35"/>
              </a:xfrm>
              <a:custGeom>
                <a:avLst/>
                <a:gdLst>
                  <a:gd name="T0" fmla="*/ 10 w 24"/>
                  <a:gd name="T1" fmla="*/ 0 h 106"/>
                  <a:gd name="T2" fmla="*/ 2 w 24"/>
                  <a:gd name="T3" fmla="*/ 31 h 106"/>
                  <a:gd name="T4" fmla="*/ 0 w 24"/>
                  <a:gd name="T5" fmla="*/ 65 h 106"/>
                  <a:gd name="T6" fmla="*/ 0 w 24"/>
                  <a:gd name="T7" fmla="*/ 96 h 106"/>
                  <a:gd name="T8" fmla="*/ 12 w 24"/>
                  <a:gd name="T9" fmla="*/ 106 h 106"/>
                  <a:gd name="T10" fmla="*/ 24 w 24"/>
                  <a:gd name="T11" fmla="*/ 94 h 106"/>
                  <a:gd name="T12" fmla="*/ 24 w 24"/>
                  <a:gd name="T13" fmla="*/ 65 h 106"/>
                  <a:gd name="T14" fmla="*/ 18 w 24"/>
                  <a:gd name="T15" fmla="*/ 31 h 106"/>
                  <a:gd name="T16" fmla="*/ 10 w 24"/>
                  <a:gd name="T17" fmla="*/ 0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06"/>
                  <a:gd name="T29" fmla="*/ 24 w 24"/>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06">
                    <a:moveTo>
                      <a:pt x="10" y="0"/>
                    </a:moveTo>
                    <a:lnTo>
                      <a:pt x="2" y="31"/>
                    </a:lnTo>
                    <a:lnTo>
                      <a:pt x="0" y="65"/>
                    </a:lnTo>
                    <a:lnTo>
                      <a:pt x="0" y="96"/>
                    </a:lnTo>
                    <a:lnTo>
                      <a:pt x="12" y="106"/>
                    </a:lnTo>
                    <a:lnTo>
                      <a:pt x="24" y="94"/>
                    </a:lnTo>
                    <a:lnTo>
                      <a:pt x="24" y="65"/>
                    </a:lnTo>
                    <a:lnTo>
                      <a:pt x="18" y="31"/>
                    </a:lnTo>
                    <a:lnTo>
                      <a:pt x="10" y="0"/>
                    </a:lnTo>
                    <a:close/>
                  </a:path>
                </a:pathLst>
              </a:custGeom>
              <a:solidFill>
                <a:srgbClr val="FFFFFF">
                  <a:alpha val="50195"/>
                </a:srgbClr>
              </a:solidFill>
              <a:ln w="9525">
                <a:noFill/>
                <a:round/>
                <a:headEnd/>
                <a:tailEnd/>
              </a:ln>
            </p:spPr>
            <p:txBody>
              <a:bodyPr lIns="16" tIns="8" rIns="16" bIns="8">
                <a:spAutoFit/>
              </a:bodyPr>
              <a:lstStyle/>
              <a:p>
                <a:endParaRPr lang="ar-SA"/>
              </a:p>
            </p:txBody>
          </p:sp>
        </p:grpSp>
      </p:grpSp>
      <p:sp>
        <p:nvSpPr>
          <p:cNvPr id="19" name="مربع نص 18"/>
          <p:cNvSpPr txBox="1"/>
          <p:nvPr/>
        </p:nvSpPr>
        <p:spPr>
          <a:xfrm>
            <a:off x="2786050" y="1571612"/>
            <a:ext cx="5357850" cy="584775"/>
          </a:xfrm>
          <a:prstGeom prst="rect">
            <a:avLst/>
          </a:prstGeom>
          <a:blipFill>
            <a:blip r:embed="rId3"/>
            <a:tile tx="0" ty="0" sx="100000" sy="100000" flip="none" algn="tl"/>
          </a:blipFill>
          <a:scene3d>
            <a:camera prst="obliqueTopRight"/>
            <a:lightRig rig="threePt" dir="t"/>
          </a:scene3d>
          <a:sp3d>
            <a:bevelT prst="angle"/>
          </a:sp3d>
        </p:spPr>
        <p:txBody>
          <a:bodyPr wrap="square" rtlCol="1">
            <a:spAutoFit/>
          </a:bodyPr>
          <a:lstStyle/>
          <a:p>
            <a:pPr algn="ctr"/>
            <a:r>
              <a:rPr lang="ar-SA" sz="3200" b="1" dirty="0" smtClean="0">
                <a:solidFill>
                  <a:srgbClr val="FF0000"/>
                </a:solidFill>
              </a:rPr>
              <a:t>ماذا تتوقع أن تتعلم من هذه الجلسة؟</a:t>
            </a:r>
            <a:endParaRPr lang="en-US" sz="3200" b="1" dirty="0" smtClean="0">
              <a:solidFill>
                <a:srgbClr val="FF0000"/>
              </a:solidFill>
            </a:endParaRPr>
          </a:p>
        </p:txBody>
      </p:sp>
      <p:sp>
        <p:nvSpPr>
          <p:cNvPr id="25" name="شريط إلى الأعلى 24"/>
          <p:cNvSpPr/>
          <p:nvPr/>
        </p:nvSpPr>
        <p:spPr>
          <a:xfrm>
            <a:off x="3500430" y="6286520"/>
            <a:ext cx="1857388" cy="428628"/>
          </a:xfrm>
          <a:prstGeom prst="ribbon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6" name="مربع نص 25"/>
          <p:cNvSpPr txBox="1"/>
          <p:nvPr/>
        </p:nvSpPr>
        <p:spPr>
          <a:xfrm>
            <a:off x="4286248" y="6286520"/>
            <a:ext cx="642942" cy="369332"/>
          </a:xfrm>
          <a:prstGeom prst="rect">
            <a:avLst/>
          </a:prstGeom>
          <a:noFill/>
        </p:spPr>
        <p:txBody>
          <a:bodyPr wrap="square" rtlCol="1">
            <a:spAutoFit/>
          </a:bodyP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3</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3" name="Picture 4" descr="quest2"/>
          <p:cNvPicPr>
            <a:picLocks noChangeAspect="1" noChangeArrowheads="1"/>
          </p:cNvPicPr>
          <p:nvPr/>
        </p:nvPicPr>
        <p:blipFill>
          <a:blip r:embed="rId4"/>
          <a:srcRect/>
          <a:stretch>
            <a:fillRect/>
          </a:stretch>
        </p:blipFill>
        <p:spPr bwMode="auto">
          <a:xfrm>
            <a:off x="3714744" y="2643182"/>
            <a:ext cx="3143272" cy="2357454"/>
          </a:xfrm>
          <a:prstGeom prst="rect">
            <a:avLst/>
          </a:prstGeom>
          <a:ln>
            <a:noFill/>
          </a:ln>
          <a:effectLst>
            <a:softEdge rad="112500"/>
          </a:effectLst>
        </p:spPr>
      </p:pic>
      <p:sp>
        <p:nvSpPr>
          <p:cNvPr id="21" name="مربع نص 20"/>
          <p:cNvSpPr txBox="1"/>
          <p:nvPr/>
        </p:nvSpPr>
        <p:spPr>
          <a:xfrm>
            <a:off x="4143372" y="6286520"/>
            <a:ext cx="64294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ar-SA" dirty="0" smtClean="0">
                <a:solidFill>
                  <a:schemeClr val="accent1">
                    <a:lumMod val="75000"/>
                  </a:schemeClr>
                </a:solidFill>
              </a:rPr>
              <a:t>5</a:t>
            </a:r>
            <a:endParaRPr lang="ar-SA" dirty="0">
              <a:solidFill>
                <a:schemeClr val="accent1">
                  <a:lumMod val="75000"/>
                </a:schemeClr>
              </a:solidFill>
            </a:endParaRPr>
          </a:p>
        </p:txBody>
      </p:sp>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9">
                                            <p:bg/>
                                          </p:spTgt>
                                        </p:tgtEl>
                                        <p:attrNameLst>
                                          <p:attrName>style.visibility</p:attrName>
                                        </p:attrNameLst>
                                      </p:cBhvr>
                                      <p:to>
                                        <p:strVal val="visible"/>
                                      </p:to>
                                    </p:set>
                                    <p:anim calcmode="lin" valueType="num">
                                      <p:cBhvr>
                                        <p:cTn id="12" dur="1000" fill="hold"/>
                                        <p:tgtEl>
                                          <p:spTgt spid="19">
                                            <p:bg/>
                                          </p:spTgt>
                                        </p:tgtEl>
                                        <p:attrNameLst>
                                          <p:attrName>ppt_w</p:attrName>
                                        </p:attrNameLst>
                                      </p:cBhvr>
                                      <p:tavLst>
                                        <p:tav tm="0">
                                          <p:val>
                                            <p:strVal val="#ppt_w*0.70"/>
                                          </p:val>
                                        </p:tav>
                                        <p:tav tm="100000">
                                          <p:val>
                                            <p:strVal val="#ppt_w"/>
                                          </p:val>
                                        </p:tav>
                                      </p:tavLst>
                                    </p:anim>
                                    <p:anim calcmode="lin" valueType="num">
                                      <p:cBhvr>
                                        <p:cTn id="13" dur="1000" fill="hold"/>
                                        <p:tgtEl>
                                          <p:spTgt spid="19">
                                            <p:bg/>
                                          </p:spTgt>
                                        </p:tgtEl>
                                        <p:attrNameLst>
                                          <p:attrName>ppt_h</p:attrName>
                                        </p:attrNameLst>
                                      </p:cBhvr>
                                      <p:tavLst>
                                        <p:tav tm="0">
                                          <p:val>
                                            <p:strVal val="#ppt_h"/>
                                          </p:val>
                                        </p:tav>
                                        <p:tav tm="100000">
                                          <p:val>
                                            <p:strVal val="#ppt_h"/>
                                          </p:val>
                                        </p:tav>
                                      </p:tavLst>
                                    </p:anim>
                                    <p:animEffect transition="in" filter="fade">
                                      <p:cBhvr>
                                        <p:cTn id="14" dur="1000"/>
                                        <p:tgtEl>
                                          <p:spTgt spid="19">
                                            <p:bg/>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type.wav"/>
                                        </p:tgtEl>
                                      </p:cMediaNode>
                                    </p:audio>
                                  </p:subTnLst>
                                </p:cTn>
                              </p:par>
                              <p:par>
                                <p:cTn id="15" presetID="55" presetClass="entr" presetSubtype="0" fill="hold" grpId="0" nodeType="with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 calcmode="lin" valueType="num">
                                      <p:cBhvr>
                                        <p:cTn id="17" dur="1000" fill="hold"/>
                                        <p:tgtEl>
                                          <p:spTgt spid="19">
                                            <p:txEl>
                                              <p:pRg st="0" end="0"/>
                                            </p:txEl>
                                          </p:spTgt>
                                        </p:tgtEl>
                                        <p:attrNameLst>
                                          <p:attrName>ppt_w</p:attrName>
                                        </p:attrNameLst>
                                      </p:cBhvr>
                                      <p:tavLst>
                                        <p:tav tm="0">
                                          <p:val>
                                            <p:strVal val="#ppt_w*0.70"/>
                                          </p:val>
                                        </p:tav>
                                        <p:tav tm="100000">
                                          <p:val>
                                            <p:strVal val="#ppt_w"/>
                                          </p:val>
                                        </p:tav>
                                      </p:tavLst>
                                    </p:anim>
                                    <p:anim calcmode="lin" valueType="num">
                                      <p:cBhvr>
                                        <p:cTn id="18" dur="1000" fill="hold"/>
                                        <p:tgtEl>
                                          <p:spTgt spid="19">
                                            <p:txEl>
                                              <p:pRg st="0" end="0"/>
                                            </p:txEl>
                                          </p:spTgt>
                                        </p:tgtEl>
                                        <p:attrNameLst>
                                          <p:attrName>ppt_h</p:attrName>
                                        </p:attrNameLst>
                                      </p:cBhvr>
                                      <p:tavLst>
                                        <p:tav tm="0">
                                          <p:val>
                                            <p:strVal val="#ppt_h"/>
                                          </p:val>
                                        </p:tav>
                                        <p:tav tm="100000">
                                          <p:val>
                                            <p:strVal val="#ppt_h"/>
                                          </p:val>
                                        </p:tav>
                                      </p:tavLst>
                                    </p:anim>
                                    <p:animEffect transition="in" filter="fade">
                                      <p:cBhvr>
                                        <p:cTn id="19" dur="1000"/>
                                        <p:tgtEl>
                                          <p:spTgt spid="19">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type.wav"/>
                                        </p:tgtEl>
                                      </p:cMediaNode>
                                    </p:audio>
                                  </p:sub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linds(horizontal)">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allAtOnce"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normAutofit/>
          </a:bodyPr>
          <a:lstStyle/>
          <a:p>
            <a:pPr eaLnBrk="1" hangingPunct="1"/>
            <a:r>
              <a:rPr lang="ar-SA" sz="4000" b="1" dirty="0" smtClean="0"/>
              <a:t>تتضمن المعايير المرتبطة بالطلبة</a:t>
            </a:r>
            <a:r>
              <a:rPr lang="en-US" sz="4000" b="1" dirty="0" smtClean="0"/>
              <a:t> </a:t>
            </a:r>
          </a:p>
        </p:txBody>
      </p:sp>
      <p:sp>
        <p:nvSpPr>
          <p:cNvPr id="87043" name="Rectangle 3"/>
          <p:cNvSpPr>
            <a:spLocks noGrp="1" noChangeArrowheads="1"/>
          </p:cNvSpPr>
          <p:nvPr>
            <p:ph type="body" idx="1"/>
          </p:nvPr>
        </p:nvSpPr>
        <p:spPr/>
        <p:txBody>
          <a:bodyPr>
            <a:normAutofit lnSpcReduction="10000"/>
          </a:bodyPr>
          <a:lstStyle/>
          <a:p>
            <a:pPr eaLnBrk="1" hangingPunct="1"/>
            <a:r>
              <a:rPr lang="ar-SA" sz="2800" b="1" dirty="0" smtClean="0"/>
              <a:t>القبول والانتقاء .</a:t>
            </a:r>
          </a:p>
          <a:p>
            <a:pPr eaLnBrk="1" hangingPunct="1"/>
            <a:endParaRPr lang="ar-SA" sz="2800" b="1" dirty="0" smtClean="0"/>
          </a:p>
          <a:p>
            <a:pPr eaLnBrk="1" hangingPunct="1"/>
            <a:r>
              <a:rPr lang="ar-SA" sz="2800" b="1" dirty="0" smtClean="0"/>
              <a:t>نسبة عدد الطلاب إلى أعضاء هيئة التدريس .</a:t>
            </a:r>
          </a:p>
          <a:p>
            <a:pPr eaLnBrk="1" hangingPunct="1"/>
            <a:endParaRPr lang="ar-SA" sz="2800" b="1" dirty="0" smtClean="0"/>
          </a:p>
          <a:p>
            <a:pPr eaLnBrk="1" hangingPunct="1"/>
            <a:r>
              <a:rPr lang="ar-SA" sz="2800" b="1" dirty="0" smtClean="0"/>
              <a:t>متوسط تكلفة الفرد .</a:t>
            </a:r>
          </a:p>
          <a:p>
            <a:pPr eaLnBrk="1" hangingPunct="1"/>
            <a:endParaRPr lang="ar-SA" sz="2800" b="1" dirty="0" smtClean="0"/>
          </a:p>
          <a:p>
            <a:pPr eaLnBrk="1" hangingPunct="1"/>
            <a:r>
              <a:rPr lang="ar-SA" sz="2800" b="1" dirty="0" smtClean="0"/>
              <a:t>الخدمات التي تقدم لهم .</a:t>
            </a:r>
          </a:p>
          <a:p>
            <a:pPr eaLnBrk="1" hangingPunct="1"/>
            <a:endParaRPr lang="ar-SA" sz="2800" b="1" dirty="0" smtClean="0"/>
          </a:p>
          <a:p>
            <a:pPr eaLnBrk="1" hangingPunct="1"/>
            <a:r>
              <a:rPr lang="ar-SA" sz="2800" b="1" dirty="0" smtClean="0"/>
              <a:t>دافعية الطلاب واستعدادهم للتعلم</a:t>
            </a:r>
            <a:r>
              <a:rPr lang="en-US" sz="2800" b="1" dirty="0" smtClean="0"/>
              <a:t> .</a:t>
            </a:r>
          </a:p>
        </p:txBody>
      </p:sp>
      <p:sp>
        <p:nvSpPr>
          <p:cNvPr id="4" name="مربع نص 3"/>
          <p:cNvSpPr txBox="1"/>
          <p:nvPr/>
        </p:nvSpPr>
        <p:spPr>
          <a:xfrm>
            <a:off x="6516216" y="6500834"/>
            <a:ext cx="2556948" cy="338554"/>
          </a:xfrm>
          <a:prstGeom prst="rect">
            <a:avLst/>
          </a:prstGeom>
          <a:noFill/>
        </p:spPr>
        <p:txBody>
          <a:bodyPr wrap="square" rtlCol="1">
            <a:spAutoFit/>
          </a:bodyPr>
          <a:lstStyle/>
          <a:p>
            <a:r>
              <a:rPr lang="ar-SA" sz="1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د/ عبير عبد الصادق محمد بدوي</a:t>
            </a:r>
            <a:endParaRPr lang="ar-SA" sz="16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87042"/>
                                        </p:tgtEl>
                                        <p:attrNameLst>
                                          <p:attrName>style.visibility</p:attrName>
                                        </p:attrNameLst>
                                      </p:cBhvr>
                                      <p:to>
                                        <p:strVal val="visible"/>
                                      </p:to>
                                    </p:set>
                                    <p:anim calcmode="lin" valueType="num">
                                      <p:cBhvr>
                                        <p:cTn id="7" dur="2000" fill="hold"/>
                                        <p:tgtEl>
                                          <p:spTgt spid="87042"/>
                                        </p:tgtEl>
                                        <p:attrNameLst>
                                          <p:attrName>ppt_w</p:attrName>
                                        </p:attrNameLst>
                                      </p:cBhvr>
                                      <p:tavLst>
                                        <p:tav tm="0">
                                          <p:val>
                                            <p:strVal val="#ppt_w*2.5"/>
                                          </p:val>
                                        </p:tav>
                                        <p:tav tm="100000">
                                          <p:val>
                                            <p:strVal val="#ppt_w"/>
                                          </p:val>
                                        </p:tav>
                                      </p:tavLst>
                                    </p:anim>
                                    <p:anim calcmode="lin" valueType="num">
                                      <p:cBhvr>
                                        <p:cTn id="8" dur="2000" fill="hold"/>
                                        <p:tgtEl>
                                          <p:spTgt spid="87042"/>
                                        </p:tgtEl>
                                        <p:attrNameLst>
                                          <p:attrName>ppt_h</p:attrName>
                                        </p:attrNameLst>
                                      </p:cBhvr>
                                      <p:tavLst>
                                        <p:tav tm="0">
                                          <p:val>
                                            <p:strVal val="#ppt_h"/>
                                          </p:val>
                                        </p:tav>
                                        <p:tav tm="100000">
                                          <p:val>
                                            <p:strVal val="#ppt_h"/>
                                          </p:val>
                                        </p:tav>
                                      </p:tavLst>
                                    </p:anim>
                                    <p:anim calcmode="lin" valueType="num">
                                      <p:cBhvr>
                                        <p:cTn id="9" dur="2000" fill="hold"/>
                                        <p:tgtEl>
                                          <p:spTgt spid="87042"/>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87042"/>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8704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7043">
                                            <p:txEl>
                                              <p:pRg st="0" end="0"/>
                                            </p:txEl>
                                          </p:spTgt>
                                        </p:tgtEl>
                                        <p:attrNameLst>
                                          <p:attrName>style.visibility</p:attrName>
                                        </p:attrNameLst>
                                      </p:cBhvr>
                                      <p:to>
                                        <p:strVal val="visible"/>
                                      </p:to>
                                    </p:set>
                                    <p:animEffect transition="in" filter="wipe(left)">
                                      <p:cBhvr>
                                        <p:cTn id="16" dur="500"/>
                                        <p:tgtEl>
                                          <p:spTgt spid="8704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7043">
                                            <p:txEl>
                                              <p:pRg st="2" end="2"/>
                                            </p:txEl>
                                          </p:spTgt>
                                        </p:tgtEl>
                                        <p:attrNameLst>
                                          <p:attrName>style.visibility</p:attrName>
                                        </p:attrNameLst>
                                      </p:cBhvr>
                                      <p:to>
                                        <p:strVal val="visible"/>
                                      </p:to>
                                    </p:set>
                                    <p:animEffect transition="in" filter="wipe(left)">
                                      <p:cBhvr>
                                        <p:cTn id="21" dur="500"/>
                                        <p:tgtEl>
                                          <p:spTgt spid="8704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7043">
                                            <p:txEl>
                                              <p:pRg st="4" end="4"/>
                                            </p:txEl>
                                          </p:spTgt>
                                        </p:tgtEl>
                                        <p:attrNameLst>
                                          <p:attrName>style.visibility</p:attrName>
                                        </p:attrNameLst>
                                      </p:cBhvr>
                                      <p:to>
                                        <p:strVal val="visible"/>
                                      </p:to>
                                    </p:set>
                                    <p:animEffect transition="in" filter="wipe(left)">
                                      <p:cBhvr>
                                        <p:cTn id="26" dur="500"/>
                                        <p:tgtEl>
                                          <p:spTgt spid="8704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7043">
                                            <p:txEl>
                                              <p:pRg st="6" end="6"/>
                                            </p:txEl>
                                          </p:spTgt>
                                        </p:tgtEl>
                                        <p:attrNameLst>
                                          <p:attrName>style.visibility</p:attrName>
                                        </p:attrNameLst>
                                      </p:cBhvr>
                                      <p:to>
                                        <p:strVal val="visible"/>
                                      </p:to>
                                    </p:set>
                                    <p:animEffect transition="in" filter="wipe(left)">
                                      <p:cBhvr>
                                        <p:cTn id="31" dur="500"/>
                                        <p:tgtEl>
                                          <p:spTgt spid="8704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87043">
                                            <p:txEl>
                                              <p:pRg st="8" end="8"/>
                                            </p:txEl>
                                          </p:spTgt>
                                        </p:tgtEl>
                                        <p:attrNameLst>
                                          <p:attrName>style.visibility</p:attrName>
                                        </p:attrNameLst>
                                      </p:cBhvr>
                                      <p:to>
                                        <p:strVal val="visible"/>
                                      </p:to>
                                    </p:set>
                                    <p:animEffect transition="in" filter="wipe(left)">
                                      <p:cBhvr>
                                        <p:cTn id="36" dur="500"/>
                                        <p:tgtEl>
                                          <p:spTgt spid="8704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p:bldP spid="87043"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ar-SA" b="1" dirty="0" smtClean="0">
                <a:solidFill>
                  <a:srgbClr val="FF0000"/>
                </a:solidFill>
              </a:rPr>
              <a:t>نشاط تدريبي</a:t>
            </a:r>
            <a:endParaRPr lang="en-US" b="1" dirty="0" smtClean="0">
              <a:solidFill>
                <a:srgbClr val="FF0000"/>
              </a:solidFill>
            </a:endParaRPr>
          </a:p>
        </p:txBody>
      </p:sp>
      <p:sp>
        <p:nvSpPr>
          <p:cNvPr id="89091" name="Rectangle 3"/>
          <p:cNvSpPr>
            <a:spLocks noGrp="1" noChangeArrowheads="1"/>
          </p:cNvSpPr>
          <p:nvPr>
            <p:ph type="body" idx="1"/>
          </p:nvPr>
        </p:nvSpPr>
        <p:spPr>
          <a:xfrm>
            <a:off x="785786" y="1857364"/>
            <a:ext cx="7901014" cy="2178061"/>
          </a:xfrm>
        </p:spPr>
        <p:txBody>
          <a:bodyPr/>
          <a:lstStyle/>
          <a:p>
            <a:pPr eaLnBrk="1" hangingPunct="1">
              <a:buFontTx/>
              <a:buNone/>
            </a:pPr>
            <a:r>
              <a:rPr lang="ar-SA" sz="4000" b="1" dirty="0" smtClean="0">
                <a:solidFill>
                  <a:srgbClr val="FF0000"/>
                </a:solidFill>
              </a:rPr>
              <a:t>ما تصورك للمعايير المرتبطة بالمناهج الدراسية</a:t>
            </a:r>
            <a:r>
              <a:rPr lang="en-US" sz="4000" b="1" dirty="0" smtClean="0">
                <a:solidFill>
                  <a:srgbClr val="FF0000"/>
                </a:solidFill>
              </a:rPr>
              <a:t> </a:t>
            </a:r>
            <a:r>
              <a:rPr lang="ar-SA" sz="4000" b="1" dirty="0" smtClean="0">
                <a:solidFill>
                  <a:srgbClr val="FF0000"/>
                </a:solidFill>
              </a:rPr>
              <a:t>في إطار تطبيق الجودة في التعليم؟</a:t>
            </a:r>
            <a:endParaRPr lang="en-US" sz="4000" b="1" dirty="0" smtClean="0">
              <a:solidFill>
                <a:srgbClr val="FF0000"/>
              </a:solidFill>
            </a:endParaRPr>
          </a:p>
          <a:p>
            <a:pPr eaLnBrk="1" hangingPunct="1">
              <a:buFontTx/>
              <a:buNone/>
            </a:pPr>
            <a:endParaRPr lang="en-US" sz="4400" dirty="0" smtClean="0"/>
          </a:p>
          <a:p>
            <a:pPr eaLnBrk="1" hangingPunct="1">
              <a:buFontTx/>
              <a:buNone/>
            </a:pPr>
            <a:endParaRPr lang="en-US" dirty="0" smtClean="0"/>
          </a:p>
        </p:txBody>
      </p:sp>
      <p:pic>
        <p:nvPicPr>
          <p:cNvPr id="89092" name="Picture 4" descr="BS00554_"/>
          <p:cNvPicPr>
            <a:picLocks noChangeAspect="1" noChangeArrowheads="1"/>
          </p:cNvPicPr>
          <p:nvPr/>
        </p:nvPicPr>
        <p:blipFill>
          <a:blip r:embed="rId2"/>
          <a:srcRect/>
          <a:stretch>
            <a:fillRect/>
          </a:stretch>
        </p:blipFill>
        <p:spPr bwMode="auto">
          <a:xfrm>
            <a:off x="685800" y="4191000"/>
            <a:ext cx="6019800" cy="21336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89090"/>
                                        </p:tgtEl>
                                        <p:attrNameLst>
                                          <p:attrName>style.visibility</p:attrName>
                                        </p:attrNameLst>
                                      </p:cBhvr>
                                      <p:to>
                                        <p:strVal val="visible"/>
                                      </p:to>
                                    </p:set>
                                    <p:anim calcmode="lin" valueType="num">
                                      <p:cBhvr>
                                        <p:cTn id="7" dur="500" fill="hold"/>
                                        <p:tgtEl>
                                          <p:spTgt spid="89090"/>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89090"/>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89090"/>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89090"/>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89091">
                                            <p:txEl>
                                              <p:pRg st="0" end="0"/>
                                            </p:txEl>
                                          </p:spTgt>
                                        </p:tgtEl>
                                        <p:attrNameLst>
                                          <p:attrName>style.visibility</p:attrName>
                                        </p:attrNameLst>
                                      </p:cBhvr>
                                      <p:to>
                                        <p:strVal val="visible"/>
                                      </p:to>
                                    </p:set>
                                    <p:anim calcmode="lin" valueType="num">
                                      <p:cBhvr>
                                        <p:cTn id="15" dur="500" fill="hold"/>
                                        <p:tgtEl>
                                          <p:spTgt spid="89091">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89091">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89091">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890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xit" presetSubtype="0" decel="100000" fill="hold" grpId="1" nodeType="clickEffect">
                                  <p:stCondLst>
                                    <p:cond delay="0"/>
                                  </p:stCondLst>
                                  <p:childTnLst>
                                    <p:anim calcmode="lin" valueType="num">
                                      <p:cBhvr>
                                        <p:cTn id="22" dur="500" fill="hold"/>
                                        <p:tgtEl>
                                          <p:spTgt spid="89090"/>
                                        </p:tgtEl>
                                        <p:attrNameLst>
                                          <p:attrName>ppt_h</p:attrName>
                                        </p:attrNameLst>
                                      </p:cBhvr>
                                      <p:tavLst>
                                        <p:tav tm="0">
                                          <p:val>
                                            <p:strVal val="ppt_h"/>
                                          </p:val>
                                        </p:tav>
                                        <p:tav tm="50000">
                                          <p:val>
                                            <p:strVal val="ppt_h/20"/>
                                          </p:val>
                                        </p:tav>
                                        <p:tav tm="100000">
                                          <p:val>
                                            <p:strVal val="ppt_h/20"/>
                                          </p:val>
                                        </p:tav>
                                      </p:tavLst>
                                    </p:anim>
                                    <p:anim calcmode="lin" valueType="num">
                                      <p:cBhvr>
                                        <p:cTn id="23" dur="500" fill="hold"/>
                                        <p:tgtEl>
                                          <p:spTgt spid="89090"/>
                                        </p:tgtEl>
                                        <p:attrNameLst>
                                          <p:attrName>ppt_w</p:attrName>
                                        </p:attrNameLst>
                                      </p:cBhvr>
                                      <p:tavLst>
                                        <p:tav tm="0">
                                          <p:val>
                                            <p:strVal val="ppt_w"/>
                                          </p:val>
                                        </p:tav>
                                        <p:tav tm="50000">
                                          <p:val>
                                            <p:strVal val="ppt_w+.3"/>
                                          </p:val>
                                        </p:tav>
                                        <p:tav tm="100000">
                                          <p:val>
                                            <p:strVal val="ppt_w+.3"/>
                                          </p:val>
                                        </p:tav>
                                      </p:tavLst>
                                    </p:anim>
                                    <p:anim calcmode="lin" valueType="num">
                                      <p:cBhvr>
                                        <p:cTn id="24" dur="500" fill="hold"/>
                                        <p:tgtEl>
                                          <p:spTgt spid="89090"/>
                                        </p:tgtEl>
                                        <p:attrNameLst>
                                          <p:attrName>ppt_x</p:attrName>
                                        </p:attrNameLst>
                                      </p:cBhvr>
                                      <p:tavLst>
                                        <p:tav tm="0">
                                          <p:val>
                                            <p:strVal val="ppt_x"/>
                                          </p:val>
                                        </p:tav>
                                        <p:tav tm="50000">
                                          <p:val>
                                            <p:strVal val="ppt_x"/>
                                          </p:val>
                                        </p:tav>
                                        <p:tav tm="100000">
                                          <p:val>
                                            <p:strVal val="ppt_x-.3"/>
                                          </p:val>
                                        </p:tav>
                                      </p:tavLst>
                                    </p:anim>
                                    <p:anim calcmode="lin" valueType="num">
                                      <p:cBhvr>
                                        <p:cTn id="25" dur="500" fill="hold"/>
                                        <p:tgtEl>
                                          <p:spTgt spid="89090"/>
                                        </p:tgtEl>
                                        <p:attrNameLst>
                                          <p:attrName>ppt_y</p:attrName>
                                        </p:attrNameLst>
                                      </p:cBhvr>
                                      <p:tavLst>
                                        <p:tav tm="0">
                                          <p:val>
                                            <p:strVal val="ppt_y"/>
                                          </p:val>
                                        </p:tav>
                                        <p:tav tm="100000">
                                          <p:val>
                                            <p:strVal val="ppt_y"/>
                                          </p:val>
                                        </p:tav>
                                      </p:tavLst>
                                    </p:anim>
                                    <p:set>
                                      <p:cBhvr>
                                        <p:cTn id="26" dur="1" fill="hold">
                                          <p:stCondLst>
                                            <p:cond delay="499"/>
                                          </p:stCondLst>
                                        </p:cTn>
                                        <p:tgtEl>
                                          <p:spTgt spid="89090"/>
                                        </p:tgtEl>
                                        <p:attrNameLst>
                                          <p:attrName>style.visibility</p:attrName>
                                        </p:attrNameLst>
                                      </p:cBhvr>
                                      <p:to>
                                        <p:strVal val="hidden"/>
                                      </p:to>
                                    </p:set>
                                  </p:childTnLst>
                                </p:cTn>
                              </p:par>
                              <p:par>
                                <p:cTn id="27" presetID="39" presetClass="exit" presetSubtype="0" decel="100000" fill="hold" grpId="1" nodeType="withEffect">
                                  <p:stCondLst>
                                    <p:cond delay="0"/>
                                  </p:stCondLst>
                                  <p:childTnLst>
                                    <p:anim calcmode="lin" valueType="num">
                                      <p:cBhvr>
                                        <p:cTn id="28" dur="500" fill="hold"/>
                                        <p:tgtEl>
                                          <p:spTgt spid="89091">
                                            <p:txEl>
                                              <p:pRg st="0" end="0"/>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29" dur="500" fill="hold"/>
                                        <p:tgtEl>
                                          <p:spTgt spid="89091">
                                            <p:txEl>
                                              <p:pRg st="0" end="0"/>
                                            </p:txEl>
                                          </p:spTgt>
                                        </p:tgtEl>
                                        <p:attrNameLst>
                                          <p:attrName>ppt_w</p:attrName>
                                        </p:attrNameLst>
                                      </p:cBhvr>
                                      <p:tavLst>
                                        <p:tav tm="0">
                                          <p:val>
                                            <p:strVal val="ppt_w"/>
                                          </p:val>
                                        </p:tav>
                                        <p:tav tm="50000">
                                          <p:val>
                                            <p:strVal val="ppt_w+.3"/>
                                          </p:val>
                                        </p:tav>
                                        <p:tav tm="100000">
                                          <p:val>
                                            <p:strVal val="ppt_w+.3"/>
                                          </p:val>
                                        </p:tav>
                                      </p:tavLst>
                                    </p:anim>
                                    <p:anim calcmode="lin" valueType="num">
                                      <p:cBhvr>
                                        <p:cTn id="30" dur="500" fill="hold"/>
                                        <p:tgtEl>
                                          <p:spTgt spid="89091">
                                            <p:txEl>
                                              <p:pRg st="0" end="0"/>
                                            </p:txEl>
                                          </p:spTgt>
                                        </p:tgtEl>
                                        <p:attrNameLst>
                                          <p:attrName>ppt_x</p:attrName>
                                        </p:attrNameLst>
                                      </p:cBhvr>
                                      <p:tavLst>
                                        <p:tav tm="0">
                                          <p:val>
                                            <p:strVal val="ppt_x"/>
                                          </p:val>
                                        </p:tav>
                                        <p:tav tm="50000">
                                          <p:val>
                                            <p:strVal val="ppt_x"/>
                                          </p:val>
                                        </p:tav>
                                        <p:tav tm="100000">
                                          <p:val>
                                            <p:strVal val="ppt_x-.3"/>
                                          </p:val>
                                        </p:tav>
                                      </p:tavLst>
                                    </p:anim>
                                    <p:anim calcmode="lin" valueType="num">
                                      <p:cBhvr>
                                        <p:cTn id="31" dur="500" fill="hold"/>
                                        <p:tgtEl>
                                          <p:spTgt spid="89091">
                                            <p:txEl>
                                              <p:pRg st="0" end="0"/>
                                            </p:txEl>
                                          </p:spTgt>
                                        </p:tgtEl>
                                        <p:attrNameLst>
                                          <p:attrName>ppt_y</p:attrName>
                                        </p:attrNameLst>
                                      </p:cBhvr>
                                      <p:tavLst>
                                        <p:tav tm="0">
                                          <p:val>
                                            <p:strVal val="ppt_y"/>
                                          </p:val>
                                        </p:tav>
                                        <p:tav tm="100000">
                                          <p:val>
                                            <p:strVal val="ppt_y"/>
                                          </p:val>
                                        </p:tav>
                                      </p:tavLst>
                                    </p:anim>
                                    <p:set>
                                      <p:cBhvr>
                                        <p:cTn id="32" dur="1" fill="hold">
                                          <p:stCondLst>
                                            <p:cond delay="499"/>
                                          </p:stCondLst>
                                        </p:cTn>
                                        <p:tgtEl>
                                          <p:spTgt spid="89091">
                                            <p:txEl>
                                              <p:pRg st="0" end="0"/>
                                            </p:txEl>
                                          </p:spTgt>
                                        </p:tgtEl>
                                        <p:attrNameLst>
                                          <p:attrName>style.visibility</p:attrName>
                                        </p:attrNameLst>
                                      </p:cBhvr>
                                      <p:to>
                                        <p:strVal val="hidden"/>
                                      </p:to>
                                    </p:set>
                                  </p:childTnLst>
                                </p:cTn>
                              </p:par>
                            </p:childTnLst>
                          </p:cTn>
                        </p:par>
                        <p:par>
                          <p:cTn id="33" fill="hold">
                            <p:stCondLst>
                              <p:cond delay="500"/>
                            </p:stCondLst>
                            <p:childTnLst>
                              <p:par>
                                <p:cTn id="34" presetID="2" presetClass="entr" presetSubtype="8" fill="hold" nodeType="afterEffect">
                                  <p:stCondLst>
                                    <p:cond delay="1000"/>
                                  </p:stCondLst>
                                  <p:childTnLst>
                                    <p:set>
                                      <p:cBhvr>
                                        <p:cTn id="35" dur="1" fill="hold">
                                          <p:stCondLst>
                                            <p:cond delay="0"/>
                                          </p:stCondLst>
                                        </p:cTn>
                                        <p:tgtEl>
                                          <p:spTgt spid="89092"/>
                                        </p:tgtEl>
                                        <p:attrNameLst>
                                          <p:attrName>style.visibility</p:attrName>
                                        </p:attrNameLst>
                                      </p:cBhvr>
                                      <p:to>
                                        <p:strVal val="visible"/>
                                      </p:to>
                                    </p:set>
                                    <p:anim calcmode="lin" valueType="num">
                                      <p:cBhvr additive="base">
                                        <p:cTn id="36" dur="500" fill="hold"/>
                                        <p:tgtEl>
                                          <p:spTgt spid="89092"/>
                                        </p:tgtEl>
                                        <p:attrNameLst>
                                          <p:attrName>ppt_x</p:attrName>
                                        </p:attrNameLst>
                                      </p:cBhvr>
                                      <p:tavLst>
                                        <p:tav tm="0">
                                          <p:val>
                                            <p:strVal val="0-#ppt_w/2"/>
                                          </p:val>
                                        </p:tav>
                                        <p:tav tm="100000">
                                          <p:val>
                                            <p:strVal val="#ppt_x"/>
                                          </p:val>
                                        </p:tav>
                                      </p:tavLst>
                                    </p:anim>
                                    <p:anim calcmode="lin" valueType="num">
                                      <p:cBhvr additive="base">
                                        <p:cTn id="37" dur="500" fill="hold"/>
                                        <p:tgtEl>
                                          <p:spTgt spid="890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p:bldP spid="89090" grpId="1"/>
      <p:bldP spid="89091" grpId="0" build="p"/>
      <p:bldP spid="89091" grpId="1" build="allAtOnce"/>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57200" y="609600"/>
            <a:ext cx="8229600" cy="1143000"/>
          </a:xfrm>
        </p:spPr>
        <p:txBody>
          <a:bodyPr>
            <a:normAutofit/>
          </a:bodyPr>
          <a:lstStyle/>
          <a:p>
            <a:pPr eaLnBrk="1" hangingPunct="1"/>
            <a:r>
              <a:rPr lang="ar-SA" sz="3600" b="1" dirty="0" smtClean="0">
                <a:solidFill>
                  <a:schemeClr val="accent2"/>
                </a:solidFill>
              </a:rPr>
              <a:t>تتضمن المعايير المرتبطة بالمناهج الدراسية</a:t>
            </a:r>
            <a:r>
              <a:rPr lang="en-US" sz="3600" b="1" dirty="0" smtClean="0"/>
              <a:t> </a:t>
            </a:r>
          </a:p>
        </p:txBody>
      </p:sp>
      <p:sp>
        <p:nvSpPr>
          <p:cNvPr id="90115" name="Rectangle 3"/>
          <p:cNvSpPr>
            <a:spLocks noGrp="1" noChangeArrowheads="1"/>
          </p:cNvSpPr>
          <p:nvPr>
            <p:ph type="body" idx="1"/>
          </p:nvPr>
        </p:nvSpPr>
        <p:spPr>
          <a:xfrm>
            <a:off x="457200" y="1981200"/>
            <a:ext cx="8229600" cy="4530725"/>
          </a:xfrm>
        </p:spPr>
        <p:txBody>
          <a:bodyPr/>
          <a:lstStyle/>
          <a:p>
            <a:pPr eaLnBrk="1" hangingPunct="1"/>
            <a:r>
              <a:rPr lang="ar-SA" b="1" dirty="0" smtClean="0">
                <a:solidFill>
                  <a:srgbClr val="FF3300"/>
                </a:solidFill>
              </a:rPr>
              <a:t>أصالة المناهج.</a:t>
            </a:r>
          </a:p>
          <a:p>
            <a:pPr eaLnBrk="1" hangingPunct="1"/>
            <a:endParaRPr lang="ar-SA" b="1" dirty="0" smtClean="0">
              <a:solidFill>
                <a:srgbClr val="FF3300"/>
              </a:solidFill>
            </a:endParaRPr>
          </a:p>
          <a:p>
            <a:pPr eaLnBrk="1" hangingPunct="1"/>
            <a:r>
              <a:rPr lang="ar-SA" b="1" dirty="0" smtClean="0">
                <a:solidFill>
                  <a:srgbClr val="FF3300"/>
                </a:solidFill>
              </a:rPr>
              <a:t>جودة مستواها ومحتواها.</a:t>
            </a:r>
          </a:p>
          <a:p>
            <a:pPr eaLnBrk="1" hangingPunct="1"/>
            <a:endParaRPr lang="ar-SA" b="1" dirty="0" smtClean="0">
              <a:solidFill>
                <a:srgbClr val="FF3300"/>
              </a:solidFill>
            </a:endParaRPr>
          </a:p>
          <a:p>
            <a:pPr eaLnBrk="1" hangingPunct="1"/>
            <a:r>
              <a:rPr lang="ar-SA" b="1" dirty="0" smtClean="0">
                <a:solidFill>
                  <a:srgbClr val="FF3300"/>
                </a:solidFill>
              </a:rPr>
              <a:t>الطريقة والأسلوب.</a:t>
            </a:r>
          </a:p>
          <a:p>
            <a:pPr eaLnBrk="1" hangingPunct="1"/>
            <a:endParaRPr lang="ar-SA" b="1" dirty="0" smtClean="0">
              <a:solidFill>
                <a:srgbClr val="FF3300"/>
              </a:solidFill>
            </a:endParaRPr>
          </a:p>
          <a:p>
            <a:pPr eaLnBrk="1" hangingPunct="1"/>
            <a:r>
              <a:rPr lang="ar-SA" b="1" dirty="0" smtClean="0">
                <a:solidFill>
                  <a:srgbClr val="FF3300"/>
                </a:solidFill>
              </a:rPr>
              <a:t>مدى ارتباطها بالواقع.</a:t>
            </a:r>
          </a:p>
          <a:p>
            <a:pPr eaLnBrk="1" hangingPunct="1"/>
            <a:endParaRPr lang="ar-SA" b="1" dirty="0" smtClean="0">
              <a:solidFill>
                <a:srgbClr val="FF3300"/>
              </a:solidFill>
            </a:endParaRPr>
          </a:p>
          <a:p>
            <a:pPr eaLnBrk="1" hangingPunct="1"/>
            <a:r>
              <a:rPr lang="ar-SA" b="1" dirty="0" smtClean="0">
                <a:solidFill>
                  <a:srgbClr val="FF3300"/>
                </a:solidFill>
              </a:rPr>
              <a:t> إلى أي مدى تعكس المناهج الشخصية القومية أو التبعية الثقافية</a:t>
            </a:r>
            <a:r>
              <a:rPr lang="en-US" dirty="0" smtClean="0">
                <a:solidFill>
                  <a:srgbClr val="FF3300"/>
                </a:solidFill>
              </a:rPr>
              <a:t> </a:t>
            </a:r>
            <a:r>
              <a:rPr lang="ar-SA" dirty="0" smtClean="0">
                <a:solidFill>
                  <a:srgbClr val="FF3300"/>
                </a:solidFill>
              </a:rPr>
              <a:t>.</a:t>
            </a:r>
            <a:endParaRPr lang="en-US" dirty="0" smtClean="0">
              <a:solidFill>
                <a:srgbClr val="FF3300"/>
              </a:solidFill>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90114"/>
                                        </p:tgtEl>
                                        <p:attrNameLst>
                                          <p:attrName>style.visibility</p:attrName>
                                        </p:attrNameLst>
                                      </p:cBhvr>
                                      <p:to>
                                        <p:strVal val="visible"/>
                                      </p:to>
                                    </p:set>
                                    <p:anim calcmode="lin" valueType="num">
                                      <p:cBhvr>
                                        <p:cTn id="7" dur="500" fill="hold"/>
                                        <p:tgtEl>
                                          <p:spTgt spid="9011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9011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9011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90114"/>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6" presetClass="emph" presetSubtype="0" autoRev="1" fill="hold" grpId="1" nodeType="clickEffect">
                                  <p:stCondLst>
                                    <p:cond delay="0"/>
                                  </p:stCondLst>
                                  <p:childTnLst>
                                    <p:animScale>
                                      <p:cBhvr>
                                        <p:cTn id="14" dur="449" fill="hold">
                                          <p:stCondLst>
                                            <p:cond delay="0"/>
                                          </p:stCondLst>
                                        </p:cTn>
                                        <p:tgtEl>
                                          <p:spTgt spid="90114"/>
                                        </p:tgtEl>
                                      </p:cBhvr>
                                      <p:to x="150000" y="150000"/>
                                    </p:animScale>
                                  </p:childTnLst>
                                </p:cTn>
                              </p:par>
                              <p:par>
                                <p:cTn id="15" presetID="23" presetClass="entr" presetSubtype="16" fill="hold" grpId="0" nodeType="withEffect">
                                  <p:stCondLst>
                                    <p:cond delay="400"/>
                                  </p:stCondLst>
                                  <p:childTnLst>
                                    <p:set>
                                      <p:cBhvr>
                                        <p:cTn id="16" dur="1" fill="hold">
                                          <p:stCondLst>
                                            <p:cond delay="0"/>
                                          </p:stCondLst>
                                        </p:cTn>
                                        <p:tgtEl>
                                          <p:spTgt spid="90115">
                                            <p:txEl>
                                              <p:pRg st="0" end="0"/>
                                            </p:txEl>
                                          </p:spTgt>
                                        </p:tgtEl>
                                        <p:attrNameLst>
                                          <p:attrName>style.visibility</p:attrName>
                                        </p:attrNameLst>
                                      </p:cBhvr>
                                      <p:to>
                                        <p:strVal val="visible"/>
                                      </p:to>
                                    </p:set>
                                    <p:anim calcmode="lin" valueType="num">
                                      <p:cBhvr>
                                        <p:cTn id="17" dur="500" fill="hold"/>
                                        <p:tgtEl>
                                          <p:spTgt spid="90115">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9011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90115">
                                            <p:txEl>
                                              <p:pRg st="2" end="2"/>
                                            </p:txEl>
                                          </p:spTgt>
                                        </p:tgtEl>
                                        <p:attrNameLst>
                                          <p:attrName>style.visibility</p:attrName>
                                        </p:attrNameLst>
                                      </p:cBhvr>
                                      <p:to>
                                        <p:strVal val="visible"/>
                                      </p:to>
                                    </p:set>
                                    <p:anim calcmode="lin" valueType="num">
                                      <p:cBhvr>
                                        <p:cTn id="23" dur="500" fill="hold"/>
                                        <p:tgtEl>
                                          <p:spTgt spid="90115">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9011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90115">
                                            <p:txEl>
                                              <p:pRg st="4" end="4"/>
                                            </p:txEl>
                                          </p:spTgt>
                                        </p:tgtEl>
                                        <p:attrNameLst>
                                          <p:attrName>style.visibility</p:attrName>
                                        </p:attrNameLst>
                                      </p:cBhvr>
                                      <p:to>
                                        <p:strVal val="visible"/>
                                      </p:to>
                                    </p:set>
                                    <p:anim calcmode="lin" valueType="num">
                                      <p:cBhvr>
                                        <p:cTn id="29" dur="500" fill="hold"/>
                                        <p:tgtEl>
                                          <p:spTgt spid="90115">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90115">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90115">
                                            <p:txEl>
                                              <p:pRg st="6" end="6"/>
                                            </p:txEl>
                                          </p:spTgt>
                                        </p:tgtEl>
                                        <p:attrNameLst>
                                          <p:attrName>style.visibility</p:attrName>
                                        </p:attrNameLst>
                                      </p:cBhvr>
                                      <p:to>
                                        <p:strVal val="visible"/>
                                      </p:to>
                                    </p:set>
                                    <p:anim calcmode="lin" valueType="num">
                                      <p:cBhvr>
                                        <p:cTn id="35" dur="500" fill="hold"/>
                                        <p:tgtEl>
                                          <p:spTgt spid="90115">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90115">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90115">
                                            <p:txEl>
                                              <p:pRg st="8" end="8"/>
                                            </p:txEl>
                                          </p:spTgt>
                                        </p:tgtEl>
                                        <p:attrNameLst>
                                          <p:attrName>style.visibility</p:attrName>
                                        </p:attrNameLst>
                                      </p:cBhvr>
                                      <p:to>
                                        <p:strVal val="visible"/>
                                      </p:to>
                                    </p:set>
                                    <p:anim calcmode="lin" valueType="num">
                                      <p:cBhvr>
                                        <p:cTn id="41" dur="500" fill="hold"/>
                                        <p:tgtEl>
                                          <p:spTgt spid="90115">
                                            <p:txEl>
                                              <p:pRg st="8" end="8"/>
                                            </p:txEl>
                                          </p:spTgt>
                                        </p:tgtEl>
                                        <p:attrNameLst>
                                          <p:attrName>ppt_w</p:attrName>
                                        </p:attrNameLst>
                                      </p:cBhvr>
                                      <p:tavLst>
                                        <p:tav tm="0">
                                          <p:val>
                                            <p:fltVal val="0"/>
                                          </p:val>
                                        </p:tav>
                                        <p:tav tm="100000">
                                          <p:val>
                                            <p:strVal val="#ppt_w"/>
                                          </p:val>
                                        </p:tav>
                                      </p:tavLst>
                                    </p:anim>
                                    <p:anim calcmode="lin" valueType="num">
                                      <p:cBhvr>
                                        <p:cTn id="42" dur="500" fill="hold"/>
                                        <p:tgtEl>
                                          <p:spTgt spid="90115">
                                            <p:txEl>
                                              <p:pRg st="8" end="8"/>
                                            </p:txEl>
                                          </p:spTgt>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xit" presetSubtype="32" fill="hold" grpId="2" nodeType="clickEffect">
                                  <p:stCondLst>
                                    <p:cond delay="0"/>
                                  </p:stCondLst>
                                  <p:childTnLst>
                                    <p:anim calcmode="lin" valueType="num">
                                      <p:cBhvr>
                                        <p:cTn id="46" dur="500" fill="hold"/>
                                        <p:tgtEl>
                                          <p:spTgt spid="90114"/>
                                        </p:tgtEl>
                                        <p:attrNameLst>
                                          <p:attrName>ppt_w</p:attrName>
                                        </p:attrNameLst>
                                      </p:cBhvr>
                                      <p:tavLst>
                                        <p:tav tm="0">
                                          <p:val>
                                            <p:strVal val="ppt_w"/>
                                          </p:val>
                                        </p:tav>
                                        <p:tav tm="100000">
                                          <p:val>
                                            <p:fltVal val="0"/>
                                          </p:val>
                                        </p:tav>
                                      </p:tavLst>
                                    </p:anim>
                                    <p:anim calcmode="lin" valueType="num">
                                      <p:cBhvr>
                                        <p:cTn id="47" dur="500" fill="hold"/>
                                        <p:tgtEl>
                                          <p:spTgt spid="90114"/>
                                        </p:tgtEl>
                                        <p:attrNameLst>
                                          <p:attrName>ppt_h</p:attrName>
                                        </p:attrNameLst>
                                      </p:cBhvr>
                                      <p:tavLst>
                                        <p:tav tm="0">
                                          <p:val>
                                            <p:strVal val="ppt_h"/>
                                          </p:val>
                                        </p:tav>
                                        <p:tav tm="100000">
                                          <p:val>
                                            <p:fltVal val="0"/>
                                          </p:val>
                                        </p:tav>
                                      </p:tavLst>
                                    </p:anim>
                                    <p:set>
                                      <p:cBhvr>
                                        <p:cTn id="48" dur="1" fill="hold">
                                          <p:stCondLst>
                                            <p:cond delay="499"/>
                                          </p:stCondLst>
                                        </p:cTn>
                                        <p:tgtEl>
                                          <p:spTgt spid="90114"/>
                                        </p:tgtEl>
                                        <p:attrNameLst>
                                          <p:attrName>style.visibility</p:attrName>
                                        </p:attrNameLst>
                                      </p:cBhvr>
                                      <p:to>
                                        <p:strVal val="hidden"/>
                                      </p:to>
                                    </p:set>
                                  </p:childTnLst>
                                </p:cTn>
                              </p:par>
                              <p:par>
                                <p:cTn id="49" presetID="23" presetClass="exit" presetSubtype="32" fill="hold" grpId="1" nodeType="withEffect">
                                  <p:stCondLst>
                                    <p:cond delay="0"/>
                                  </p:stCondLst>
                                  <p:childTnLst>
                                    <p:anim calcmode="lin" valueType="num">
                                      <p:cBhvr>
                                        <p:cTn id="50" dur="500" fill="hold"/>
                                        <p:tgtEl>
                                          <p:spTgt spid="90115">
                                            <p:txEl>
                                              <p:pRg st="0" end="0"/>
                                            </p:txEl>
                                          </p:spTgt>
                                        </p:tgtEl>
                                        <p:attrNameLst>
                                          <p:attrName>ppt_w</p:attrName>
                                        </p:attrNameLst>
                                      </p:cBhvr>
                                      <p:tavLst>
                                        <p:tav tm="0">
                                          <p:val>
                                            <p:strVal val="ppt_w"/>
                                          </p:val>
                                        </p:tav>
                                        <p:tav tm="100000">
                                          <p:val>
                                            <p:fltVal val="0"/>
                                          </p:val>
                                        </p:tav>
                                      </p:tavLst>
                                    </p:anim>
                                    <p:anim calcmode="lin" valueType="num">
                                      <p:cBhvr>
                                        <p:cTn id="51" dur="500" fill="hold"/>
                                        <p:tgtEl>
                                          <p:spTgt spid="90115">
                                            <p:txEl>
                                              <p:pRg st="0" end="0"/>
                                            </p:txEl>
                                          </p:spTgt>
                                        </p:tgtEl>
                                        <p:attrNameLst>
                                          <p:attrName>ppt_h</p:attrName>
                                        </p:attrNameLst>
                                      </p:cBhvr>
                                      <p:tavLst>
                                        <p:tav tm="0">
                                          <p:val>
                                            <p:strVal val="ppt_h"/>
                                          </p:val>
                                        </p:tav>
                                        <p:tav tm="100000">
                                          <p:val>
                                            <p:fltVal val="0"/>
                                          </p:val>
                                        </p:tav>
                                      </p:tavLst>
                                    </p:anim>
                                    <p:set>
                                      <p:cBhvr>
                                        <p:cTn id="52" dur="1" fill="hold">
                                          <p:stCondLst>
                                            <p:cond delay="499"/>
                                          </p:stCondLst>
                                        </p:cTn>
                                        <p:tgtEl>
                                          <p:spTgt spid="90115">
                                            <p:txEl>
                                              <p:pRg st="0" end="0"/>
                                            </p:txEl>
                                          </p:spTgt>
                                        </p:tgtEl>
                                        <p:attrNameLst>
                                          <p:attrName>style.visibility</p:attrName>
                                        </p:attrNameLst>
                                      </p:cBhvr>
                                      <p:to>
                                        <p:strVal val="hidden"/>
                                      </p:to>
                                    </p:set>
                                  </p:childTnLst>
                                </p:cTn>
                              </p:par>
                              <p:par>
                                <p:cTn id="53" presetID="23" presetClass="exit" presetSubtype="32" fill="hold" grpId="1" nodeType="withEffect">
                                  <p:stCondLst>
                                    <p:cond delay="0"/>
                                  </p:stCondLst>
                                  <p:childTnLst>
                                    <p:anim calcmode="lin" valueType="num">
                                      <p:cBhvr>
                                        <p:cTn id="54" dur="500" fill="hold"/>
                                        <p:tgtEl>
                                          <p:spTgt spid="90115">
                                            <p:txEl>
                                              <p:pRg st="2" end="2"/>
                                            </p:txEl>
                                          </p:spTgt>
                                        </p:tgtEl>
                                        <p:attrNameLst>
                                          <p:attrName>ppt_w</p:attrName>
                                        </p:attrNameLst>
                                      </p:cBhvr>
                                      <p:tavLst>
                                        <p:tav tm="0">
                                          <p:val>
                                            <p:strVal val="ppt_w"/>
                                          </p:val>
                                        </p:tav>
                                        <p:tav tm="100000">
                                          <p:val>
                                            <p:fltVal val="0"/>
                                          </p:val>
                                        </p:tav>
                                      </p:tavLst>
                                    </p:anim>
                                    <p:anim calcmode="lin" valueType="num">
                                      <p:cBhvr>
                                        <p:cTn id="55" dur="500" fill="hold"/>
                                        <p:tgtEl>
                                          <p:spTgt spid="90115">
                                            <p:txEl>
                                              <p:pRg st="2" end="2"/>
                                            </p:txEl>
                                          </p:spTgt>
                                        </p:tgtEl>
                                        <p:attrNameLst>
                                          <p:attrName>ppt_h</p:attrName>
                                        </p:attrNameLst>
                                      </p:cBhvr>
                                      <p:tavLst>
                                        <p:tav tm="0">
                                          <p:val>
                                            <p:strVal val="ppt_h"/>
                                          </p:val>
                                        </p:tav>
                                        <p:tav tm="100000">
                                          <p:val>
                                            <p:fltVal val="0"/>
                                          </p:val>
                                        </p:tav>
                                      </p:tavLst>
                                    </p:anim>
                                    <p:set>
                                      <p:cBhvr>
                                        <p:cTn id="56" dur="1" fill="hold">
                                          <p:stCondLst>
                                            <p:cond delay="499"/>
                                          </p:stCondLst>
                                        </p:cTn>
                                        <p:tgtEl>
                                          <p:spTgt spid="90115">
                                            <p:txEl>
                                              <p:pRg st="2" end="2"/>
                                            </p:txEl>
                                          </p:spTgt>
                                        </p:tgtEl>
                                        <p:attrNameLst>
                                          <p:attrName>style.visibility</p:attrName>
                                        </p:attrNameLst>
                                      </p:cBhvr>
                                      <p:to>
                                        <p:strVal val="hidden"/>
                                      </p:to>
                                    </p:set>
                                  </p:childTnLst>
                                </p:cTn>
                              </p:par>
                              <p:par>
                                <p:cTn id="57" presetID="23" presetClass="exit" presetSubtype="32" fill="hold" grpId="1" nodeType="withEffect">
                                  <p:stCondLst>
                                    <p:cond delay="0"/>
                                  </p:stCondLst>
                                  <p:childTnLst>
                                    <p:anim calcmode="lin" valueType="num">
                                      <p:cBhvr>
                                        <p:cTn id="58" dur="500" fill="hold"/>
                                        <p:tgtEl>
                                          <p:spTgt spid="90115">
                                            <p:txEl>
                                              <p:pRg st="4" end="4"/>
                                            </p:txEl>
                                          </p:spTgt>
                                        </p:tgtEl>
                                        <p:attrNameLst>
                                          <p:attrName>ppt_w</p:attrName>
                                        </p:attrNameLst>
                                      </p:cBhvr>
                                      <p:tavLst>
                                        <p:tav tm="0">
                                          <p:val>
                                            <p:strVal val="ppt_w"/>
                                          </p:val>
                                        </p:tav>
                                        <p:tav tm="100000">
                                          <p:val>
                                            <p:fltVal val="0"/>
                                          </p:val>
                                        </p:tav>
                                      </p:tavLst>
                                    </p:anim>
                                    <p:anim calcmode="lin" valueType="num">
                                      <p:cBhvr>
                                        <p:cTn id="59" dur="500" fill="hold"/>
                                        <p:tgtEl>
                                          <p:spTgt spid="90115">
                                            <p:txEl>
                                              <p:pRg st="4" end="4"/>
                                            </p:txEl>
                                          </p:spTgt>
                                        </p:tgtEl>
                                        <p:attrNameLst>
                                          <p:attrName>ppt_h</p:attrName>
                                        </p:attrNameLst>
                                      </p:cBhvr>
                                      <p:tavLst>
                                        <p:tav tm="0">
                                          <p:val>
                                            <p:strVal val="ppt_h"/>
                                          </p:val>
                                        </p:tav>
                                        <p:tav tm="100000">
                                          <p:val>
                                            <p:fltVal val="0"/>
                                          </p:val>
                                        </p:tav>
                                      </p:tavLst>
                                    </p:anim>
                                    <p:set>
                                      <p:cBhvr>
                                        <p:cTn id="60" dur="1" fill="hold">
                                          <p:stCondLst>
                                            <p:cond delay="499"/>
                                          </p:stCondLst>
                                        </p:cTn>
                                        <p:tgtEl>
                                          <p:spTgt spid="90115">
                                            <p:txEl>
                                              <p:pRg st="4" end="4"/>
                                            </p:txEl>
                                          </p:spTgt>
                                        </p:tgtEl>
                                        <p:attrNameLst>
                                          <p:attrName>style.visibility</p:attrName>
                                        </p:attrNameLst>
                                      </p:cBhvr>
                                      <p:to>
                                        <p:strVal val="hidden"/>
                                      </p:to>
                                    </p:set>
                                  </p:childTnLst>
                                </p:cTn>
                              </p:par>
                              <p:par>
                                <p:cTn id="61" presetID="23" presetClass="exit" presetSubtype="32" fill="hold" grpId="1" nodeType="withEffect">
                                  <p:stCondLst>
                                    <p:cond delay="0"/>
                                  </p:stCondLst>
                                  <p:childTnLst>
                                    <p:anim calcmode="lin" valueType="num">
                                      <p:cBhvr>
                                        <p:cTn id="62" dur="500" fill="hold"/>
                                        <p:tgtEl>
                                          <p:spTgt spid="90115">
                                            <p:txEl>
                                              <p:pRg st="6" end="6"/>
                                            </p:txEl>
                                          </p:spTgt>
                                        </p:tgtEl>
                                        <p:attrNameLst>
                                          <p:attrName>ppt_w</p:attrName>
                                        </p:attrNameLst>
                                      </p:cBhvr>
                                      <p:tavLst>
                                        <p:tav tm="0">
                                          <p:val>
                                            <p:strVal val="ppt_w"/>
                                          </p:val>
                                        </p:tav>
                                        <p:tav tm="100000">
                                          <p:val>
                                            <p:fltVal val="0"/>
                                          </p:val>
                                        </p:tav>
                                      </p:tavLst>
                                    </p:anim>
                                    <p:anim calcmode="lin" valueType="num">
                                      <p:cBhvr>
                                        <p:cTn id="63" dur="500" fill="hold"/>
                                        <p:tgtEl>
                                          <p:spTgt spid="90115">
                                            <p:txEl>
                                              <p:pRg st="6" end="6"/>
                                            </p:txEl>
                                          </p:spTgt>
                                        </p:tgtEl>
                                        <p:attrNameLst>
                                          <p:attrName>ppt_h</p:attrName>
                                        </p:attrNameLst>
                                      </p:cBhvr>
                                      <p:tavLst>
                                        <p:tav tm="0">
                                          <p:val>
                                            <p:strVal val="ppt_h"/>
                                          </p:val>
                                        </p:tav>
                                        <p:tav tm="100000">
                                          <p:val>
                                            <p:fltVal val="0"/>
                                          </p:val>
                                        </p:tav>
                                      </p:tavLst>
                                    </p:anim>
                                    <p:set>
                                      <p:cBhvr>
                                        <p:cTn id="64" dur="1" fill="hold">
                                          <p:stCondLst>
                                            <p:cond delay="499"/>
                                          </p:stCondLst>
                                        </p:cTn>
                                        <p:tgtEl>
                                          <p:spTgt spid="90115">
                                            <p:txEl>
                                              <p:pRg st="6" end="6"/>
                                            </p:txEl>
                                          </p:spTgt>
                                        </p:tgtEl>
                                        <p:attrNameLst>
                                          <p:attrName>style.visibility</p:attrName>
                                        </p:attrNameLst>
                                      </p:cBhvr>
                                      <p:to>
                                        <p:strVal val="hidden"/>
                                      </p:to>
                                    </p:set>
                                  </p:childTnLst>
                                </p:cTn>
                              </p:par>
                              <p:par>
                                <p:cTn id="65" presetID="23" presetClass="exit" presetSubtype="32" fill="hold" grpId="1" nodeType="withEffect">
                                  <p:stCondLst>
                                    <p:cond delay="0"/>
                                  </p:stCondLst>
                                  <p:childTnLst>
                                    <p:anim calcmode="lin" valueType="num">
                                      <p:cBhvr>
                                        <p:cTn id="66" dur="500" fill="hold"/>
                                        <p:tgtEl>
                                          <p:spTgt spid="90115">
                                            <p:txEl>
                                              <p:pRg st="8" end="8"/>
                                            </p:txEl>
                                          </p:spTgt>
                                        </p:tgtEl>
                                        <p:attrNameLst>
                                          <p:attrName>ppt_w</p:attrName>
                                        </p:attrNameLst>
                                      </p:cBhvr>
                                      <p:tavLst>
                                        <p:tav tm="0">
                                          <p:val>
                                            <p:strVal val="ppt_w"/>
                                          </p:val>
                                        </p:tav>
                                        <p:tav tm="100000">
                                          <p:val>
                                            <p:fltVal val="0"/>
                                          </p:val>
                                        </p:tav>
                                      </p:tavLst>
                                    </p:anim>
                                    <p:anim calcmode="lin" valueType="num">
                                      <p:cBhvr>
                                        <p:cTn id="67" dur="500" fill="hold"/>
                                        <p:tgtEl>
                                          <p:spTgt spid="90115">
                                            <p:txEl>
                                              <p:pRg st="8" end="8"/>
                                            </p:txEl>
                                          </p:spTgt>
                                        </p:tgtEl>
                                        <p:attrNameLst>
                                          <p:attrName>ppt_h</p:attrName>
                                        </p:attrNameLst>
                                      </p:cBhvr>
                                      <p:tavLst>
                                        <p:tav tm="0">
                                          <p:val>
                                            <p:strVal val="ppt_h"/>
                                          </p:val>
                                        </p:tav>
                                        <p:tav tm="100000">
                                          <p:val>
                                            <p:fltVal val="0"/>
                                          </p:val>
                                        </p:tav>
                                      </p:tavLst>
                                    </p:anim>
                                    <p:set>
                                      <p:cBhvr>
                                        <p:cTn id="68" dur="1" fill="hold">
                                          <p:stCondLst>
                                            <p:cond delay="499"/>
                                          </p:stCondLst>
                                        </p:cTn>
                                        <p:tgtEl>
                                          <p:spTgt spid="90115">
                                            <p:txEl>
                                              <p:pRg st="8" end="8"/>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p:bldP spid="90114" grpId="1"/>
      <p:bldP spid="90114" grpId="2"/>
      <p:bldP spid="90115" grpId="0" build="p"/>
      <p:bldP spid="90115" grpId="1" build="allAtOnce"/>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defRPr/>
            </a:pPr>
            <a:r>
              <a:rPr lang="ar-SA" sz="6000" b="1" dirty="0" smtClean="0">
                <a:solidFill>
                  <a:srgbClr val="FF3300"/>
                </a:solidFill>
                <a:effectLst>
                  <a:outerShdw blurRad="38100" dist="38100" dir="2700000" algn="tl">
                    <a:srgbClr val="000000"/>
                  </a:outerShdw>
                </a:effectLst>
              </a:rPr>
              <a:t>نشاط تدريبي</a:t>
            </a:r>
            <a:endParaRPr lang="en-US" sz="6000" b="1" dirty="0" smtClean="0">
              <a:solidFill>
                <a:srgbClr val="FF3300"/>
              </a:solidFill>
              <a:effectLst>
                <a:outerShdw blurRad="38100" dist="38100" dir="2700000" algn="tl">
                  <a:srgbClr val="000000"/>
                </a:outerShdw>
              </a:effectLst>
            </a:endParaRPr>
          </a:p>
        </p:txBody>
      </p:sp>
      <p:sp>
        <p:nvSpPr>
          <p:cNvPr id="91139" name="Rectangle 3"/>
          <p:cNvSpPr>
            <a:spLocks noGrp="1" noChangeArrowheads="1"/>
          </p:cNvSpPr>
          <p:nvPr>
            <p:ph type="body" idx="1"/>
          </p:nvPr>
        </p:nvSpPr>
        <p:spPr/>
        <p:txBody>
          <a:bodyPr/>
          <a:lstStyle/>
          <a:p>
            <a:pPr eaLnBrk="1" hangingPunct="1">
              <a:buFont typeface="Wingdings" pitchFamily="2" charset="2"/>
              <a:buNone/>
              <a:defRPr/>
            </a:pPr>
            <a:r>
              <a:rPr lang="ar-SA" sz="4400" b="1" dirty="0" smtClean="0">
                <a:solidFill>
                  <a:srgbClr val="FF0000"/>
                </a:solidFill>
                <a:effectLst>
                  <a:outerShdw blurRad="38100" dist="38100" dir="2700000" algn="tl">
                    <a:srgbClr val="000000"/>
                  </a:outerShdw>
                </a:effectLst>
              </a:rPr>
              <a:t>ما تصورك للمعايير المرتبطة بإدارة المؤسسة التعليمية</a:t>
            </a:r>
            <a:r>
              <a:rPr lang="en-US" sz="4400" b="1" dirty="0" smtClean="0">
                <a:solidFill>
                  <a:srgbClr val="FF0000"/>
                </a:solidFill>
                <a:effectLst>
                  <a:outerShdw blurRad="38100" dist="38100" dir="2700000" algn="tl">
                    <a:srgbClr val="000000"/>
                  </a:outerShdw>
                </a:effectLst>
              </a:rPr>
              <a:t> </a:t>
            </a:r>
            <a:r>
              <a:rPr lang="ar-SA" sz="4400" b="1" dirty="0" smtClean="0">
                <a:solidFill>
                  <a:srgbClr val="FF0000"/>
                </a:solidFill>
                <a:effectLst>
                  <a:outerShdw blurRad="38100" dist="38100" dir="2700000" algn="tl">
                    <a:srgbClr val="000000"/>
                  </a:outerShdw>
                </a:effectLst>
              </a:rPr>
              <a:t>في إطار تطبيق الجودة في التعليم؟</a:t>
            </a:r>
            <a:endParaRPr lang="en-US" sz="4400" b="1" dirty="0" smtClean="0">
              <a:solidFill>
                <a:srgbClr val="FF0000"/>
              </a:solidFill>
              <a:effectLst>
                <a:outerShdw blurRad="38100" dist="38100" dir="2700000" algn="tl">
                  <a:srgbClr val="000000"/>
                </a:outerShdw>
              </a:effectLst>
            </a:endParaRPr>
          </a:p>
          <a:p>
            <a:pPr eaLnBrk="1" hangingPunct="1">
              <a:buFont typeface="Wingdings" pitchFamily="2" charset="2"/>
              <a:buNone/>
              <a:defRPr/>
            </a:pPr>
            <a:endParaRPr lang="en-US" sz="4800" b="1" dirty="0" smtClean="0">
              <a:solidFill>
                <a:schemeClr val="bg1"/>
              </a:solidFill>
              <a:effectLst>
                <a:outerShdw blurRad="38100" dist="38100" dir="2700000" algn="tl">
                  <a:srgbClr val="000000"/>
                </a:outerShdw>
              </a:effectLst>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91138"/>
                                        </p:tgtEl>
                                        <p:attrNameLst>
                                          <p:attrName>style.visibility</p:attrName>
                                        </p:attrNameLst>
                                      </p:cBhvr>
                                      <p:to>
                                        <p:strVal val="visible"/>
                                      </p:to>
                                    </p:set>
                                    <p:anim calcmode="lin" valueType="num">
                                      <p:cBhvr>
                                        <p:cTn id="7" dur="1000" fill="hold">
                                          <p:stCondLst>
                                            <p:cond delay="0"/>
                                          </p:stCondLst>
                                        </p:cTn>
                                        <p:tgtEl>
                                          <p:spTgt spid="91138"/>
                                        </p:tgtEl>
                                        <p:attrNameLst>
                                          <p:attrName>style.rotation</p:attrName>
                                        </p:attrNameLst>
                                      </p:cBhvr>
                                      <p:tavLst>
                                        <p:tav tm="0">
                                          <p:val>
                                            <p:fltVal val="-90"/>
                                          </p:val>
                                        </p:tav>
                                        <p:tav tm="100000">
                                          <p:val>
                                            <p:fltVal val="0"/>
                                          </p:val>
                                        </p:tav>
                                      </p:tavLst>
                                    </p:anim>
                                    <p:anim calcmode="lin" valueType="num">
                                      <p:cBhvr>
                                        <p:cTn id="8" dur="1000" fill="hold">
                                          <p:stCondLst>
                                            <p:cond delay="0"/>
                                          </p:stCondLst>
                                        </p:cTn>
                                        <p:tgtEl>
                                          <p:spTgt spid="91138"/>
                                        </p:tgtEl>
                                        <p:attrNameLst>
                                          <p:attrName>ppt_w</p:attrName>
                                        </p:attrNameLst>
                                      </p:cBhvr>
                                      <p:tavLst>
                                        <p:tav tm="0">
                                          <p:val>
                                            <p:strVal val="#ppt_w-.5"/>
                                          </p:val>
                                        </p:tav>
                                        <p:tav tm="50000">
                                          <p:val>
                                            <p:strVal val="#ppt_w-.5"/>
                                          </p:val>
                                        </p:tav>
                                        <p:tav tm="100000">
                                          <p:val>
                                            <p:strVal val="#ppt_w"/>
                                          </p:val>
                                        </p:tav>
                                      </p:tavLst>
                                    </p:anim>
                                    <p:anim calcmode="lin" valueType="num">
                                      <p:cBhvr>
                                        <p:cTn id="9" dur="1000" fill="hold">
                                          <p:stCondLst>
                                            <p:cond delay="0"/>
                                          </p:stCondLst>
                                        </p:cTn>
                                        <p:tgtEl>
                                          <p:spTgt spid="91138"/>
                                        </p:tgtEl>
                                        <p:attrNameLst>
                                          <p:attrName>ppt_h</p:attrName>
                                        </p:attrNameLst>
                                      </p:cBhvr>
                                      <p:tavLst>
                                        <p:tav tm="0">
                                          <p:val>
                                            <p:strVal val="#ppt_h"/>
                                          </p:val>
                                        </p:tav>
                                        <p:tav tm="100000">
                                          <p:val>
                                            <p:strVal val="#ppt_h"/>
                                          </p:val>
                                        </p:tav>
                                      </p:tavLst>
                                    </p:anim>
                                    <p:anim calcmode="lin" valueType="num">
                                      <p:cBhvr>
                                        <p:cTn id="10" dur="1000" fill="hold">
                                          <p:stCondLst>
                                            <p:cond delay="0"/>
                                          </p:stCondLst>
                                        </p:cTn>
                                        <p:tgtEl>
                                          <p:spTgt spid="91138"/>
                                        </p:tgtEl>
                                        <p:attrNameLst>
                                          <p:attrName>ppt_x</p:attrName>
                                        </p:attrNameLst>
                                      </p:cBhvr>
                                      <p:tavLst>
                                        <p:tav tm="0">
                                          <p:val>
                                            <p:strVal val="#ppt_x+.4"/>
                                          </p:val>
                                        </p:tav>
                                        <p:tav tm="100000">
                                          <p:val>
                                            <p:strVal val="#ppt_x"/>
                                          </p:val>
                                        </p:tav>
                                      </p:tavLst>
                                    </p:anim>
                                    <p:anim calcmode="lin" valueType="num">
                                      <p:cBhvr>
                                        <p:cTn id="11" dur="1000" fill="hold">
                                          <p:stCondLst>
                                            <p:cond delay="0"/>
                                          </p:stCondLst>
                                        </p:cTn>
                                        <p:tgtEl>
                                          <p:spTgt spid="91138"/>
                                        </p:tgtEl>
                                        <p:attrNameLst>
                                          <p:attrName>ppt_y</p:attrName>
                                        </p:attrNameLst>
                                      </p:cBhvr>
                                      <p:tavLst>
                                        <p:tav tm="0">
                                          <p:val>
                                            <p:strVal val="#ppt_y-.2"/>
                                          </p:val>
                                        </p:tav>
                                        <p:tav tm="5000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91139">
                                            <p:txEl>
                                              <p:pRg st="0" end="0"/>
                                            </p:txEl>
                                          </p:spTgt>
                                        </p:tgtEl>
                                        <p:attrNameLst>
                                          <p:attrName>style.visibility</p:attrName>
                                        </p:attrNameLst>
                                      </p:cBhvr>
                                      <p:to>
                                        <p:strVal val="visible"/>
                                      </p:to>
                                    </p:set>
                                    <p:anim calcmode="lin" valueType="num">
                                      <p:cBhvr>
                                        <p:cTn id="16" dur="500" fill="hold"/>
                                        <p:tgtEl>
                                          <p:spTgt spid="91139">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91139">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91139">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91139">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9113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5" presetClass="exit" presetSubtype="0" fill="hold" grpId="1" nodeType="clickEffect">
                                  <p:stCondLst>
                                    <p:cond delay="0"/>
                                  </p:stCondLst>
                                  <p:childTnLst>
                                    <p:anim calcmode="lin" valueType="num">
                                      <p:cBhvr>
                                        <p:cTn id="24" dur="2000" fill="hold"/>
                                        <p:tgtEl>
                                          <p:spTgt spid="91138"/>
                                        </p:tgtEl>
                                        <p:attrNameLst>
                                          <p:attrName>style.rotation</p:attrName>
                                        </p:attrNameLst>
                                      </p:cBhvr>
                                      <p:tavLst>
                                        <p:tav tm="0">
                                          <p:val>
                                            <p:fltVal val="0"/>
                                          </p:val>
                                        </p:tav>
                                        <p:tav tm="100000">
                                          <p:val>
                                            <p:fltVal val="-90"/>
                                          </p:val>
                                        </p:tav>
                                      </p:tavLst>
                                    </p:anim>
                                    <p:anim calcmode="lin" valueType="num">
                                      <p:cBhvr>
                                        <p:cTn id="25" dur="2000" fill="hold"/>
                                        <p:tgtEl>
                                          <p:spTgt spid="91138"/>
                                        </p:tgtEl>
                                        <p:attrNameLst>
                                          <p:attrName>ppt_w</p:attrName>
                                        </p:attrNameLst>
                                      </p:cBhvr>
                                      <p:tavLst>
                                        <p:tav tm="0">
                                          <p:val>
                                            <p:strVal val="ppt_w"/>
                                          </p:val>
                                        </p:tav>
                                        <p:tav tm="50000">
                                          <p:val>
                                            <p:strVal val="ppt_w-.5"/>
                                          </p:val>
                                        </p:tav>
                                        <p:tav tm="100000">
                                          <p:val>
                                            <p:strVal val="ppt_w-.5"/>
                                          </p:val>
                                        </p:tav>
                                      </p:tavLst>
                                    </p:anim>
                                    <p:anim calcmode="lin" valueType="num">
                                      <p:cBhvr>
                                        <p:cTn id="26" dur="2000" fill="hold"/>
                                        <p:tgtEl>
                                          <p:spTgt spid="91138"/>
                                        </p:tgtEl>
                                        <p:attrNameLst>
                                          <p:attrName>ppt_h</p:attrName>
                                        </p:attrNameLst>
                                      </p:cBhvr>
                                      <p:tavLst>
                                        <p:tav tm="0">
                                          <p:val>
                                            <p:strVal val="ppt_h"/>
                                          </p:val>
                                        </p:tav>
                                        <p:tav tm="100000">
                                          <p:val>
                                            <p:strVal val="ppt_h"/>
                                          </p:val>
                                        </p:tav>
                                      </p:tavLst>
                                    </p:anim>
                                    <p:anim calcmode="lin" valueType="num">
                                      <p:cBhvr>
                                        <p:cTn id="27" dur="2000" fill="hold"/>
                                        <p:tgtEl>
                                          <p:spTgt spid="91138"/>
                                        </p:tgtEl>
                                        <p:attrNameLst>
                                          <p:attrName>ppt_x</p:attrName>
                                        </p:attrNameLst>
                                      </p:cBhvr>
                                      <p:tavLst>
                                        <p:tav tm="0">
                                          <p:val>
                                            <p:strVal val="ppt_x"/>
                                          </p:val>
                                        </p:tav>
                                        <p:tav tm="100000">
                                          <p:val>
                                            <p:strVal val="ppt_x+.4"/>
                                          </p:val>
                                        </p:tav>
                                      </p:tavLst>
                                    </p:anim>
                                    <p:anim calcmode="lin" valueType="num">
                                      <p:cBhvr>
                                        <p:cTn id="28" dur="2000" fill="hold"/>
                                        <p:tgtEl>
                                          <p:spTgt spid="91138"/>
                                        </p:tgtEl>
                                        <p:attrNameLst>
                                          <p:attrName>ppt_y</p:attrName>
                                        </p:attrNameLst>
                                      </p:cBhvr>
                                      <p:tavLst>
                                        <p:tav tm="0">
                                          <p:val>
                                            <p:strVal val="ppt_y"/>
                                          </p:val>
                                        </p:tav>
                                        <p:tav tm="50000">
                                          <p:val>
                                            <p:strVal val="ppt_y+.1"/>
                                          </p:val>
                                        </p:tav>
                                        <p:tav tm="100000">
                                          <p:val>
                                            <p:strVal val="ppt_y-.2"/>
                                          </p:val>
                                        </p:tav>
                                      </p:tavLst>
                                    </p:anim>
                                    <p:set>
                                      <p:cBhvr>
                                        <p:cTn id="29" dur="1" fill="hold">
                                          <p:stCondLst>
                                            <p:cond delay="1998"/>
                                          </p:stCondLst>
                                        </p:cTn>
                                        <p:tgtEl>
                                          <p:spTgt spid="91138"/>
                                        </p:tgtEl>
                                        <p:attrNameLst>
                                          <p:attrName>style.visibility</p:attrName>
                                        </p:attrNameLst>
                                      </p:cBhvr>
                                      <p:to>
                                        <p:strVal val="hidden"/>
                                      </p:to>
                                    </p:set>
                                  </p:childTnLst>
                                </p:cTn>
                              </p:par>
                              <p:par>
                                <p:cTn id="30" presetID="22" presetClass="exit" presetSubtype="8" fill="hold" grpId="1" nodeType="withEffect">
                                  <p:stCondLst>
                                    <p:cond delay="0"/>
                                  </p:stCondLst>
                                  <p:childTnLst>
                                    <p:animEffect transition="out" filter="wipe(left)">
                                      <p:cBhvr>
                                        <p:cTn id="31" dur="500"/>
                                        <p:tgtEl>
                                          <p:spTgt spid="91139">
                                            <p:txEl>
                                              <p:pRg st="0" end="0"/>
                                            </p:txEl>
                                          </p:spTgt>
                                        </p:tgtEl>
                                      </p:cBhvr>
                                    </p:animEffect>
                                    <p:set>
                                      <p:cBhvr>
                                        <p:cTn id="32" dur="1" fill="hold">
                                          <p:stCondLst>
                                            <p:cond delay="499"/>
                                          </p:stCondLst>
                                        </p:cTn>
                                        <p:tgtEl>
                                          <p:spTgt spid="91139">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p:bldP spid="91138" grpId="1"/>
      <p:bldP spid="91139" grpId="0" build="p"/>
      <p:bldP spid="91139" grpId="1" build="allAtOnce"/>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57200" y="609600"/>
            <a:ext cx="8229600" cy="1143000"/>
          </a:xfrm>
        </p:spPr>
        <p:txBody>
          <a:bodyPr/>
          <a:lstStyle/>
          <a:p>
            <a:pPr eaLnBrk="1" hangingPunct="1">
              <a:defRPr/>
            </a:pPr>
            <a:r>
              <a:rPr lang="ar-SA" sz="4800" b="1" dirty="0" smtClean="0"/>
              <a:t>تتضمن المعايير المرتبطة بإدارة المؤسسة التعليمية</a:t>
            </a:r>
            <a:r>
              <a:rPr lang="en-US" sz="4800" b="1" dirty="0" smtClean="0"/>
              <a:t> </a:t>
            </a:r>
          </a:p>
        </p:txBody>
      </p:sp>
      <p:sp>
        <p:nvSpPr>
          <p:cNvPr id="92163" name="Rectangle 3"/>
          <p:cNvSpPr>
            <a:spLocks noGrp="1" noChangeArrowheads="1"/>
          </p:cNvSpPr>
          <p:nvPr>
            <p:ph type="body" idx="1"/>
          </p:nvPr>
        </p:nvSpPr>
        <p:spPr>
          <a:xfrm>
            <a:off x="457200" y="1981200"/>
            <a:ext cx="8229600" cy="4530725"/>
          </a:xfrm>
        </p:spPr>
        <p:txBody>
          <a:bodyPr>
            <a:normAutofit fontScale="62500" lnSpcReduction="20000"/>
          </a:bodyPr>
          <a:lstStyle/>
          <a:p>
            <a:pPr eaLnBrk="1" hangingPunct="1">
              <a:defRPr/>
            </a:pPr>
            <a:r>
              <a:rPr lang="ar-SA" sz="4400" b="1" dirty="0" smtClean="0"/>
              <a:t>التزام القيادات التعليمية بالجودة.</a:t>
            </a:r>
          </a:p>
          <a:p>
            <a:pPr eaLnBrk="1" hangingPunct="1">
              <a:defRPr/>
            </a:pPr>
            <a:endParaRPr lang="ar-SA" sz="4400" b="1" dirty="0" smtClean="0"/>
          </a:p>
          <a:p>
            <a:pPr eaLnBrk="1" hangingPunct="1">
              <a:defRPr/>
            </a:pPr>
            <a:r>
              <a:rPr lang="ar-SA" sz="4400" b="1" dirty="0" smtClean="0"/>
              <a:t>العلاقات الإنسانية الجيدة.</a:t>
            </a:r>
          </a:p>
          <a:p>
            <a:pPr eaLnBrk="1" hangingPunct="1">
              <a:defRPr/>
            </a:pPr>
            <a:endParaRPr lang="ar-SA" sz="4400" b="1" dirty="0" smtClean="0"/>
          </a:p>
          <a:p>
            <a:pPr eaLnBrk="1" hangingPunct="1">
              <a:defRPr/>
            </a:pPr>
            <a:r>
              <a:rPr lang="ar-SA" sz="4400" b="1" dirty="0" smtClean="0"/>
              <a:t>اختيار أعضاء هيئة التدريس وتطويرهم .</a:t>
            </a:r>
          </a:p>
          <a:p>
            <a:pPr eaLnBrk="1" hangingPunct="1">
              <a:defRPr/>
            </a:pPr>
            <a:endParaRPr lang="ar-SA" sz="4400" b="1" dirty="0" smtClean="0"/>
          </a:p>
          <a:p>
            <a:pPr eaLnBrk="1" hangingPunct="1">
              <a:defRPr/>
            </a:pPr>
            <a:r>
              <a:rPr lang="ar-SA" sz="4400" b="1" dirty="0" smtClean="0"/>
              <a:t>اختيار الإداريين وتدريبهم</a:t>
            </a:r>
            <a:r>
              <a:rPr lang="en-US" sz="4400" b="1" dirty="0" smtClean="0"/>
              <a:t>.</a:t>
            </a:r>
            <a:endParaRPr lang="ar-SA" sz="4400" b="1" dirty="0" smtClean="0"/>
          </a:p>
          <a:p>
            <a:pPr eaLnBrk="1" hangingPunct="1">
              <a:defRPr/>
            </a:pPr>
            <a:endParaRPr lang="ar-SA" sz="4500" b="1" dirty="0" smtClean="0"/>
          </a:p>
          <a:p>
            <a:pPr>
              <a:defRPr/>
            </a:pPr>
            <a:r>
              <a:rPr lang="ar-SA" sz="4500" b="1" dirty="0" smtClean="0"/>
              <a:t>تفويض السلطات اللامركزية. </a:t>
            </a:r>
            <a:r>
              <a:rPr lang="en-US" sz="4400" b="1" dirty="0" smtClean="0"/>
              <a:t/>
            </a:r>
            <a:br>
              <a:rPr lang="en-US" sz="4400" b="1" dirty="0" smtClean="0"/>
            </a:br>
            <a:endParaRPr lang="en-US" sz="4400" b="1" dirty="0" smtClean="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92162"/>
                                        </p:tgtEl>
                                        <p:attrNameLst>
                                          <p:attrName>style.visibility</p:attrName>
                                        </p:attrNameLst>
                                      </p:cBhvr>
                                      <p:to>
                                        <p:strVal val="visible"/>
                                      </p:to>
                                    </p:set>
                                    <p:animEffect transition="in" filter="fade">
                                      <p:cBhvr>
                                        <p:cTn id="7" dur="800" decel="100000"/>
                                        <p:tgtEl>
                                          <p:spTgt spid="92162"/>
                                        </p:tgtEl>
                                      </p:cBhvr>
                                    </p:animEffect>
                                    <p:anim calcmode="lin" valueType="num">
                                      <p:cBhvr>
                                        <p:cTn id="8" dur="800" decel="100000" fill="hold"/>
                                        <p:tgtEl>
                                          <p:spTgt spid="92162"/>
                                        </p:tgtEl>
                                        <p:attrNameLst>
                                          <p:attrName>style.rotation</p:attrName>
                                        </p:attrNameLst>
                                      </p:cBhvr>
                                      <p:tavLst>
                                        <p:tav tm="0">
                                          <p:val>
                                            <p:fltVal val="-90"/>
                                          </p:val>
                                        </p:tav>
                                        <p:tav tm="100000">
                                          <p:val>
                                            <p:fltVal val="0"/>
                                          </p:val>
                                        </p:tav>
                                      </p:tavLst>
                                    </p:anim>
                                    <p:anim calcmode="lin" valueType="num">
                                      <p:cBhvr>
                                        <p:cTn id="9" dur="800" decel="100000" fill="hold"/>
                                        <p:tgtEl>
                                          <p:spTgt spid="92162"/>
                                        </p:tgtEl>
                                        <p:attrNameLst>
                                          <p:attrName>ppt_x</p:attrName>
                                        </p:attrNameLst>
                                      </p:cBhvr>
                                      <p:tavLst>
                                        <p:tav tm="0">
                                          <p:val>
                                            <p:strVal val="#ppt_x+0.4"/>
                                          </p:val>
                                        </p:tav>
                                        <p:tav tm="100000">
                                          <p:val>
                                            <p:strVal val="#ppt_x-0.05"/>
                                          </p:val>
                                        </p:tav>
                                      </p:tavLst>
                                    </p:anim>
                                    <p:anim calcmode="lin" valueType="num">
                                      <p:cBhvr>
                                        <p:cTn id="10" dur="800" decel="100000" fill="hold"/>
                                        <p:tgtEl>
                                          <p:spTgt spid="9216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216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216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92163">
                                            <p:txEl>
                                              <p:pRg st="0" end="0"/>
                                            </p:txEl>
                                          </p:spTgt>
                                        </p:tgtEl>
                                        <p:attrNameLst>
                                          <p:attrName>style.visibility</p:attrName>
                                        </p:attrNameLst>
                                      </p:cBhvr>
                                      <p:to>
                                        <p:strVal val="visible"/>
                                      </p:to>
                                    </p:set>
                                    <p:animEffect transition="in" filter="fade">
                                      <p:cBhvr>
                                        <p:cTn id="17" dur="1000"/>
                                        <p:tgtEl>
                                          <p:spTgt spid="92163">
                                            <p:txEl>
                                              <p:pRg st="0" end="0"/>
                                            </p:txEl>
                                          </p:spTgt>
                                        </p:tgtEl>
                                      </p:cBhvr>
                                    </p:animEffect>
                                    <p:anim calcmode="lin" valueType="num">
                                      <p:cBhvr>
                                        <p:cTn id="18" dur="1000" fill="hold"/>
                                        <p:tgtEl>
                                          <p:spTgt spid="9216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921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92163">
                                            <p:txEl>
                                              <p:pRg st="2" end="2"/>
                                            </p:txEl>
                                          </p:spTgt>
                                        </p:tgtEl>
                                        <p:attrNameLst>
                                          <p:attrName>style.visibility</p:attrName>
                                        </p:attrNameLst>
                                      </p:cBhvr>
                                      <p:to>
                                        <p:strVal val="visible"/>
                                      </p:to>
                                    </p:set>
                                    <p:animEffect transition="in" filter="fade">
                                      <p:cBhvr>
                                        <p:cTn id="24" dur="1000"/>
                                        <p:tgtEl>
                                          <p:spTgt spid="92163">
                                            <p:txEl>
                                              <p:pRg st="2" end="2"/>
                                            </p:txEl>
                                          </p:spTgt>
                                        </p:tgtEl>
                                      </p:cBhvr>
                                    </p:animEffect>
                                    <p:anim calcmode="lin" valueType="num">
                                      <p:cBhvr>
                                        <p:cTn id="25" dur="1000" fill="hold"/>
                                        <p:tgtEl>
                                          <p:spTgt spid="9216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9216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92163">
                                            <p:txEl>
                                              <p:pRg st="4" end="4"/>
                                            </p:txEl>
                                          </p:spTgt>
                                        </p:tgtEl>
                                        <p:attrNameLst>
                                          <p:attrName>style.visibility</p:attrName>
                                        </p:attrNameLst>
                                      </p:cBhvr>
                                      <p:to>
                                        <p:strVal val="visible"/>
                                      </p:to>
                                    </p:set>
                                    <p:animEffect transition="in" filter="fade">
                                      <p:cBhvr>
                                        <p:cTn id="31" dur="1000"/>
                                        <p:tgtEl>
                                          <p:spTgt spid="92163">
                                            <p:txEl>
                                              <p:pRg st="4" end="4"/>
                                            </p:txEl>
                                          </p:spTgt>
                                        </p:tgtEl>
                                      </p:cBhvr>
                                    </p:animEffect>
                                    <p:anim calcmode="lin" valueType="num">
                                      <p:cBhvr>
                                        <p:cTn id="32" dur="1000" fill="hold"/>
                                        <p:tgtEl>
                                          <p:spTgt spid="9216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9216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92163">
                                            <p:txEl>
                                              <p:pRg st="6" end="6"/>
                                            </p:txEl>
                                          </p:spTgt>
                                        </p:tgtEl>
                                        <p:attrNameLst>
                                          <p:attrName>style.visibility</p:attrName>
                                        </p:attrNameLst>
                                      </p:cBhvr>
                                      <p:to>
                                        <p:strVal val="visible"/>
                                      </p:to>
                                    </p:set>
                                    <p:animEffect transition="in" filter="fade">
                                      <p:cBhvr>
                                        <p:cTn id="38" dur="1000"/>
                                        <p:tgtEl>
                                          <p:spTgt spid="92163">
                                            <p:txEl>
                                              <p:pRg st="6" end="6"/>
                                            </p:txEl>
                                          </p:spTgt>
                                        </p:tgtEl>
                                      </p:cBhvr>
                                    </p:animEffect>
                                    <p:anim calcmode="lin" valueType="num">
                                      <p:cBhvr>
                                        <p:cTn id="39" dur="1000" fill="hold"/>
                                        <p:tgtEl>
                                          <p:spTgt spid="92163">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9216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92163">
                                            <p:txEl>
                                              <p:pRg st="8" end="8"/>
                                            </p:txEl>
                                          </p:spTgt>
                                        </p:tgtEl>
                                        <p:attrNameLst>
                                          <p:attrName>style.visibility</p:attrName>
                                        </p:attrNameLst>
                                      </p:cBhvr>
                                      <p:to>
                                        <p:strVal val="visible"/>
                                      </p:to>
                                    </p:set>
                                    <p:animEffect transition="in" filter="fade">
                                      <p:cBhvr>
                                        <p:cTn id="45" dur="1000"/>
                                        <p:tgtEl>
                                          <p:spTgt spid="92163">
                                            <p:txEl>
                                              <p:pRg st="8" end="8"/>
                                            </p:txEl>
                                          </p:spTgt>
                                        </p:tgtEl>
                                      </p:cBhvr>
                                    </p:animEffect>
                                    <p:anim calcmode="lin" valueType="num">
                                      <p:cBhvr>
                                        <p:cTn id="46" dur="1000" fill="hold"/>
                                        <p:tgtEl>
                                          <p:spTgt spid="92163">
                                            <p:txEl>
                                              <p:pRg st="8" end="8"/>
                                            </p:txEl>
                                          </p:spTgt>
                                        </p:tgtEl>
                                        <p:attrNameLst>
                                          <p:attrName>ppt_x</p:attrName>
                                        </p:attrNameLst>
                                      </p:cBhvr>
                                      <p:tavLst>
                                        <p:tav tm="0">
                                          <p:val>
                                            <p:strVal val="#ppt_x"/>
                                          </p:val>
                                        </p:tav>
                                        <p:tav tm="100000">
                                          <p:val>
                                            <p:strVal val="#ppt_x"/>
                                          </p:val>
                                        </p:tav>
                                      </p:tavLst>
                                    </p:anim>
                                    <p:anim calcmode="lin" valueType="num">
                                      <p:cBhvr>
                                        <p:cTn id="47" dur="1000" fill="hold"/>
                                        <p:tgtEl>
                                          <p:spTgt spid="9216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p:bldP spid="92163"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defRPr/>
            </a:pPr>
            <a:r>
              <a:rPr lang="ar-SA" b="1" dirty="0" smtClean="0">
                <a:solidFill>
                  <a:srgbClr val="FF0000"/>
                </a:solidFill>
              </a:rPr>
              <a:t>نشاط تدريبي</a:t>
            </a:r>
            <a:endParaRPr lang="en-US" b="1" dirty="0" smtClean="0">
              <a:solidFill>
                <a:srgbClr val="FF0000"/>
              </a:solidFill>
            </a:endParaRPr>
          </a:p>
        </p:txBody>
      </p:sp>
      <p:sp>
        <p:nvSpPr>
          <p:cNvPr id="95235" name="Rectangle 3"/>
          <p:cNvSpPr>
            <a:spLocks noGrp="1" noChangeArrowheads="1"/>
          </p:cNvSpPr>
          <p:nvPr>
            <p:ph type="body" idx="1"/>
          </p:nvPr>
        </p:nvSpPr>
        <p:spPr/>
        <p:txBody>
          <a:bodyPr/>
          <a:lstStyle/>
          <a:p>
            <a:pPr eaLnBrk="1" hangingPunct="1">
              <a:buFontTx/>
              <a:buNone/>
            </a:pPr>
            <a:r>
              <a:rPr lang="ar-SA" sz="3200" b="1" dirty="0" smtClean="0">
                <a:solidFill>
                  <a:srgbClr val="FF0000"/>
                </a:solidFill>
              </a:rPr>
              <a:t>ما تصورك للمعايير المرتبطة</a:t>
            </a:r>
            <a:r>
              <a:rPr lang="en-US" sz="3200" b="1" dirty="0" smtClean="0">
                <a:solidFill>
                  <a:srgbClr val="FF0000"/>
                </a:solidFill>
              </a:rPr>
              <a:t> </a:t>
            </a:r>
            <a:r>
              <a:rPr lang="ar-SA" sz="3200" b="1" dirty="0" smtClean="0">
                <a:solidFill>
                  <a:srgbClr val="FF0000"/>
                </a:solidFill>
              </a:rPr>
              <a:t>بالإمكانات المادية</a:t>
            </a:r>
            <a:r>
              <a:rPr lang="en-US" sz="3200" b="1" dirty="0" smtClean="0">
                <a:solidFill>
                  <a:srgbClr val="FF0000"/>
                </a:solidFill>
              </a:rPr>
              <a:t> </a:t>
            </a:r>
            <a:r>
              <a:rPr lang="ar-SA" sz="3200" b="1" dirty="0" smtClean="0">
                <a:solidFill>
                  <a:srgbClr val="FF0000"/>
                </a:solidFill>
              </a:rPr>
              <a:t>في إطار تطبيق الجودة في التعليم؟</a:t>
            </a:r>
            <a:endParaRPr lang="en-US" sz="3200" b="1" dirty="0" smtClean="0">
              <a:solidFill>
                <a:srgbClr val="FF0000"/>
              </a:solidFill>
            </a:endParaRPr>
          </a:p>
          <a:p>
            <a:pPr eaLnBrk="1" hangingPunct="1">
              <a:buFontTx/>
              <a:buNone/>
            </a:pPr>
            <a:endParaRPr lang="en-US" sz="4400" dirty="0" smtClean="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95234"/>
                                        </p:tgtEl>
                                        <p:attrNameLst>
                                          <p:attrName>style.visibility</p:attrName>
                                        </p:attrNameLst>
                                      </p:cBhvr>
                                      <p:to>
                                        <p:strVal val="visible"/>
                                      </p:to>
                                    </p:set>
                                    <p:animEffect transition="in" filter="fade">
                                      <p:cBhvr>
                                        <p:cTn id="7" dur="800" decel="100000"/>
                                        <p:tgtEl>
                                          <p:spTgt spid="95234"/>
                                        </p:tgtEl>
                                      </p:cBhvr>
                                    </p:animEffect>
                                    <p:anim calcmode="lin" valueType="num">
                                      <p:cBhvr>
                                        <p:cTn id="8" dur="800" decel="100000" fill="hold"/>
                                        <p:tgtEl>
                                          <p:spTgt spid="95234"/>
                                        </p:tgtEl>
                                        <p:attrNameLst>
                                          <p:attrName>style.rotation</p:attrName>
                                        </p:attrNameLst>
                                      </p:cBhvr>
                                      <p:tavLst>
                                        <p:tav tm="0">
                                          <p:val>
                                            <p:fltVal val="-90"/>
                                          </p:val>
                                        </p:tav>
                                        <p:tav tm="100000">
                                          <p:val>
                                            <p:fltVal val="0"/>
                                          </p:val>
                                        </p:tav>
                                      </p:tavLst>
                                    </p:anim>
                                    <p:anim calcmode="lin" valueType="num">
                                      <p:cBhvr>
                                        <p:cTn id="9" dur="800" decel="100000" fill="hold"/>
                                        <p:tgtEl>
                                          <p:spTgt spid="95234"/>
                                        </p:tgtEl>
                                        <p:attrNameLst>
                                          <p:attrName>ppt_x</p:attrName>
                                        </p:attrNameLst>
                                      </p:cBhvr>
                                      <p:tavLst>
                                        <p:tav tm="0">
                                          <p:val>
                                            <p:strVal val="#ppt_x+0.4"/>
                                          </p:val>
                                        </p:tav>
                                        <p:tav tm="100000">
                                          <p:val>
                                            <p:strVal val="#ppt_x-0.05"/>
                                          </p:val>
                                        </p:tav>
                                      </p:tavLst>
                                    </p:anim>
                                    <p:anim calcmode="lin" valueType="num">
                                      <p:cBhvr>
                                        <p:cTn id="10" dur="800" decel="100000" fill="hold"/>
                                        <p:tgtEl>
                                          <p:spTgt spid="9523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523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523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95235">
                                            <p:txEl>
                                              <p:pRg st="0" end="0"/>
                                            </p:txEl>
                                          </p:spTgt>
                                        </p:tgtEl>
                                        <p:attrNameLst>
                                          <p:attrName>style.visibility</p:attrName>
                                        </p:attrNameLst>
                                      </p:cBhvr>
                                      <p:to>
                                        <p:strVal val="visible"/>
                                      </p:to>
                                    </p:set>
                                    <p:animEffect transition="in" filter="fade">
                                      <p:cBhvr>
                                        <p:cTn id="17" dur="1000"/>
                                        <p:tgtEl>
                                          <p:spTgt spid="95235">
                                            <p:txEl>
                                              <p:pRg st="0" end="0"/>
                                            </p:txEl>
                                          </p:spTgt>
                                        </p:tgtEl>
                                      </p:cBhvr>
                                    </p:animEffect>
                                    <p:anim calcmode="lin" valueType="num">
                                      <p:cBhvr>
                                        <p:cTn id="18" dur="1000" fill="hold"/>
                                        <p:tgtEl>
                                          <p:spTgt spid="95235">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9523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p:bldP spid="95235"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57200" y="609600"/>
            <a:ext cx="8229600" cy="1143000"/>
          </a:xfrm>
        </p:spPr>
        <p:txBody>
          <a:bodyPr>
            <a:normAutofit/>
          </a:bodyPr>
          <a:lstStyle/>
          <a:p>
            <a:pPr eaLnBrk="1" hangingPunct="1">
              <a:defRPr/>
            </a:pPr>
            <a:r>
              <a:rPr lang="ar-SA" sz="3600" b="1" dirty="0" smtClean="0"/>
              <a:t>تتضمن المعايير المرتبطة بالإمكانات المادية</a:t>
            </a:r>
            <a:r>
              <a:rPr lang="en-US" sz="3600" b="1" dirty="0" smtClean="0"/>
              <a:t> </a:t>
            </a:r>
          </a:p>
        </p:txBody>
      </p:sp>
      <p:sp>
        <p:nvSpPr>
          <p:cNvPr id="96259" name="Rectangle 3"/>
          <p:cNvSpPr>
            <a:spLocks noGrp="1" noChangeArrowheads="1"/>
          </p:cNvSpPr>
          <p:nvPr>
            <p:ph type="body" idx="1"/>
          </p:nvPr>
        </p:nvSpPr>
        <p:spPr>
          <a:xfrm>
            <a:off x="457200" y="1981200"/>
            <a:ext cx="8229600" cy="4530725"/>
          </a:xfrm>
        </p:spPr>
        <p:txBody>
          <a:bodyPr/>
          <a:lstStyle/>
          <a:p>
            <a:r>
              <a:rPr lang="ar-SA" b="1" dirty="0" smtClean="0"/>
              <a:t>مرونة المبنى المؤسسي وقدرته على تحقيق الأهداف المرجوة منه.</a:t>
            </a:r>
          </a:p>
          <a:p>
            <a:pPr eaLnBrk="1" hangingPunct="1"/>
            <a:endParaRPr lang="ar-SA" b="1" dirty="0" smtClean="0"/>
          </a:p>
          <a:p>
            <a:pPr eaLnBrk="1" hangingPunct="1"/>
            <a:r>
              <a:rPr lang="ar-SA" b="1" dirty="0" smtClean="0"/>
              <a:t>مدى استفادة الطلاب من المكتبة  والأجهزة والأدوات...</a:t>
            </a:r>
            <a:r>
              <a:rPr lang="ar-SA" b="1" dirty="0" err="1" smtClean="0"/>
              <a:t>إلخ</a:t>
            </a:r>
            <a:r>
              <a:rPr lang="en-US" b="1" dirty="0" smtClean="0"/>
              <a:t>.</a:t>
            </a:r>
            <a:br>
              <a:rPr lang="en-US" b="1" dirty="0" smtClean="0"/>
            </a:br>
            <a:r>
              <a:rPr lang="en-US" b="1" dirty="0" smtClean="0"/>
              <a:t/>
            </a:r>
            <a:br>
              <a:rPr lang="en-US" b="1" dirty="0" smtClean="0"/>
            </a:br>
            <a:endParaRPr lang="en-US" b="1" dirty="0" smtClean="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96258"/>
                                        </p:tgtEl>
                                        <p:attrNameLst>
                                          <p:attrName>style.visibility</p:attrName>
                                        </p:attrNameLst>
                                      </p:cBhvr>
                                      <p:to>
                                        <p:strVal val="visible"/>
                                      </p:to>
                                    </p:set>
                                    <p:animEffect transition="in" filter="fade">
                                      <p:cBhvr>
                                        <p:cTn id="7" dur="800" decel="100000"/>
                                        <p:tgtEl>
                                          <p:spTgt spid="96258"/>
                                        </p:tgtEl>
                                      </p:cBhvr>
                                    </p:animEffect>
                                    <p:anim calcmode="lin" valueType="num">
                                      <p:cBhvr>
                                        <p:cTn id="8" dur="800" decel="100000" fill="hold"/>
                                        <p:tgtEl>
                                          <p:spTgt spid="96258"/>
                                        </p:tgtEl>
                                        <p:attrNameLst>
                                          <p:attrName>style.rotation</p:attrName>
                                        </p:attrNameLst>
                                      </p:cBhvr>
                                      <p:tavLst>
                                        <p:tav tm="0">
                                          <p:val>
                                            <p:fltVal val="-90"/>
                                          </p:val>
                                        </p:tav>
                                        <p:tav tm="100000">
                                          <p:val>
                                            <p:fltVal val="0"/>
                                          </p:val>
                                        </p:tav>
                                      </p:tavLst>
                                    </p:anim>
                                    <p:anim calcmode="lin" valueType="num">
                                      <p:cBhvr>
                                        <p:cTn id="9" dur="800" decel="100000" fill="hold"/>
                                        <p:tgtEl>
                                          <p:spTgt spid="96258"/>
                                        </p:tgtEl>
                                        <p:attrNameLst>
                                          <p:attrName>ppt_x</p:attrName>
                                        </p:attrNameLst>
                                      </p:cBhvr>
                                      <p:tavLst>
                                        <p:tav tm="0">
                                          <p:val>
                                            <p:strVal val="#ppt_x+0.4"/>
                                          </p:val>
                                        </p:tav>
                                        <p:tav tm="100000">
                                          <p:val>
                                            <p:strVal val="#ppt_x-0.05"/>
                                          </p:val>
                                        </p:tav>
                                      </p:tavLst>
                                    </p:anim>
                                    <p:anim calcmode="lin" valueType="num">
                                      <p:cBhvr>
                                        <p:cTn id="10" dur="800" decel="100000" fill="hold"/>
                                        <p:tgtEl>
                                          <p:spTgt spid="9625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625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625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96259">
                                            <p:txEl>
                                              <p:pRg st="0" end="0"/>
                                            </p:txEl>
                                          </p:spTgt>
                                        </p:tgtEl>
                                        <p:attrNameLst>
                                          <p:attrName>style.visibility</p:attrName>
                                        </p:attrNameLst>
                                      </p:cBhvr>
                                      <p:to>
                                        <p:strVal val="visible"/>
                                      </p:to>
                                    </p:set>
                                    <p:animEffect transition="in" filter="fade">
                                      <p:cBhvr>
                                        <p:cTn id="17" dur="1000"/>
                                        <p:tgtEl>
                                          <p:spTgt spid="96259">
                                            <p:txEl>
                                              <p:pRg st="0" end="0"/>
                                            </p:txEl>
                                          </p:spTgt>
                                        </p:tgtEl>
                                      </p:cBhvr>
                                    </p:animEffect>
                                    <p:anim calcmode="lin" valueType="num">
                                      <p:cBhvr>
                                        <p:cTn id="18" dur="1000" fill="hold"/>
                                        <p:tgtEl>
                                          <p:spTgt spid="96259">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962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96259">
                                            <p:txEl>
                                              <p:pRg st="2" end="2"/>
                                            </p:txEl>
                                          </p:spTgt>
                                        </p:tgtEl>
                                        <p:attrNameLst>
                                          <p:attrName>style.visibility</p:attrName>
                                        </p:attrNameLst>
                                      </p:cBhvr>
                                      <p:to>
                                        <p:strVal val="visible"/>
                                      </p:to>
                                    </p:set>
                                    <p:animEffect transition="in" filter="fade">
                                      <p:cBhvr>
                                        <p:cTn id="24" dur="1000"/>
                                        <p:tgtEl>
                                          <p:spTgt spid="96259">
                                            <p:txEl>
                                              <p:pRg st="2" end="2"/>
                                            </p:txEl>
                                          </p:spTgt>
                                        </p:tgtEl>
                                      </p:cBhvr>
                                    </p:animEffect>
                                    <p:anim calcmode="lin" valueType="num">
                                      <p:cBhvr>
                                        <p:cTn id="25" dur="1000" fill="hold"/>
                                        <p:tgtEl>
                                          <p:spTgt spid="96259">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9625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p:bldP spid="96259"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p:txBody>
          <a:bodyPr/>
          <a:lstStyle/>
          <a:p>
            <a:pPr eaLnBrk="1" hangingPunct="1"/>
            <a:r>
              <a:rPr lang="ar-SA" smtClean="0"/>
              <a:t>نشاط تدريبي</a:t>
            </a:r>
            <a:endParaRPr lang="en-US" smtClean="0"/>
          </a:p>
        </p:txBody>
      </p:sp>
      <p:sp>
        <p:nvSpPr>
          <p:cNvPr id="97283" name="Rectangle 3"/>
          <p:cNvSpPr>
            <a:spLocks noGrp="1" noChangeArrowheads="1"/>
          </p:cNvSpPr>
          <p:nvPr>
            <p:ph type="body" idx="1"/>
          </p:nvPr>
        </p:nvSpPr>
        <p:spPr/>
        <p:txBody>
          <a:bodyPr/>
          <a:lstStyle/>
          <a:p>
            <a:pPr eaLnBrk="1" hangingPunct="1">
              <a:buFont typeface="Wingdings" pitchFamily="2" charset="2"/>
              <a:buNone/>
            </a:pPr>
            <a:r>
              <a:rPr lang="ar-SA" sz="3200" b="1" dirty="0" smtClean="0">
                <a:solidFill>
                  <a:srgbClr val="FF0000"/>
                </a:solidFill>
              </a:rPr>
              <a:t>ما تصورك للمعايير المرتبطة</a:t>
            </a:r>
            <a:r>
              <a:rPr lang="en-US" sz="3200" b="1" dirty="0" smtClean="0">
                <a:solidFill>
                  <a:srgbClr val="FF0000"/>
                </a:solidFill>
              </a:rPr>
              <a:t> </a:t>
            </a:r>
            <a:r>
              <a:rPr lang="ar-SA" sz="3200" b="1" dirty="0" smtClean="0">
                <a:solidFill>
                  <a:srgbClr val="FF0000"/>
                </a:solidFill>
              </a:rPr>
              <a:t>بالعلاقة بين المؤسسة التعليمية والمجتمع</a:t>
            </a:r>
            <a:r>
              <a:rPr lang="en-US" sz="3200" b="1" dirty="0" smtClean="0">
                <a:solidFill>
                  <a:srgbClr val="FF0000"/>
                </a:solidFill>
              </a:rPr>
              <a:t> </a:t>
            </a:r>
            <a:r>
              <a:rPr lang="ar-SA" sz="3200" b="1" dirty="0" smtClean="0">
                <a:solidFill>
                  <a:srgbClr val="FF0000"/>
                </a:solidFill>
              </a:rPr>
              <a:t>في إطار تطبيق الجودة في التعليم؟</a:t>
            </a:r>
            <a:endParaRPr lang="en-US" sz="3200" b="1" dirty="0" smtClean="0">
              <a:solidFill>
                <a:srgbClr val="FF0000"/>
              </a:solidFill>
            </a:endParaRPr>
          </a:p>
          <a:p>
            <a:pPr eaLnBrk="1" hangingPunct="1">
              <a:buFont typeface="Wingdings" pitchFamily="2" charset="2"/>
              <a:buNone/>
            </a:pPr>
            <a:endParaRPr lang="en-US" sz="4000" dirty="0" smtClean="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7282"/>
                                        </p:tgtEl>
                                        <p:attrNameLst>
                                          <p:attrName>style.visibility</p:attrName>
                                        </p:attrNameLst>
                                      </p:cBhvr>
                                      <p:to>
                                        <p:strVal val="visible"/>
                                      </p:to>
                                    </p:set>
                                    <p:animEffect transition="in" filter="fade">
                                      <p:cBhvr>
                                        <p:cTn id="7" dur="2000"/>
                                        <p:tgtEl>
                                          <p:spTgt spid="9728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7283"/>
                                        </p:tgtEl>
                                        <p:attrNameLst>
                                          <p:attrName>style.visibility</p:attrName>
                                        </p:attrNameLst>
                                      </p:cBhvr>
                                      <p:to>
                                        <p:strVal val="visible"/>
                                      </p:to>
                                    </p:set>
                                    <p:animEffect transition="in" filter="fade">
                                      <p:cBhvr>
                                        <p:cTn id="10" dur="2000"/>
                                        <p:tgtEl>
                                          <p:spTgt spid="97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p:bldP spid="97283" grpId="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609600"/>
            <a:ext cx="8229600" cy="1143000"/>
          </a:xfrm>
        </p:spPr>
        <p:txBody>
          <a:bodyPr>
            <a:noAutofit/>
          </a:bodyPr>
          <a:lstStyle/>
          <a:p>
            <a:pPr algn="r" eaLnBrk="1" hangingPunct="1"/>
            <a:r>
              <a:rPr lang="ar-SA" sz="4000" b="1" dirty="0" smtClean="0"/>
              <a:t>تتضمن المعايير المرتبطة بالعلاقة بين المؤسسة التعليمية والمجتمع</a:t>
            </a:r>
            <a:r>
              <a:rPr lang="en-US" sz="4000" b="1" dirty="0" smtClean="0"/>
              <a:t> </a:t>
            </a:r>
          </a:p>
        </p:txBody>
      </p:sp>
      <p:sp>
        <p:nvSpPr>
          <p:cNvPr id="98307" name="Rectangle 3"/>
          <p:cNvSpPr>
            <a:spLocks noGrp="1" noChangeArrowheads="1"/>
          </p:cNvSpPr>
          <p:nvPr>
            <p:ph type="body" idx="1"/>
          </p:nvPr>
        </p:nvSpPr>
        <p:spPr>
          <a:xfrm>
            <a:off x="457200" y="1981200"/>
            <a:ext cx="8229600" cy="4530725"/>
          </a:xfrm>
        </p:spPr>
        <p:txBody>
          <a:bodyPr/>
          <a:lstStyle/>
          <a:p>
            <a:pPr eaLnBrk="1" hangingPunct="1"/>
            <a:r>
              <a:rPr lang="ar-SA" sz="2600" b="1" dirty="0" smtClean="0">
                <a:solidFill>
                  <a:srgbClr val="FF3300"/>
                </a:solidFill>
              </a:rPr>
              <a:t>مدى وفاء المؤسسة التعليمية باحتياجات المجتمع المحيط والمشاركة في حل مشكلاته.</a:t>
            </a:r>
          </a:p>
          <a:p>
            <a:pPr eaLnBrk="1" hangingPunct="1"/>
            <a:r>
              <a:rPr lang="ar-SA" sz="2600" b="1" dirty="0" smtClean="0">
                <a:solidFill>
                  <a:srgbClr val="009900"/>
                </a:solidFill>
              </a:rPr>
              <a:t>ربط التخصصات بطبيعة المجتمع وحاجاته.</a:t>
            </a:r>
          </a:p>
          <a:p>
            <a:pPr eaLnBrk="1" hangingPunct="1"/>
            <a:r>
              <a:rPr lang="ar-SA" sz="2600" b="1" dirty="0" smtClean="0">
                <a:solidFill>
                  <a:schemeClr val="accent2"/>
                </a:solidFill>
              </a:rPr>
              <a:t>التفاعل بين المؤسسة بمواردها البشرية والفكرية وبين المجتمع بقطاعاته الإنتاجية والخدمية.</a:t>
            </a:r>
            <a:endParaRPr lang="en-US" sz="2600" b="1" dirty="0" smtClean="0">
              <a:solidFill>
                <a:schemeClr val="accent2"/>
              </a:solidFill>
            </a:endParaRPr>
          </a:p>
          <a:p>
            <a:pPr eaLnBrk="1" hangingPunct="1"/>
            <a:r>
              <a:rPr lang="ar-SA" sz="2600" b="1" dirty="0" smtClean="0"/>
              <a:t>إزكاء مبدأ المشاركة المجتمعية لمؤسسات المجتمع المدني والجمعيات المهتمة بالتعليم للمشاركة في الرقابة </a:t>
            </a:r>
            <a:r>
              <a:rPr lang="ar-SA" sz="2600" b="1" dirty="0" err="1" smtClean="0"/>
              <a:t>و</a:t>
            </a:r>
            <a:r>
              <a:rPr lang="ar-SA" sz="2600" b="1" dirty="0" smtClean="0"/>
              <a:t> دعم مناخ الجودة.</a:t>
            </a:r>
          </a:p>
          <a:p>
            <a:pPr eaLnBrk="1" hangingPunct="1"/>
            <a:r>
              <a:rPr lang="ar-EG" sz="2600" b="1" dirty="0" err="1" smtClean="0">
                <a:solidFill>
                  <a:srgbClr val="00CCFF"/>
                </a:solidFill>
              </a:rPr>
              <a:t>تعزير</a:t>
            </a:r>
            <a:r>
              <a:rPr lang="ar-EG" sz="2600" b="1" dirty="0" smtClean="0">
                <a:solidFill>
                  <a:srgbClr val="00CCFF"/>
                </a:solidFill>
              </a:rPr>
              <a:t> دور أولياء الأمور في مجلس الأمناء بإتاحة الفرص أمامهم للمشاركة الفعالة في البحث عن بدائل لامركزية للتمويل وتقديم العون المالي </a:t>
            </a:r>
            <a:r>
              <a:rPr lang="ar-EG" sz="2600" b="1" dirty="0" err="1" smtClean="0">
                <a:solidFill>
                  <a:srgbClr val="00CCFF"/>
                </a:solidFill>
              </a:rPr>
              <a:t>لل</a:t>
            </a:r>
            <a:r>
              <a:rPr lang="ar-SA" b="1" dirty="0" smtClean="0">
                <a:solidFill>
                  <a:srgbClr val="00CCFF"/>
                </a:solidFill>
              </a:rPr>
              <a:t>مؤسسة.</a:t>
            </a:r>
            <a:r>
              <a:rPr lang="en-US" sz="2800" dirty="0" smtClean="0">
                <a:solidFill>
                  <a:srgbClr val="00CCFF"/>
                </a:solidFill>
              </a:rPr>
              <a:t> </a:t>
            </a:r>
          </a:p>
        </p:txBody>
      </p:sp>
      <p:sp>
        <p:nvSpPr>
          <p:cNvPr id="4" name="مربع نص 3"/>
          <p:cNvSpPr txBox="1"/>
          <p:nvPr/>
        </p:nvSpPr>
        <p:spPr>
          <a:xfrm>
            <a:off x="6516216" y="6500834"/>
            <a:ext cx="2556948" cy="338554"/>
          </a:xfrm>
          <a:prstGeom prst="rect">
            <a:avLst/>
          </a:prstGeom>
          <a:noFill/>
        </p:spPr>
        <p:txBody>
          <a:bodyPr wrap="square" rtlCol="1">
            <a:spAutoFit/>
          </a:bodyPr>
          <a:lstStyle/>
          <a:p>
            <a:r>
              <a:rPr lang="ar-SA" sz="1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د/ عبير عبد الصادق محمد بدوي</a:t>
            </a:r>
            <a:endParaRPr lang="ar-SA" sz="16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98306"/>
                                        </p:tgtEl>
                                        <p:attrNameLst>
                                          <p:attrName>style.visibility</p:attrName>
                                        </p:attrNameLst>
                                      </p:cBhvr>
                                      <p:to>
                                        <p:strVal val="visible"/>
                                      </p:to>
                                    </p:set>
                                    <p:anim calcmode="lin" valueType="num">
                                      <p:cBhvr>
                                        <p:cTn id="7" dur="2000" fill="hold"/>
                                        <p:tgtEl>
                                          <p:spTgt spid="98306"/>
                                        </p:tgtEl>
                                        <p:attrNameLst>
                                          <p:attrName>ppt_w</p:attrName>
                                        </p:attrNameLst>
                                      </p:cBhvr>
                                      <p:tavLst>
                                        <p:tav tm="0">
                                          <p:val>
                                            <p:strVal val="#ppt_w*2.5"/>
                                          </p:val>
                                        </p:tav>
                                        <p:tav tm="100000">
                                          <p:val>
                                            <p:strVal val="#ppt_w"/>
                                          </p:val>
                                        </p:tav>
                                      </p:tavLst>
                                    </p:anim>
                                    <p:anim calcmode="lin" valueType="num">
                                      <p:cBhvr>
                                        <p:cTn id="8" dur="2000" fill="hold"/>
                                        <p:tgtEl>
                                          <p:spTgt spid="98306"/>
                                        </p:tgtEl>
                                        <p:attrNameLst>
                                          <p:attrName>ppt_h</p:attrName>
                                        </p:attrNameLst>
                                      </p:cBhvr>
                                      <p:tavLst>
                                        <p:tav tm="0">
                                          <p:val>
                                            <p:strVal val="#ppt_h"/>
                                          </p:val>
                                        </p:tav>
                                        <p:tav tm="100000">
                                          <p:val>
                                            <p:strVal val="#ppt_h"/>
                                          </p:val>
                                        </p:tav>
                                      </p:tavLst>
                                    </p:anim>
                                    <p:anim calcmode="lin" valueType="num">
                                      <p:cBhvr>
                                        <p:cTn id="9" dur="2000" fill="hold"/>
                                        <p:tgtEl>
                                          <p:spTgt spid="98306"/>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98306"/>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9830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8307">
                                            <p:txEl>
                                              <p:pRg st="0" end="0"/>
                                            </p:txEl>
                                          </p:spTgt>
                                        </p:tgtEl>
                                        <p:attrNameLst>
                                          <p:attrName>style.visibility</p:attrName>
                                        </p:attrNameLst>
                                      </p:cBhvr>
                                      <p:to>
                                        <p:strVal val="visible"/>
                                      </p:to>
                                    </p:set>
                                    <p:animEffect transition="in" filter="wipe(left)">
                                      <p:cBhvr>
                                        <p:cTn id="16" dur="500"/>
                                        <p:tgtEl>
                                          <p:spTgt spid="9830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8307">
                                            <p:txEl>
                                              <p:pRg st="1" end="1"/>
                                            </p:txEl>
                                          </p:spTgt>
                                        </p:tgtEl>
                                        <p:attrNameLst>
                                          <p:attrName>style.visibility</p:attrName>
                                        </p:attrNameLst>
                                      </p:cBhvr>
                                      <p:to>
                                        <p:strVal val="visible"/>
                                      </p:to>
                                    </p:set>
                                    <p:animEffect transition="in" filter="wipe(left)">
                                      <p:cBhvr>
                                        <p:cTn id="21" dur="500"/>
                                        <p:tgtEl>
                                          <p:spTgt spid="98307">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8307">
                                            <p:txEl>
                                              <p:pRg st="2" end="2"/>
                                            </p:txEl>
                                          </p:spTgt>
                                        </p:tgtEl>
                                        <p:attrNameLst>
                                          <p:attrName>style.visibility</p:attrName>
                                        </p:attrNameLst>
                                      </p:cBhvr>
                                      <p:to>
                                        <p:strVal val="visible"/>
                                      </p:to>
                                    </p:set>
                                    <p:animEffect transition="in" filter="wipe(left)">
                                      <p:cBhvr>
                                        <p:cTn id="26" dur="500"/>
                                        <p:tgtEl>
                                          <p:spTgt spid="98307">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8307">
                                            <p:txEl>
                                              <p:pRg st="3" end="3"/>
                                            </p:txEl>
                                          </p:spTgt>
                                        </p:tgtEl>
                                        <p:attrNameLst>
                                          <p:attrName>style.visibility</p:attrName>
                                        </p:attrNameLst>
                                      </p:cBhvr>
                                      <p:to>
                                        <p:strVal val="visible"/>
                                      </p:to>
                                    </p:set>
                                    <p:animEffect transition="in" filter="wipe(left)">
                                      <p:cBhvr>
                                        <p:cTn id="31" dur="500"/>
                                        <p:tgtEl>
                                          <p:spTgt spid="98307">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8307">
                                            <p:txEl>
                                              <p:pRg st="4" end="4"/>
                                            </p:txEl>
                                          </p:spTgt>
                                        </p:tgtEl>
                                        <p:attrNameLst>
                                          <p:attrName>style.visibility</p:attrName>
                                        </p:attrNameLst>
                                      </p:cBhvr>
                                      <p:to>
                                        <p:strVal val="visible"/>
                                      </p:to>
                                    </p:set>
                                    <p:animEffect transition="in" filter="wipe(left)">
                                      <p:cBhvr>
                                        <p:cTn id="36" dur="500"/>
                                        <p:tgtEl>
                                          <p:spTgt spid="983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p:bldP spid="98307"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000100" y="571480"/>
            <a:ext cx="7704137" cy="5472112"/>
            <a:chOff x="384" y="672"/>
            <a:chExt cx="4956" cy="2928"/>
          </a:xfrm>
        </p:grpSpPr>
        <p:grpSp>
          <p:nvGrpSpPr>
            <p:cNvPr id="3" name="Group 4"/>
            <p:cNvGrpSpPr>
              <a:grpSpLocks/>
            </p:cNvGrpSpPr>
            <p:nvPr/>
          </p:nvGrpSpPr>
          <p:grpSpPr bwMode="auto">
            <a:xfrm>
              <a:off x="384" y="672"/>
              <a:ext cx="4956" cy="2928"/>
              <a:chOff x="3888" y="1296"/>
              <a:chExt cx="1960" cy="1488"/>
            </a:xfrm>
          </p:grpSpPr>
          <p:sp>
            <p:nvSpPr>
              <p:cNvPr id="5136" name="Freeform 5"/>
              <p:cNvSpPr>
                <a:spLocks/>
              </p:cNvSpPr>
              <p:nvPr/>
            </p:nvSpPr>
            <p:spPr bwMode="auto">
              <a:xfrm flipH="1">
                <a:off x="3996" y="1296"/>
                <a:ext cx="1852" cy="1488"/>
              </a:xfrm>
              <a:custGeom>
                <a:avLst/>
                <a:gdLst>
                  <a:gd name="T0" fmla="*/ 1070 w 9260"/>
                  <a:gd name="T1" fmla="*/ 13065 h 13198"/>
                  <a:gd name="T2" fmla="*/ 828 w 9260"/>
                  <a:gd name="T3" fmla="*/ 12749 h 13198"/>
                  <a:gd name="T4" fmla="*/ 719 w 9260"/>
                  <a:gd name="T5" fmla="*/ 12380 h 13198"/>
                  <a:gd name="T6" fmla="*/ 675 w 9260"/>
                  <a:gd name="T7" fmla="*/ 11969 h 13198"/>
                  <a:gd name="T8" fmla="*/ 636 w 9260"/>
                  <a:gd name="T9" fmla="*/ 11716 h 13198"/>
                  <a:gd name="T10" fmla="*/ 571 w 9260"/>
                  <a:gd name="T11" fmla="*/ 11691 h 13198"/>
                  <a:gd name="T12" fmla="*/ 488 w 9260"/>
                  <a:gd name="T13" fmla="*/ 11443 h 13198"/>
                  <a:gd name="T14" fmla="*/ 366 w 9260"/>
                  <a:gd name="T15" fmla="*/ 10502 h 13198"/>
                  <a:gd name="T16" fmla="*/ 231 w 9260"/>
                  <a:gd name="T17" fmla="*/ 9316 h 13198"/>
                  <a:gd name="T18" fmla="*/ 124 w 9260"/>
                  <a:gd name="T19" fmla="*/ 8300 h 13198"/>
                  <a:gd name="T20" fmla="*/ 109 w 9260"/>
                  <a:gd name="T21" fmla="*/ 7233 h 13198"/>
                  <a:gd name="T22" fmla="*/ 191 w 9260"/>
                  <a:gd name="T23" fmla="*/ 5960 h 13198"/>
                  <a:gd name="T24" fmla="*/ 59 w 9260"/>
                  <a:gd name="T25" fmla="*/ 5052 h 13198"/>
                  <a:gd name="T26" fmla="*/ 75 w 9260"/>
                  <a:gd name="T27" fmla="*/ 4394 h 13198"/>
                  <a:gd name="T28" fmla="*/ 142 w 9260"/>
                  <a:gd name="T29" fmla="*/ 4015 h 13198"/>
                  <a:gd name="T30" fmla="*/ 246 w 9260"/>
                  <a:gd name="T31" fmla="*/ 3914 h 13198"/>
                  <a:gd name="T32" fmla="*/ 343 w 9260"/>
                  <a:gd name="T33" fmla="*/ 3859 h 13198"/>
                  <a:gd name="T34" fmla="*/ 483 w 9260"/>
                  <a:gd name="T35" fmla="*/ 3823 h 13198"/>
                  <a:gd name="T36" fmla="*/ 560 w 9260"/>
                  <a:gd name="T37" fmla="*/ 3735 h 13198"/>
                  <a:gd name="T38" fmla="*/ 433 w 9260"/>
                  <a:gd name="T39" fmla="*/ 3688 h 13198"/>
                  <a:gd name="T40" fmla="*/ 265 w 9260"/>
                  <a:gd name="T41" fmla="*/ 3665 h 13198"/>
                  <a:gd name="T42" fmla="*/ 98 w 9260"/>
                  <a:gd name="T43" fmla="*/ 3655 h 13198"/>
                  <a:gd name="T44" fmla="*/ 88 w 9260"/>
                  <a:gd name="T45" fmla="*/ 3408 h 13198"/>
                  <a:gd name="T46" fmla="*/ 254 w 9260"/>
                  <a:gd name="T47" fmla="*/ 2587 h 13198"/>
                  <a:gd name="T48" fmla="*/ 246 w 9260"/>
                  <a:gd name="T49" fmla="*/ 1911 h 13198"/>
                  <a:gd name="T50" fmla="*/ 223 w 9260"/>
                  <a:gd name="T51" fmla="*/ 1242 h 13198"/>
                  <a:gd name="T52" fmla="*/ 272 w 9260"/>
                  <a:gd name="T53" fmla="*/ 585 h 13198"/>
                  <a:gd name="T54" fmla="*/ 270 w 9260"/>
                  <a:gd name="T55" fmla="*/ 237 h 13198"/>
                  <a:gd name="T56" fmla="*/ 8294 w 9260"/>
                  <a:gd name="T57" fmla="*/ 0 h 13198"/>
                  <a:gd name="T58" fmla="*/ 8029 w 9260"/>
                  <a:gd name="T59" fmla="*/ 712 h 13198"/>
                  <a:gd name="T60" fmla="*/ 7886 w 9260"/>
                  <a:gd name="T61" fmla="*/ 1880 h 13198"/>
                  <a:gd name="T62" fmla="*/ 7827 w 9260"/>
                  <a:gd name="T63" fmla="*/ 3083 h 13198"/>
                  <a:gd name="T64" fmla="*/ 7809 w 9260"/>
                  <a:gd name="T65" fmla="*/ 3898 h 13198"/>
                  <a:gd name="T66" fmla="*/ 7705 w 9260"/>
                  <a:gd name="T67" fmla="*/ 3945 h 13198"/>
                  <a:gd name="T68" fmla="*/ 7564 w 9260"/>
                  <a:gd name="T69" fmla="*/ 3994 h 13198"/>
                  <a:gd name="T70" fmla="*/ 7491 w 9260"/>
                  <a:gd name="T71" fmla="*/ 4093 h 13198"/>
                  <a:gd name="T72" fmla="*/ 7419 w 9260"/>
                  <a:gd name="T73" fmla="*/ 4190 h 13198"/>
                  <a:gd name="T74" fmla="*/ 7544 w 9260"/>
                  <a:gd name="T75" fmla="*/ 4221 h 13198"/>
                  <a:gd name="T76" fmla="*/ 7681 w 9260"/>
                  <a:gd name="T77" fmla="*/ 4285 h 13198"/>
                  <a:gd name="T78" fmla="*/ 7809 w 9260"/>
                  <a:gd name="T79" fmla="*/ 4353 h 13198"/>
                  <a:gd name="T80" fmla="*/ 7904 w 9260"/>
                  <a:gd name="T81" fmla="*/ 4384 h 13198"/>
                  <a:gd name="T82" fmla="*/ 7904 w 9260"/>
                  <a:gd name="T83" fmla="*/ 4968 h 13198"/>
                  <a:gd name="T84" fmla="*/ 8011 w 9260"/>
                  <a:gd name="T85" fmla="*/ 6007 h 13198"/>
                  <a:gd name="T86" fmla="*/ 8082 w 9260"/>
                  <a:gd name="T87" fmla="*/ 7636 h 13198"/>
                  <a:gd name="T88" fmla="*/ 8172 w 9260"/>
                  <a:gd name="T89" fmla="*/ 9269 h 13198"/>
                  <a:gd name="T90" fmla="*/ 8340 w 9260"/>
                  <a:gd name="T91" fmla="*/ 10326 h 13198"/>
                  <a:gd name="T92" fmla="*/ 8507 w 9260"/>
                  <a:gd name="T93" fmla="*/ 10864 h 13198"/>
                  <a:gd name="T94" fmla="*/ 8611 w 9260"/>
                  <a:gd name="T95" fmla="*/ 11390 h 13198"/>
                  <a:gd name="T96" fmla="*/ 8728 w 9260"/>
                  <a:gd name="T97" fmla="*/ 11923 h 13198"/>
                  <a:gd name="T98" fmla="*/ 8923 w 9260"/>
                  <a:gd name="T99" fmla="*/ 12468 h 131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260"/>
                  <a:gd name="T151" fmla="*/ 0 h 13198"/>
                  <a:gd name="T152" fmla="*/ 9260 w 9260"/>
                  <a:gd name="T153" fmla="*/ 13198 h 131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260" h="13198">
                    <a:moveTo>
                      <a:pt x="9260" y="13198"/>
                    </a:moveTo>
                    <a:lnTo>
                      <a:pt x="1259" y="13198"/>
                    </a:lnTo>
                    <a:lnTo>
                      <a:pt x="1159" y="13133"/>
                    </a:lnTo>
                    <a:lnTo>
                      <a:pt x="1070" y="13065"/>
                    </a:lnTo>
                    <a:lnTo>
                      <a:pt x="994" y="12993"/>
                    </a:lnTo>
                    <a:lnTo>
                      <a:pt x="930" y="12915"/>
                    </a:lnTo>
                    <a:lnTo>
                      <a:pt x="872" y="12834"/>
                    </a:lnTo>
                    <a:lnTo>
                      <a:pt x="828" y="12749"/>
                    </a:lnTo>
                    <a:lnTo>
                      <a:pt x="792" y="12663"/>
                    </a:lnTo>
                    <a:lnTo>
                      <a:pt x="761" y="12572"/>
                    </a:lnTo>
                    <a:lnTo>
                      <a:pt x="737" y="12476"/>
                    </a:lnTo>
                    <a:lnTo>
                      <a:pt x="719" y="12380"/>
                    </a:lnTo>
                    <a:lnTo>
                      <a:pt x="703" y="12282"/>
                    </a:lnTo>
                    <a:lnTo>
                      <a:pt x="693" y="12180"/>
                    </a:lnTo>
                    <a:lnTo>
                      <a:pt x="683" y="12076"/>
                    </a:lnTo>
                    <a:lnTo>
                      <a:pt x="675" y="11969"/>
                    </a:lnTo>
                    <a:lnTo>
                      <a:pt x="667" y="11861"/>
                    </a:lnTo>
                    <a:lnTo>
                      <a:pt x="659" y="11752"/>
                    </a:lnTo>
                    <a:lnTo>
                      <a:pt x="649" y="11731"/>
                    </a:lnTo>
                    <a:lnTo>
                      <a:pt x="636" y="11716"/>
                    </a:lnTo>
                    <a:lnTo>
                      <a:pt x="623" y="11704"/>
                    </a:lnTo>
                    <a:lnTo>
                      <a:pt x="607" y="11696"/>
                    </a:lnTo>
                    <a:lnTo>
                      <a:pt x="589" y="11694"/>
                    </a:lnTo>
                    <a:lnTo>
                      <a:pt x="571" y="11691"/>
                    </a:lnTo>
                    <a:lnTo>
                      <a:pt x="550" y="11691"/>
                    </a:lnTo>
                    <a:lnTo>
                      <a:pt x="532" y="11689"/>
                    </a:lnTo>
                    <a:lnTo>
                      <a:pt x="511" y="11591"/>
                    </a:lnTo>
                    <a:lnTo>
                      <a:pt x="488" y="11443"/>
                    </a:lnTo>
                    <a:lnTo>
                      <a:pt x="459" y="11253"/>
                    </a:lnTo>
                    <a:lnTo>
                      <a:pt x="431" y="11030"/>
                    </a:lnTo>
                    <a:lnTo>
                      <a:pt x="397" y="10778"/>
                    </a:lnTo>
                    <a:lnTo>
                      <a:pt x="366" y="10502"/>
                    </a:lnTo>
                    <a:lnTo>
                      <a:pt x="329" y="10212"/>
                    </a:lnTo>
                    <a:lnTo>
                      <a:pt x="295" y="9913"/>
                    </a:lnTo>
                    <a:lnTo>
                      <a:pt x="262" y="9612"/>
                    </a:lnTo>
                    <a:lnTo>
                      <a:pt x="231" y="9316"/>
                    </a:lnTo>
                    <a:lnTo>
                      <a:pt x="199" y="9028"/>
                    </a:lnTo>
                    <a:lnTo>
                      <a:pt x="171" y="8760"/>
                    </a:lnTo>
                    <a:lnTo>
                      <a:pt x="145" y="8516"/>
                    </a:lnTo>
                    <a:lnTo>
                      <a:pt x="124" y="8300"/>
                    </a:lnTo>
                    <a:lnTo>
                      <a:pt x="109" y="8123"/>
                    </a:lnTo>
                    <a:lnTo>
                      <a:pt x="96" y="7988"/>
                    </a:lnTo>
                    <a:lnTo>
                      <a:pt x="91" y="7591"/>
                    </a:lnTo>
                    <a:lnTo>
                      <a:pt x="109" y="7233"/>
                    </a:lnTo>
                    <a:lnTo>
                      <a:pt x="137" y="6903"/>
                    </a:lnTo>
                    <a:lnTo>
                      <a:pt x="168" y="6588"/>
                    </a:lnTo>
                    <a:lnTo>
                      <a:pt x="189" y="6277"/>
                    </a:lnTo>
                    <a:lnTo>
                      <a:pt x="191" y="5960"/>
                    </a:lnTo>
                    <a:lnTo>
                      <a:pt x="163" y="5626"/>
                    </a:lnTo>
                    <a:lnTo>
                      <a:pt x="96" y="5262"/>
                    </a:lnTo>
                    <a:lnTo>
                      <a:pt x="73" y="5173"/>
                    </a:lnTo>
                    <a:lnTo>
                      <a:pt x="59" y="5052"/>
                    </a:lnTo>
                    <a:lnTo>
                      <a:pt x="56" y="4904"/>
                    </a:lnTo>
                    <a:lnTo>
                      <a:pt x="61" y="4737"/>
                    </a:lnTo>
                    <a:lnTo>
                      <a:pt x="67" y="4566"/>
                    </a:lnTo>
                    <a:lnTo>
                      <a:pt x="75" y="4394"/>
                    </a:lnTo>
                    <a:lnTo>
                      <a:pt x="78" y="4234"/>
                    </a:lnTo>
                    <a:lnTo>
                      <a:pt x="73" y="4093"/>
                    </a:lnTo>
                    <a:lnTo>
                      <a:pt x="109" y="4052"/>
                    </a:lnTo>
                    <a:lnTo>
                      <a:pt x="142" y="4015"/>
                    </a:lnTo>
                    <a:lnTo>
                      <a:pt x="171" y="3984"/>
                    </a:lnTo>
                    <a:lnTo>
                      <a:pt x="196" y="3958"/>
                    </a:lnTo>
                    <a:lnTo>
                      <a:pt x="223" y="3935"/>
                    </a:lnTo>
                    <a:lnTo>
                      <a:pt x="246" y="3914"/>
                    </a:lnTo>
                    <a:lnTo>
                      <a:pt x="267" y="3895"/>
                    </a:lnTo>
                    <a:lnTo>
                      <a:pt x="293" y="3882"/>
                    </a:lnTo>
                    <a:lnTo>
                      <a:pt x="316" y="3870"/>
                    </a:lnTo>
                    <a:lnTo>
                      <a:pt x="343" y="3859"/>
                    </a:lnTo>
                    <a:lnTo>
                      <a:pt x="371" y="3849"/>
                    </a:lnTo>
                    <a:lnTo>
                      <a:pt x="405" y="3841"/>
                    </a:lnTo>
                    <a:lnTo>
                      <a:pt x="441" y="3831"/>
                    </a:lnTo>
                    <a:lnTo>
                      <a:pt x="483" y="3823"/>
                    </a:lnTo>
                    <a:lnTo>
                      <a:pt x="530" y="3813"/>
                    </a:lnTo>
                    <a:lnTo>
                      <a:pt x="581" y="3803"/>
                    </a:lnTo>
                    <a:lnTo>
                      <a:pt x="581" y="3753"/>
                    </a:lnTo>
                    <a:lnTo>
                      <a:pt x="560" y="3735"/>
                    </a:lnTo>
                    <a:lnTo>
                      <a:pt x="535" y="3722"/>
                    </a:lnTo>
                    <a:lnTo>
                      <a:pt x="504" y="3709"/>
                    </a:lnTo>
                    <a:lnTo>
                      <a:pt x="469" y="3696"/>
                    </a:lnTo>
                    <a:lnTo>
                      <a:pt x="433" y="3688"/>
                    </a:lnTo>
                    <a:lnTo>
                      <a:pt x="394" y="3680"/>
                    </a:lnTo>
                    <a:lnTo>
                      <a:pt x="353" y="3673"/>
                    </a:lnTo>
                    <a:lnTo>
                      <a:pt x="308" y="3667"/>
                    </a:lnTo>
                    <a:lnTo>
                      <a:pt x="265" y="3665"/>
                    </a:lnTo>
                    <a:lnTo>
                      <a:pt x="223" y="3660"/>
                    </a:lnTo>
                    <a:lnTo>
                      <a:pt x="178" y="3657"/>
                    </a:lnTo>
                    <a:lnTo>
                      <a:pt x="137" y="3657"/>
                    </a:lnTo>
                    <a:lnTo>
                      <a:pt x="98" y="3655"/>
                    </a:lnTo>
                    <a:lnTo>
                      <a:pt x="61" y="3655"/>
                    </a:lnTo>
                    <a:lnTo>
                      <a:pt x="28" y="3655"/>
                    </a:lnTo>
                    <a:lnTo>
                      <a:pt x="0" y="3655"/>
                    </a:lnTo>
                    <a:lnTo>
                      <a:pt x="88" y="3408"/>
                    </a:lnTo>
                    <a:lnTo>
                      <a:pt x="155" y="3181"/>
                    </a:lnTo>
                    <a:lnTo>
                      <a:pt x="205" y="2969"/>
                    </a:lnTo>
                    <a:lnTo>
                      <a:pt x="236" y="2772"/>
                    </a:lnTo>
                    <a:lnTo>
                      <a:pt x="254" y="2587"/>
                    </a:lnTo>
                    <a:lnTo>
                      <a:pt x="262" y="2408"/>
                    </a:lnTo>
                    <a:lnTo>
                      <a:pt x="262" y="2239"/>
                    </a:lnTo>
                    <a:lnTo>
                      <a:pt x="254" y="2073"/>
                    </a:lnTo>
                    <a:lnTo>
                      <a:pt x="246" y="1911"/>
                    </a:lnTo>
                    <a:lnTo>
                      <a:pt x="234" y="1750"/>
                    </a:lnTo>
                    <a:lnTo>
                      <a:pt x="226" y="1584"/>
                    </a:lnTo>
                    <a:lnTo>
                      <a:pt x="221" y="1418"/>
                    </a:lnTo>
                    <a:lnTo>
                      <a:pt x="223" y="1242"/>
                    </a:lnTo>
                    <a:lnTo>
                      <a:pt x="236" y="1060"/>
                    </a:lnTo>
                    <a:lnTo>
                      <a:pt x="259" y="865"/>
                    </a:lnTo>
                    <a:lnTo>
                      <a:pt x="298" y="658"/>
                    </a:lnTo>
                    <a:lnTo>
                      <a:pt x="272" y="585"/>
                    </a:lnTo>
                    <a:lnTo>
                      <a:pt x="254" y="502"/>
                    </a:lnTo>
                    <a:lnTo>
                      <a:pt x="246" y="416"/>
                    </a:lnTo>
                    <a:lnTo>
                      <a:pt x="252" y="325"/>
                    </a:lnTo>
                    <a:lnTo>
                      <a:pt x="270" y="237"/>
                    </a:lnTo>
                    <a:lnTo>
                      <a:pt x="298" y="154"/>
                    </a:lnTo>
                    <a:lnTo>
                      <a:pt x="343" y="76"/>
                    </a:lnTo>
                    <a:lnTo>
                      <a:pt x="402" y="11"/>
                    </a:lnTo>
                    <a:lnTo>
                      <a:pt x="8294" y="0"/>
                    </a:lnTo>
                    <a:lnTo>
                      <a:pt x="8213" y="112"/>
                    </a:lnTo>
                    <a:lnTo>
                      <a:pt x="8143" y="273"/>
                    </a:lnTo>
                    <a:lnTo>
                      <a:pt x="8082" y="475"/>
                    </a:lnTo>
                    <a:lnTo>
                      <a:pt x="8029" y="712"/>
                    </a:lnTo>
                    <a:lnTo>
                      <a:pt x="7983" y="977"/>
                    </a:lnTo>
                    <a:lnTo>
                      <a:pt x="7943" y="1265"/>
                    </a:lnTo>
                    <a:lnTo>
                      <a:pt x="7912" y="1569"/>
                    </a:lnTo>
                    <a:lnTo>
                      <a:pt x="7886" y="1880"/>
                    </a:lnTo>
                    <a:lnTo>
                      <a:pt x="7865" y="2194"/>
                    </a:lnTo>
                    <a:lnTo>
                      <a:pt x="7850" y="2504"/>
                    </a:lnTo>
                    <a:lnTo>
                      <a:pt x="7837" y="2803"/>
                    </a:lnTo>
                    <a:lnTo>
                      <a:pt x="7827" y="3083"/>
                    </a:lnTo>
                    <a:lnTo>
                      <a:pt x="7822" y="3341"/>
                    </a:lnTo>
                    <a:lnTo>
                      <a:pt x="7816" y="3566"/>
                    </a:lnTo>
                    <a:lnTo>
                      <a:pt x="7811" y="3753"/>
                    </a:lnTo>
                    <a:lnTo>
                      <a:pt x="7809" y="3898"/>
                    </a:lnTo>
                    <a:lnTo>
                      <a:pt x="7787" y="3904"/>
                    </a:lnTo>
                    <a:lnTo>
                      <a:pt x="7764" y="3914"/>
                    </a:lnTo>
                    <a:lnTo>
                      <a:pt x="7736" y="3930"/>
                    </a:lnTo>
                    <a:lnTo>
                      <a:pt x="7705" y="3945"/>
                    </a:lnTo>
                    <a:lnTo>
                      <a:pt x="7670" y="3963"/>
                    </a:lnTo>
                    <a:lnTo>
                      <a:pt x="7637" y="3979"/>
                    </a:lnTo>
                    <a:lnTo>
                      <a:pt x="7600" y="3989"/>
                    </a:lnTo>
                    <a:lnTo>
                      <a:pt x="7564" y="3994"/>
                    </a:lnTo>
                    <a:lnTo>
                      <a:pt x="7559" y="4028"/>
                    </a:lnTo>
                    <a:lnTo>
                      <a:pt x="7541" y="4055"/>
                    </a:lnTo>
                    <a:lnTo>
                      <a:pt x="7517" y="4075"/>
                    </a:lnTo>
                    <a:lnTo>
                      <a:pt x="7491" y="4093"/>
                    </a:lnTo>
                    <a:lnTo>
                      <a:pt x="7465" y="4111"/>
                    </a:lnTo>
                    <a:lnTo>
                      <a:pt x="7442" y="4132"/>
                    </a:lnTo>
                    <a:lnTo>
                      <a:pt x="7424" y="4158"/>
                    </a:lnTo>
                    <a:lnTo>
                      <a:pt x="7419" y="4190"/>
                    </a:lnTo>
                    <a:lnTo>
                      <a:pt x="7447" y="4192"/>
                    </a:lnTo>
                    <a:lnTo>
                      <a:pt x="7478" y="4198"/>
                    </a:lnTo>
                    <a:lnTo>
                      <a:pt x="7509" y="4208"/>
                    </a:lnTo>
                    <a:lnTo>
                      <a:pt x="7544" y="4221"/>
                    </a:lnTo>
                    <a:lnTo>
                      <a:pt x="7577" y="4234"/>
                    </a:lnTo>
                    <a:lnTo>
                      <a:pt x="7611" y="4252"/>
                    </a:lnTo>
                    <a:lnTo>
                      <a:pt x="7644" y="4270"/>
                    </a:lnTo>
                    <a:lnTo>
                      <a:pt x="7681" y="4285"/>
                    </a:lnTo>
                    <a:lnTo>
                      <a:pt x="7715" y="4303"/>
                    </a:lnTo>
                    <a:lnTo>
                      <a:pt x="7746" y="4321"/>
                    </a:lnTo>
                    <a:lnTo>
                      <a:pt x="7779" y="4340"/>
                    </a:lnTo>
                    <a:lnTo>
                      <a:pt x="7809" y="4353"/>
                    </a:lnTo>
                    <a:lnTo>
                      <a:pt x="7837" y="4366"/>
                    </a:lnTo>
                    <a:lnTo>
                      <a:pt x="7863" y="4376"/>
                    </a:lnTo>
                    <a:lnTo>
                      <a:pt x="7884" y="4382"/>
                    </a:lnTo>
                    <a:lnTo>
                      <a:pt x="7904" y="4384"/>
                    </a:lnTo>
                    <a:lnTo>
                      <a:pt x="7896" y="4530"/>
                    </a:lnTo>
                    <a:lnTo>
                      <a:pt x="7886" y="4675"/>
                    </a:lnTo>
                    <a:lnTo>
                      <a:pt x="7884" y="4823"/>
                    </a:lnTo>
                    <a:lnTo>
                      <a:pt x="7904" y="4968"/>
                    </a:lnTo>
                    <a:lnTo>
                      <a:pt x="7938" y="5140"/>
                    </a:lnTo>
                    <a:lnTo>
                      <a:pt x="7967" y="5379"/>
                    </a:lnTo>
                    <a:lnTo>
                      <a:pt x="7990" y="5670"/>
                    </a:lnTo>
                    <a:lnTo>
                      <a:pt x="8011" y="6007"/>
                    </a:lnTo>
                    <a:lnTo>
                      <a:pt x="8029" y="6381"/>
                    </a:lnTo>
                    <a:lnTo>
                      <a:pt x="8047" y="6784"/>
                    </a:lnTo>
                    <a:lnTo>
                      <a:pt x="8062" y="7205"/>
                    </a:lnTo>
                    <a:lnTo>
                      <a:pt x="8082" y="7636"/>
                    </a:lnTo>
                    <a:lnTo>
                      <a:pt x="8100" y="8064"/>
                    </a:lnTo>
                    <a:lnTo>
                      <a:pt x="8120" y="8487"/>
                    </a:lnTo>
                    <a:lnTo>
                      <a:pt x="8143" y="8893"/>
                    </a:lnTo>
                    <a:lnTo>
                      <a:pt x="8172" y="9269"/>
                    </a:lnTo>
                    <a:lnTo>
                      <a:pt x="8203" y="9609"/>
                    </a:lnTo>
                    <a:lnTo>
                      <a:pt x="8242" y="9905"/>
                    </a:lnTo>
                    <a:lnTo>
                      <a:pt x="8286" y="10146"/>
                    </a:lnTo>
                    <a:lnTo>
                      <a:pt x="8340" y="10326"/>
                    </a:lnTo>
                    <a:lnTo>
                      <a:pt x="8393" y="10461"/>
                    </a:lnTo>
                    <a:lnTo>
                      <a:pt x="8434" y="10596"/>
                    </a:lnTo>
                    <a:lnTo>
                      <a:pt x="8473" y="10731"/>
                    </a:lnTo>
                    <a:lnTo>
                      <a:pt x="8507" y="10864"/>
                    </a:lnTo>
                    <a:lnTo>
                      <a:pt x="8536" y="10995"/>
                    </a:lnTo>
                    <a:lnTo>
                      <a:pt x="8562" y="11128"/>
                    </a:lnTo>
                    <a:lnTo>
                      <a:pt x="8587" y="11260"/>
                    </a:lnTo>
                    <a:lnTo>
                      <a:pt x="8611" y="11390"/>
                    </a:lnTo>
                    <a:lnTo>
                      <a:pt x="8637" y="11523"/>
                    </a:lnTo>
                    <a:lnTo>
                      <a:pt x="8663" y="11655"/>
                    </a:lnTo>
                    <a:lnTo>
                      <a:pt x="8694" y="11788"/>
                    </a:lnTo>
                    <a:lnTo>
                      <a:pt x="8728" y="11923"/>
                    </a:lnTo>
                    <a:lnTo>
                      <a:pt x="8767" y="12055"/>
                    </a:lnTo>
                    <a:lnTo>
                      <a:pt x="8811" y="12193"/>
                    </a:lnTo>
                    <a:lnTo>
                      <a:pt x="8863" y="12331"/>
                    </a:lnTo>
                    <a:lnTo>
                      <a:pt x="8923" y="12468"/>
                    </a:lnTo>
                    <a:lnTo>
                      <a:pt x="9260" y="13198"/>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dirty="0"/>
              </a:p>
            </p:txBody>
          </p:sp>
          <p:sp>
            <p:nvSpPr>
              <p:cNvPr id="5137" name="Freeform 6"/>
              <p:cNvSpPr>
                <a:spLocks/>
              </p:cNvSpPr>
              <p:nvPr/>
            </p:nvSpPr>
            <p:spPr bwMode="auto">
              <a:xfrm flipH="1">
                <a:off x="4122" y="1297"/>
                <a:ext cx="1642" cy="125"/>
              </a:xfrm>
              <a:custGeom>
                <a:avLst/>
                <a:gdLst>
                  <a:gd name="T0" fmla="*/ 7963 w 8212"/>
                  <a:gd name="T1" fmla="*/ 10 h 1119"/>
                  <a:gd name="T2" fmla="*/ 8098 w 8212"/>
                  <a:gd name="T3" fmla="*/ 71 h 1119"/>
                  <a:gd name="T4" fmla="*/ 8162 w 8212"/>
                  <a:gd name="T5" fmla="*/ 182 h 1119"/>
                  <a:gd name="T6" fmla="*/ 8196 w 8212"/>
                  <a:gd name="T7" fmla="*/ 340 h 1119"/>
                  <a:gd name="T8" fmla="*/ 8212 w 8212"/>
                  <a:gd name="T9" fmla="*/ 875 h 1119"/>
                  <a:gd name="T10" fmla="*/ 8167 w 8212"/>
                  <a:gd name="T11" fmla="*/ 891 h 1119"/>
                  <a:gd name="T12" fmla="*/ 8121 w 8212"/>
                  <a:gd name="T13" fmla="*/ 930 h 1119"/>
                  <a:gd name="T14" fmla="*/ 8082 w 8212"/>
                  <a:gd name="T15" fmla="*/ 977 h 1119"/>
                  <a:gd name="T16" fmla="*/ 8066 w 8212"/>
                  <a:gd name="T17" fmla="*/ 1020 h 1119"/>
                  <a:gd name="T18" fmla="*/ 1983 w 8212"/>
                  <a:gd name="T19" fmla="*/ 1112 h 1119"/>
                  <a:gd name="T20" fmla="*/ 2003 w 8212"/>
                  <a:gd name="T21" fmla="*/ 1057 h 1119"/>
                  <a:gd name="T22" fmla="*/ 1985 w 8212"/>
                  <a:gd name="T23" fmla="*/ 1015 h 1119"/>
                  <a:gd name="T24" fmla="*/ 1948 w 8212"/>
                  <a:gd name="T25" fmla="*/ 974 h 1119"/>
                  <a:gd name="T26" fmla="*/ 1912 w 8212"/>
                  <a:gd name="T27" fmla="*/ 922 h 1119"/>
                  <a:gd name="T28" fmla="*/ 1876 w 8212"/>
                  <a:gd name="T29" fmla="*/ 880 h 1119"/>
                  <a:gd name="T30" fmla="*/ 1858 w 8212"/>
                  <a:gd name="T31" fmla="*/ 776 h 1119"/>
                  <a:gd name="T32" fmla="*/ 1665 w 8212"/>
                  <a:gd name="T33" fmla="*/ 1119 h 1119"/>
                  <a:gd name="T34" fmla="*/ 1520 w 8212"/>
                  <a:gd name="T35" fmla="*/ 1114 h 1119"/>
                  <a:gd name="T36" fmla="*/ 1419 w 8212"/>
                  <a:gd name="T37" fmla="*/ 1099 h 1119"/>
                  <a:gd name="T38" fmla="*/ 1336 w 8212"/>
                  <a:gd name="T39" fmla="*/ 1078 h 1119"/>
                  <a:gd name="T40" fmla="*/ 1250 w 8212"/>
                  <a:gd name="T41" fmla="*/ 1057 h 1119"/>
                  <a:gd name="T42" fmla="*/ 1140 w 8212"/>
                  <a:gd name="T43" fmla="*/ 1041 h 1119"/>
                  <a:gd name="T44" fmla="*/ 985 w 8212"/>
                  <a:gd name="T45" fmla="*/ 1036 h 1119"/>
                  <a:gd name="T46" fmla="*/ 764 w 8212"/>
                  <a:gd name="T47" fmla="*/ 1044 h 1119"/>
                  <a:gd name="T48" fmla="*/ 452 w 8212"/>
                  <a:gd name="T49" fmla="*/ 1070 h 1119"/>
                  <a:gd name="T50" fmla="*/ 574 w 8212"/>
                  <a:gd name="T51" fmla="*/ 925 h 1119"/>
                  <a:gd name="T52" fmla="*/ 614 w 8212"/>
                  <a:gd name="T53" fmla="*/ 766 h 1119"/>
                  <a:gd name="T54" fmla="*/ 579 w 8212"/>
                  <a:gd name="T55" fmla="*/ 610 h 1119"/>
                  <a:gd name="T56" fmla="*/ 476 w 8212"/>
                  <a:gd name="T57" fmla="*/ 480 h 1119"/>
                  <a:gd name="T58" fmla="*/ 408 w 8212"/>
                  <a:gd name="T59" fmla="*/ 387 h 1119"/>
                  <a:gd name="T60" fmla="*/ 359 w 8212"/>
                  <a:gd name="T61" fmla="*/ 301 h 1119"/>
                  <a:gd name="T62" fmla="*/ 317 w 8212"/>
                  <a:gd name="T63" fmla="*/ 224 h 1119"/>
                  <a:gd name="T64" fmla="*/ 278 w 8212"/>
                  <a:gd name="T65" fmla="*/ 156 h 1119"/>
                  <a:gd name="T66" fmla="*/ 234 w 8212"/>
                  <a:gd name="T67" fmla="*/ 102 h 1119"/>
                  <a:gd name="T68" fmla="*/ 177 w 8212"/>
                  <a:gd name="T69" fmla="*/ 57 h 1119"/>
                  <a:gd name="T70" fmla="*/ 102 w 8212"/>
                  <a:gd name="T71" fmla="*/ 26 h 1119"/>
                  <a:gd name="T72" fmla="*/ 0 w 8212"/>
                  <a:gd name="T73" fmla="*/ 10 h 11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12"/>
                  <a:gd name="T112" fmla="*/ 0 h 1119"/>
                  <a:gd name="T113" fmla="*/ 8212 w 8212"/>
                  <a:gd name="T114" fmla="*/ 1119 h 11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12" h="1119">
                    <a:moveTo>
                      <a:pt x="7858" y="0"/>
                    </a:moveTo>
                    <a:lnTo>
                      <a:pt x="7963" y="10"/>
                    </a:lnTo>
                    <a:lnTo>
                      <a:pt x="8040" y="34"/>
                    </a:lnTo>
                    <a:lnTo>
                      <a:pt x="8098" y="71"/>
                    </a:lnTo>
                    <a:lnTo>
                      <a:pt x="8136" y="120"/>
                    </a:lnTo>
                    <a:lnTo>
                      <a:pt x="8162" y="182"/>
                    </a:lnTo>
                    <a:lnTo>
                      <a:pt x="8180" y="255"/>
                    </a:lnTo>
                    <a:lnTo>
                      <a:pt x="8196" y="340"/>
                    </a:lnTo>
                    <a:lnTo>
                      <a:pt x="8212" y="436"/>
                    </a:lnTo>
                    <a:lnTo>
                      <a:pt x="8212" y="875"/>
                    </a:lnTo>
                    <a:lnTo>
                      <a:pt x="8191" y="880"/>
                    </a:lnTo>
                    <a:lnTo>
                      <a:pt x="8167" y="891"/>
                    </a:lnTo>
                    <a:lnTo>
                      <a:pt x="8144" y="909"/>
                    </a:lnTo>
                    <a:lnTo>
                      <a:pt x="8121" y="930"/>
                    </a:lnTo>
                    <a:lnTo>
                      <a:pt x="8100" y="953"/>
                    </a:lnTo>
                    <a:lnTo>
                      <a:pt x="8082" y="977"/>
                    </a:lnTo>
                    <a:lnTo>
                      <a:pt x="8072" y="1000"/>
                    </a:lnTo>
                    <a:lnTo>
                      <a:pt x="8066" y="1020"/>
                    </a:lnTo>
                    <a:lnTo>
                      <a:pt x="1957" y="1119"/>
                    </a:lnTo>
                    <a:lnTo>
                      <a:pt x="1983" y="1112"/>
                    </a:lnTo>
                    <a:lnTo>
                      <a:pt x="1998" y="1089"/>
                    </a:lnTo>
                    <a:lnTo>
                      <a:pt x="2003" y="1057"/>
                    </a:lnTo>
                    <a:lnTo>
                      <a:pt x="2003" y="1020"/>
                    </a:lnTo>
                    <a:lnTo>
                      <a:pt x="1985" y="1015"/>
                    </a:lnTo>
                    <a:lnTo>
                      <a:pt x="1967" y="997"/>
                    </a:lnTo>
                    <a:lnTo>
                      <a:pt x="1948" y="974"/>
                    </a:lnTo>
                    <a:lnTo>
                      <a:pt x="1930" y="948"/>
                    </a:lnTo>
                    <a:lnTo>
                      <a:pt x="1912" y="922"/>
                    </a:lnTo>
                    <a:lnTo>
                      <a:pt x="1894" y="898"/>
                    </a:lnTo>
                    <a:lnTo>
                      <a:pt x="1876" y="880"/>
                    </a:lnTo>
                    <a:lnTo>
                      <a:pt x="1858" y="875"/>
                    </a:lnTo>
                    <a:lnTo>
                      <a:pt x="1858" y="776"/>
                    </a:lnTo>
                    <a:lnTo>
                      <a:pt x="1759" y="763"/>
                    </a:lnTo>
                    <a:lnTo>
                      <a:pt x="1665" y="1119"/>
                    </a:lnTo>
                    <a:lnTo>
                      <a:pt x="1588" y="1117"/>
                    </a:lnTo>
                    <a:lnTo>
                      <a:pt x="1520" y="1114"/>
                    </a:lnTo>
                    <a:lnTo>
                      <a:pt x="1466" y="1107"/>
                    </a:lnTo>
                    <a:lnTo>
                      <a:pt x="1419" y="1099"/>
                    </a:lnTo>
                    <a:lnTo>
                      <a:pt x="1374" y="1089"/>
                    </a:lnTo>
                    <a:lnTo>
                      <a:pt x="1336" y="1078"/>
                    </a:lnTo>
                    <a:lnTo>
                      <a:pt x="1294" y="1068"/>
                    </a:lnTo>
                    <a:lnTo>
                      <a:pt x="1250" y="1057"/>
                    </a:lnTo>
                    <a:lnTo>
                      <a:pt x="1201" y="1049"/>
                    </a:lnTo>
                    <a:lnTo>
                      <a:pt x="1140" y="1041"/>
                    </a:lnTo>
                    <a:lnTo>
                      <a:pt x="1071" y="1036"/>
                    </a:lnTo>
                    <a:lnTo>
                      <a:pt x="985" y="1036"/>
                    </a:lnTo>
                    <a:lnTo>
                      <a:pt x="884" y="1036"/>
                    </a:lnTo>
                    <a:lnTo>
                      <a:pt x="764" y="1044"/>
                    </a:lnTo>
                    <a:lnTo>
                      <a:pt x="622" y="1054"/>
                    </a:lnTo>
                    <a:lnTo>
                      <a:pt x="452" y="1070"/>
                    </a:lnTo>
                    <a:lnTo>
                      <a:pt x="525" y="1000"/>
                    </a:lnTo>
                    <a:lnTo>
                      <a:pt x="574" y="925"/>
                    </a:lnTo>
                    <a:lnTo>
                      <a:pt x="603" y="847"/>
                    </a:lnTo>
                    <a:lnTo>
                      <a:pt x="614" y="766"/>
                    </a:lnTo>
                    <a:lnTo>
                      <a:pt x="606" y="686"/>
                    </a:lnTo>
                    <a:lnTo>
                      <a:pt x="579" y="610"/>
                    </a:lnTo>
                    <a:lnTo>
                      <a:pt x="535" y="543"/>
                    </a:lnTo>
                    <a:lnTo>
                      <a:pt x="476" y="480"/>
                    </a:lnTo>
                    <a:lnTo>
                      <a:pt x="439" y="434"/>
                    </a:lnTo>
                    <a:lnTo>
                      <a:pt x="408" y="387"/>
                    </a:lnTo>
                    <a:lnTo>
                      <a:pt x="382" y="342"/>
                    </a:lnTo>
                    <a:lnTo>
                      <a:pt x="359" y="301"/>
                    </a:lnTo>
                    <a:lnTo>
                      <a:pt x="336" y="263"/>
                    </a:lnTo>
                    <a:lnTo>
                      <a:pt x="317" y="224"/>
                    </a:lnTo>
                    <a:lnTo>
                      <a:pt x="296" y="189"/>
                    </a:lnTo>
                    <a:lnTo>
                      <a:pt x="278" y="156"/>
                    </a:lnTo>
                    <a:lnTo>
                      <a:pt x="255" y="127"/>
                    </a:lnTo>
                    <a:lnTo>
                      <a:pt x="234" y="102"/>
                    </a:lnTo>
                    <a:lnTo>
                      <a:pt x="209" y="78"/>
                    </a:lnTo>
                    <a:lnTo>
                      <a:pt x="177" y="57"/>
                    </a:lnTo>
                    <a:lnTo>
                      <a:pt x="143" y="39"/>
                    </a:lnTo>
                    <a:lnTo>
                      <a:pt x="102" y="26"/>
                    </a:lnTo>
                    <a:lnTo>
                      <a:pt x="54" y="16"/>
                    </a:lnTo>
                    <a:lnTo>
                      <a:pt x="0" y="10"/>
                    </a:lnTo>
                    <a:lnTo>
                      <a:pt x="7858" y="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sp>
            <p:nvSpPr>
              <p:cNvPr id="5138" name="Freeform 7"/>
              <p:cNvSpPr>
                <a:spLocks/>
              </p:cNvSpPr>
              <p:nvPr/>
            </p:nvSpPr>
            <p:spPr bwMode="auto">
              <a:xfrm flipH="1">
                <a:off x="3888" y="2663"/>
                <a:ext cx="1701" cy="121"/>
              </a:xfrm>
              <a:custGeom>
                <a:avLst/>
                <a:gdLst>
                  <a:gd name="T0" fmla="*/ 7917 w 8504"/>
                  <a:gd name="T1" fmla="*/ 1068 h 1068"/>
                  <a:gd name="T2" fmla="*/ 8032 w 8504"/>
                  <a:gd name="T3" fmla="*/ 1058 h 1068"/>
                  <a:gd name="T4" fmla="*/ 8137 w 8504"/>
                  <a:gd name="T5" fmla="*/ 1037 h 1068"/>
                  <a:gd name="T6" fmla="*/ 8236 w 8504"/>
                  <a:gd name="T7" fmla="*/ 1009 h 1068"/>
                  <a:gd name="T8" fmla="*/ 8325 w 8504"/>
                  <a:gd name="T9" fmla="*/ 966 h 1068"/>
                  <a:gd name="T10" fmla="*/ 8397 w 8504"/>
                  <a:gd name="T11" fmla="*/ 912 h 1068"/>
                  <a:gd name="T12" fmla="*/ 8455 w 8504"/>
                  <a:gd name="T13" fmla="*/ 844 h 1068"/>
                  <a:gd name="T14" fmla="*/ 8494 w 8504"/>
                  <a:gd name="T15" fmla="*/ 762 h 1068"/>
                  <a:gd name="T16" fmla="*/ 8211 w 8504"/>
                  <a:gd name="T17" fmla="*/ 196 h 1068"/>
                  <a:gd name="T18" fmla="*/ 8167 w 8504"/>
                  <a:gd name="T19" fmla="*/ 180 h 1068"/>
                  <a:gd name="T20" fmla="*/ 8119 w 8504"/>
                  <a:gd name="T21" fmla="*/ 140 h 1068"/>
                  <a:gd name="T22" fmla="*/ 8081 w 8504"/>
                  <a:gd name="T23" fmla="*/ 94 h 1068"/>
                  <a:gd name="T24" fmla="*/ 8065 w 8504"/>
                  <a:gd name="T25" fmla="*/ 50 h 1068"/>
                  <a:gd name="T26" fmla="*/ 5958 w 8504"/>
                  <a:gd name="T27" fmla="*/ 283 h 1068"/>
                  <a:gd name="T28" fmla="*/ 5980 w 8504"/>
                  <a:gd name="T29" fmla="*/ 338 h 1068"/>
                  <a:gd name="T30" fmla="*/ 5961 w 8504"/>
                  <a:gd name="T31" fmla="*/ 380 h 1068"/>
                  <a:gd name="T32" fmla="*/ 5924 w 8504"/>
                  <a:gd name="T33" fmla="*/ 421 h 1068"/>
                  <a:gd name="T34" fmla="*/ 5888 w 8504"/>
                  <a:gd name="T35" fmla="*/ 473 h 1068"/>
                  <a:gd name="T36" fmla="*/ 5852 w 8504"/>
                  <a:gd name="T37" fmla="*/ 515 h 1068"/>
                  <a:gd name="T38" fmla="*/ 5833 w 8504"/>
                  <a:gd name="T39" fmla="*/ 619 h 1068"/>
                  <a:gd name="T40" fmla="*/ 5641 w 8504"/>
                  <a:gd name="T41" fmla="*/ 275 h 1068"/>
                  <a:gd name="T42" fmla="*/ 5517 w 8504"/>
                  <a:gd name="T43" fmla="*/ 273 h 1068"/>
                  <a:gd name="T44" fmla="*/ 5327 w 8504"/>
                  <a:gd name="T45" fmla="*/ 268 h 1068"/>
                  <a:gd name="T46" fmla="*/ 5075 w 8504"/>
                  <a:gd name="T47" fmla="*/ 260 h 1068"/>
                  <a:gd name="T48" fmla="*/ 4774 w 8504"/>
                  <a:gd name="T49" fmla="*/ 247 h 1068"/>
                  <a:gd name="T50" fmla="*/ 4428 w 8504"/>
                  <a:gd name="T51" fmla="*/ 232 h 1068"/>
                  <a:gd name="T52" fmla="*/ 4051 w 8504"/>
                  <a:gd name="T53" fmla="*/ 216 h 1068"/>
                  <a:gd name="T54" fmla="*/ 3651 w 8504"/>
                  <a:gd name="T55" fmla="*/ 196 h 1068"/>
                  <a:gd name="T56" fmla="*/ 3238 w 8504"/>
                  <a:gd name="T57" fmla="*/ 177 h 1068"/>
                  <a:gd name="T58" fmla="*/ 2815 w 8504"/>
                  <a:gd name="T59" fmla="*/ 154 h 1068"/>
                  <a:gd name="T60" fmla="*/ 2397 w 8504"/>
                  <a:gd name="T61" fmla="*/ 133 h 1068"/>
                  <a:gd name="T62" fmla="*/ 1991 w 8504"/>
                  <a:gd name="T63" fmla="*/ 109 h 1068"/>
                  <a:gd name="T64" fmla="*/ 1607 w 8504"/>
                  <a:gd name="T65" fmla="*/ 86 h 1068"/>
                  <a:gd name="T66" fmla="*/ 1252 w 8504"/>
                  <a:gd name="T67" fmla="*/ 63 h 1068"/>
                  <a:gd name="T68" fmla="*/ 934 w 8504"/>
                  <a:gd name="T69" fmla="*/ 42 h 1068"/>
                  <a:gd name="T70" fmla="*/ 664 w 8504"/>
                  <a:gd name="T71" fmla="*/ 22 h 1068"/>
                  <a:gd name="T72" fmla="*/ 451 w 8504"/>
                  <a:gd name="T73" fmla="*/ 0 h 1068"/>
                  <a:gd name="T74" fmla="*/ 586 w 8504"/>
                  <a:gd name="T75" fmla="*/ 162 h 1068"/>
                  <a:gd name="T76" fmla="*/ 656 w 8504"/>
                  <a:gd name="T77" fmla="*/ 354 h 1068"/>
                  <a:gd name="T78" fmla="*/ 651 w 8504"/>
                  <a:gd name="T79" fmla="*/ 543 h 1068"/>
                  <a:gd name="T80" fmla="*/ 561 w 8504"/>
                  <a:gd name="T81" fmla="*/ 688 h 1068"/>
                  <a:gd name="T82" fmla="*/ 449 w 8504"/>
                  <a:gd name="T83" fmla="*/ 738 h 1068"/>
                  <a:gd name="T84" fmla="*/ 370 w 8504"/>
                  <a:gd name="T85" fmla="*/ 793 h 1068"/>
                  <a:gd name="T86" fmla="*/ 311 w 8504"/>
                  <a:gd name="T87" fmla="*/ 852 h 1068"/>
                  <a:gd name="T88" fmla="*/ 266 w 8504"/>
                  <a:gd name="T89" fmla="*/ 910 h 1068"/>
                  <a:gd name="T90" fmla="*/ 222 w 8504"/>
                  <a:gd name="T91" fmla="*/ 964 h 1068"/>
                  <a:gd name="T92" fmla="*/ 171 w 8504"/>
                  <a:gd name="T93" fmla="*/ 1009 h 1068"/>
                  <a:gd name="T94" fmla="*/ 98 w 8504"/>
                  <a:gd name="T95" fmla="*/ 1042 h 1068"/>
                  <a:gd name="T96" fmla="*/ 0 w 8504"/>
                  <a:gd name="T97" fmla="*/ 1060 h 10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504"/>
                  <a:gd name="T148" fmla="*/ 0 h 1068"/>
                  <a:gd name="T149" fmla="*/ 8504 w 8504"/>
                  <a:gd name="T150" fmla="*/ 1068 h 10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504" h="1068">
                    <a:moveTo>
                      <a:pt x="7857" y="1050"/>
                    </a:moveTo>
                    <a:lnTo>
                      <a:pt x="7917" y="1068"/>
                    </a:lnTo>
                    <a:lnTo>
                      <a:pt x="7974" y="1063"/>
                    </a:lnTo>
                    <a:lnTo>
                      <a:pt x="8032" y="1058"/>
                    </a:lnTo>
                    <a:lnTo>
                      <a:pt x="8086" y="1047"/>
                    </a:lnTo>
                    <a:lnTo>
                      <a:pt x="8137" y="1037"/>
                    </a:lnTo>
                    <a:lnTo>
                      <a:pt x="8190" y="1024"/>
                    </a:lnTo>
                    <a:lnTo>
                      <a:pt x="8236" y="1009"/>
                    </a:lnTo>
                    <a:lnTo>
                      <a:pt x="8284" y="987"/>
                    </a:lnTo>
                    <a:lnTo>
                      <a:pt x="8325" y="966"/>
                    </a:lnTo>
                    <a:lnTo>
                      <a:pt x="8361" y="941"/>
                    </a:lnTo>
                    <a:lnTo>
                      <a:pt x="8397" y="912"/>
                    </a:lnTo>
                    <a:lnTo>
                      <a:pt x="8429" y="881"/>
                    </a:lnTo>
                    <a:lnTo>
                      <a:pt x="8455" y="844"/>
                    </a:lnTo>
                    <a:lnTo>
                      <a:pt x="8476" y="805"/>
                    </a:lnTo>
                    <a:lnTo>
                      <a:pt x="8494" y="762"/>
                    </a:lnTo>
                    <a:lnTo>
                      <a:pt x="8504" y="712"/>
                    </a:lnTo>
                    <a:lnTo>
                      <a:pt x="8211" y="196"/>
                    </a:lnTo>
                    <a:lnTo>
                      <a:pt x="8190" y="190"/>
                    </a:lnTo>
                    <a:lnTo>
                      <a:pt x="8167" y="180"/>
                    </a:lnTo>
                    <a:lnTo>
                      <a:pt x="8143" y="162"/>
                    </a:lnTo>
                    <a:lnTo>
                      <a:pt x="8119" y="140"/>
                    </a:lnTo>
                    <a:lnTo>
                      <a:pt x="8099" y="117"/>
                    </a:lnTo>
                    <a:lnTo>
                      <a:pt x="8081" y="94"/>
                    </a:lnTo>
                    <a:lnTo>
                      <a:pt x="8070" y="71"/>
                    </a:lnTo>
                    <a:lnTo>
                      <a:pt x="8065" y="50"/>
                    </a:lnTo>
                    <a:lnTo>
                      <a:pt x="5932" y="275"/>
                    </a:lnTo>
                    <a:lnTo>
                      <a:pt x="5958" y="283"/>
                    </a:lnTo>
                    <a:lnTo>
                      <a:pt x="5974" y="307"/>
                    </a:lnTo>
                    <a:lnTo>
                      <a:pt x="5980" y="338"/>
                    </a:lnTo>
                    <a:lnTo>
                      <a:pt x="5980" y="374"/>
                    </a:lnTo>
                    <a:lnTo>
                      <a:pt x="5961" y="380"/>
                    </a:lnTo>
                    <a:lnTo>
                      <a:pt x="5942" y="398"/>
                    </a:lnTo>
                    <a:lnTo>
                      <a:pt x="5924" y="421"/>
                    </a:lnTo>
                    <a:lnTo>
                      <a:pt x="5906" y="448"/>
                    </a:lnTo>
                    <a:lnTo>
                      <a:pt x="5888" y="473"/>
                    </a:lnTo>
                    <a:lnTo>
                      <a:pt x="5870" y="497"/>
                    </a:lnTo>
                    <a:lnTo>
                      <a:pt x="5852" y="515"/>
                    </a:lnTo>
                    <a:lnTo>
                      <a:pt x="5833" y="520"/>
                    </a:lnTo>
                    <a:lnTo>
                      <a:pt x="5833" y="619"/>
                    </a:lnTo>
                    <a:lnTo>
                      <a:pt x="5735" y="632"/>
                    </a:lnTo>
                    <a:lnTo>
                      <a:pt x="5641" y="275"/>
                    </a:lnTo>
                    <a:lnTo>
                      <a:pt x="5590" y="275"/>
                    </a:lnTo>
                    <a:lnTo>
                      <a:pt x="5517" y="273"/>
                    </a:lnTo>
                    <a:lnTo>
                      <a:pt x="5431" y="270"/>
                    </a:lnTo>
                    <a:lnTo>
                      <a:pt x="5327" y="268"/>
                    </a:lnTo>
                    <a:lnTo>
                      <a:pt x="5208" y="263"/>
                    </a:lnTo>
                    <a:lnTo>
                      <a:pt x="5075" y="260"/>
                    </a:lnTo>
                    <a:lnTo>
                      <a:pt x="4930" y="252"/>
                    </a:lnTo>
                    <a:lnTo>
                      <a:pt x="4774" y="247"/>
                    </a:lnTo>
                    <a:lnTo>
                      <a:pt x="4604" y="239"/>
                    </a:lnTo>
                    <a:lnTo>
                      <a:pt x="4428" y="232"/>
                    </a:lnTo>
                    <a:lnTo>
                      <a:pt x="4244" y="224"/>
                    </a:lnTo>
                    <a:lnTo>
                      <a:pt x="4051" y="216"/>
                    </a:lnTo>
                    <a:lnTo>
                      <a:pt x="3854" y="206"/>
                    </a:lnTo>
                    <a:lnTo>
                      <a:pt x="3651" y="196"/>
                    </a:lnTo>
                    <a:lnTo>
                      <a:pt x="3446" y="188"/>
                    </a:lnTo>
                    <a:lnTo>
                      <a:pt x="3238" y="177"/>
                    </a:lnTo>
                    <a:lnTo>
                      <a:pt x="3028" y="167"/>
                    </a:lnTo>
                    <a:lnTo>
                      <a:pt x="2815" y="154"/>
                    </a:lnTo>
                    <a:lnTo>
                      <a:pt x="2608" y="143"/>
                    </a:lnTo>
                    <a:lnTo>
                      <a:pt x="2397" y="133"/>
                    </a:lnTo>
                    <a:lnTo>
                      <a:pt x="2192" y="120"/>
                    </a:lnTo>
                    <a:lnTo>
                      <a:pt x="1991" y="109"/>
                    </a:lnTo>
                    <a:lnTo>
                      <a:pt x="1797" y="97"/>
                    </a:lnTo>
                    <a:lnTo>
                      <a:pt x="1607" y="86"/>
                    </a:lnTo>
                    <a:lnTo>
                      <a:pt x="1425" y="76"/>
                    </a:lnTo>
                    <a:lnTo>
                      <a:pt x="1252" y="63"/>
                    </a:lnTo>
                    <a:lnTo>
                      <a:pt x="1088" y="53"/>
                    </a:lnTo>
                    <a:lnTo>
                      <a:pt x="934" y="42"/>
                    </a:lnTo>
                    <a:lnTo>
                      <a:pt x="791" y="32"/>
                    </a:lnTo>
                    <a:lnTo>
                      <a:pt x="664" y="22"/>
                    </a:lnTo>
                    <a:lnTo>
                      <a:pt x="550" y="11"/>
                    </a:lnTo>
                    <a:lnTo>
                      <a:pt x="451" y="0"/>
                    </a:lnTo>
                    <a:lnTo>
                      <a:pt x="526" y="76"/>
                    </a:lnTo>
                    <a:lnTo>
                      <a:pt x="586" y="162"/>
                    </a:lnTo>
                    <a:lnTo>
                      <a:pt x="630" y="255"/>
                    </a:lnTo>
                    <a:lnTo>
                      <a:pt x="656" y="354"/>
                    </a:lnTo>
                    <a:lnTo>
                      <a:pt x="661" y="453"/>
                    </a:lnTo>
                    <a:lnTo>
                      <a:pt x="651" y="543"/>
                    </a:lnTo>
                    <a:lnTo>
                      <a:pt x="615" y="624"/>
                    </a:lnTo>
                    <a:lnTo>
                      <a:pt x="561" y="688"/>
                    </a:lnTo>
                    <a:lnTo>
                      <a:pt x="500" y="712"/>
                    </a:lnTo>
                    <a:lnTo>
                      <a:pt x="449" y="738"/>
                    </a:lnTo>
                    <a:lnTo>
                      <a:pt x="407" y="764"/>
                    </a:lnTo>
                    <a:lnTo>
                      <a:pt x="370" y="793"/>
                    </a:lnTo>
                    <a:lnTo>
                      <a:pt x="339" y="821"/>
                    </a:lnTo>
                    <a:lnTo>
                      <a:pt x="311" y="852"/>
                    </a:lnTo>
                    <a:lnTo>
                      <a:pt x="288" y="881"/>
                    </a:lnTo>
                    <a:lnTo>
                      <a:pt x="266" y="910"/>
                    </a:lnTo>
                    <a:lnTo>
                      <a:pt x="243" y="938"/>
                    </a:lnTo>
                    <a:lnTo>
                      <a:pt x="222" y="964"/>
                    </a:lnTo>
                    <a:lnTo>
                      <a:pt x="197" y="987"/>
                    </a:lnTo>
                    <a:lnTo>
                      <a:pt x="171" y="1009"/>
                    </a:lnTo>
                    <a:lnTo>
                      <a:pt x="137" y="1027"/>
                    </a:lnTo>
                    <a:lnTo>
                      <a:pt x="98" y="1042"/>
                    </a:lnTo>
                    <a:lnTo>
                      <a:pt x="54" y="1052"/>
                    </a:lnTo>
                    <a:lnTo>
                      <a:pt x="0" y="1060"/>
                    </a:lnTo>
                    <a:lnTo>
                      <a:pt x="7857" y="105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grpSp>
        <p:grpSp>
          <p:nvGrpSpPr>
            <p:cNvPr id="4" name="Group 8"/>
            <p:cNvGrpSpPr>
              <a:grpSpLocks/>
            </p:cNvGrpSpPr>
            <p:nvPr/>
          </p:nvGrpSpPr>
          <p:grpSpPr bwMode="auto">
            <a:xfrm flipH="1">
              <a:off x="432" y="1824"/>
              <a:ext cx="804" cy="1496"/>
              <a:chOff x="4028" y="2018"/>
              <a:chExt cx="1104" cy="2294"/>
            </a:xfrm>
          </p:grpSpPr>
          <p:sp>
            <p:nvSpPr>
              <p:cNvPr id="5127" name="Freeform 9"/>
              <p:cNvSpPr>
                <a:spLocks/>
              </p:cNvSpPr>
              <p:nvPr/>
            </p:nvSpPr>
            <p:spPr bwMode="auto">
              <a:xfrm>
                <a:off x="4072" y="2266"/>
                <a:ext cx="879" cy="1880"/>
              </a:xfrm>
              <a:custGeom>
                <a:avLst/>
                <a:gdLst>
                  <a:gd name="T0" fmla="*/ 459 w 2637"/>
                  <a:gd name="T1" fmla="*/ 4235 h 5641"/>
                  <a:gd name="T2" fmla="*/ 505 w 2637"/>
                  <a:gd name="T3" fmla="*/ 4086 h 5641"/>
                  <a:gd name="T4" fmla="*/ 549 w 2637"/>
                  <a:gd name="T5" fmla="*/ 3941 h 5641"/>
                  <a:gd name="T6" fmla="*/ 595 w 2637"/>
                  <a:gd name="T7" fmla="*/ 3802 h 5641"/>
                  <a:gd name="T8" fmla="*/ 641 w 2637"/>
                  <a:gd name="T9" fmla="*/ 3663 h 5641"/>
                  <a:gd name="T10" fmla="*/ 688 w 2637"/>
                  <a:gd name="T11" fmla="*/ 3526 h 5641"/>
                  <a:gd name="T12" fmla="*/ 737 w 2637"/>
                  <a:gd name="T13" fmla="*/ 3390 h 5641"/>
                  <a:gd name="T14" fmla="*/ 784 w 2637"/>
                  <a:gd name="T15" fmla="*/ 3260 h 5641"/>
                  <a:gd name="T16" fmla="*/ 836 w 2637"/>
                  <a:gd name="T17" fmla="*/ 3130 h 5641"/>
                  <a:gd name="T18" fmla="*/ 886 w 2637"/>
                  <a:gd name="T19" fmla="*/ 3004 h 5641"/>
                  <a:gd name="T20" fmla="*/ 938 w 2637"/>
                  <a:gd name="T21" fmla="*/ 2876 h 5641"/>
                  <a:gd name="T22" fmla="*/ 991 w 2637"/>
                  <a:gd name="T23" fmla="*/ 2749 h 5641"/>
                  <a:gd name="T24" fmla="*/ 1047 w 2637"/>
                  <a:gd name="T25" fmla="*/ 2625 h 5641"/>
                  <a:gd name="T26" fmla="*/ 1102 w 2637"/>
                  <a:gd name="T27" fmla="*/ 2502 h 5641"/>
                  <a:gd name="T28" fmla="*/ 1161 w 2637"/>
                  <a:gd name="T29" fmla="*/ 2378 h 5641"/>
                  <a:gd name="T30" fmla="*/ 1220 w 2637"/>
                  <a:gd name="T31" fmla="*/ 2257 h 5641"/>
                  <a:gd name="T32" fmla="*/ 1285 w 2637"/>
                  <a:gd name="T33" fmla="*/ 2133 h 5641"/>
                  <a:gd name="T34" fmla="*/ 1347 w 2637"/>
                  <a:gd name="T35" fmla="*/ 2010 h 5641"/>
                  <a:gd name="T36" fmla="*/ 1416 w 2637"/>
                  <a:gd name="T37" fmla="*/ 1886 h 5641"/>
                  <a:gd name="T38" fmla="*/ 1483 w 2637"/>
                  <a:gd name="T39" fmla="*/ 1762 h 5641"/>
                  <a:gd name="T40" fmla="*/ 1555 w 2637"/>
                  <a:gd name="T41" fmla="*/ 1638 h 5641"/>
                  <a:gd name="T42" fmla="*/ 1629 w 2637"/>
                  <a:gd name="T43" fmla="*/ 1514 h 5641"/>
                  <a:gd name="T44" fmla="*/ 1702 w 2637"/>
                  <a:gd name="T45" fmla="*/ 1388 h 5641"/>
                  <a:gd name="T46" fmla="*/ 1783 w 2637"/>
                  <a:gd name="T47" fmla="*/ 1257 h 5641"/>
                  <a:gd name="T48" fmla="*/ 1863 w 2637"/>
                  <a:gd name="T49" fmla="*/ 1128 h 5641"/>
                  <a:gd name="T50" fmla="*/ 1951 w 2637"/>
                  <a:gd name="T51" fmla="*/ 998 h 5641"/>
                  <a:gd name="T52" fmla="*/ 2037 w 2637"/>
                  <a:gd name="T53" fmla="*/ 861 h 5641"/>
                  <a:gd name="T54" fmla="*/ 2130 w 2637"/>
                  <a:gd name="T55" fmla="*/ 725 h 5641"/>
                  <a:gd name="T56" fmla="*/ 2223 w 2637"/>
                  <a:gd name="T57" fmla="*/ 586 h 5641"/>
                  <a:gd name="T58" fmla="*/ 2322 w 2637"/>
                  <a:gd name="T59" fmla="*/ 447 h 5641"/>
                  <a:gd name="T60" fmla="*/ 2424 w 2637"/>
                  <a:gd name="T61" fmla="*/ 301 h 5641"/>
                  <a:gd name="T62" fmla="*/ 2529 w 2637"/>
                  <a:gd name="T63" fmla="*/ 153 h 5641"/>
                  <a:gd name="T64" fmla="*/ 2637 w 2637"/>
                  <a:gd name="T65" fmla="*/ 0 h 5641"/>
                  <a:gd name="T66" fmla="*/ 2492 w 2637"/>
                  <a:gd name="T67" fmla="*/ 242 h 5641"/>
                  <a:gd name="T68" fmla="*/ 2343 w 2637"/>
                  <a:gd name="T69" fmla="*/ 487 h 5641"/>
                  <a:gd name="T70" fmla="*/ 2192 w 2637"/>
                  <a:gd name="T71" fmla="*/ 737 h 5641"/>
                  <a:gd name="T72" fmla="*/ 2040 w 2637"/>
                  <a:gd name="T73" fmla="*/ 994 h 5641"/>
                  <a:gd name="T74" fmla="*/ 1888 w 2637"/>
                  <a:gd name="T75" fmla="*/ 1255 h 5641"/>
                  <a:gd name="T76" fmla="*/ 1740 w 2637"/>
                  <a:gd name="T77" fmla="*/ 1518 h 5641"/>
                  <a:gd name="T78" fmla="*/ 1594 w 2637"/>
                  <a:gd name="T79" fmla="*/ 1784 h 5641"/>
                  <a:gd name="T80" fmla="*/ 1453 w 2637"/>
                  <a:gd name="T81" fmla="*/ 2049 h 5641"/>
                  <a:gd name="T82" fmla="*/ 1316 w 2637"/>
                  <a:gd name="T83" fmla="*/ 2319 h 5641"/>
                  <a:gd name="T84" fmla="*/ 1189 w 2637"/>
                  <a:gd name="T85" fmla="*/ 2588 h 5641"/>
                  <a:gd name="T86" fmla="*/ 1069 w 2637"/>
                  <a:gd name="T87" fmla="*/ 2855 h 5641"/>
                  <a:gd name="T88" fmla="*/ 961 w 2637"/>
                  <a:gd name="T89" fmla="*/ 3124 h 5641"/>
                  <a:gd name="T90" fmla="*/ 861 w 2637"/>
                  <a:gd name="T91" fmla="*/ 3390 h 5641"/>
                  <a:gd name="T92" fmla="*/ 775 w 2637"/>
                  <a:gd name="T93" fmla="*/ 3653 h 5641"/>
                  <a:gd name="T94" fmla="*/ 700 w 2637"/>
                  <a:gd name="T95" fmla="*/ 3916 h 5641"/>
                  <a:gd name="T96" fmla="*/ 641 w 2637"/>
                  <a:gd name="T97" fmla="*/ 4173 h 5641"/>
                  <a:gd name="T98" fmla="*/ 418 w 2637"/>
                  <a:gd name="T99" fmla="*/ 5111 h 5641"/>
                  <a:gd name="T100" fmla="*/ 0 w 2637"/>
                  <a:gd name="T101" fmla="*/ 5641 h 5641"/>
                  <a:gd name="T102" fmla="*/ 459 w 2637"/>
                  <a:gd name="T103" fmla="*/ 4235 h 56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37"/>
                  <a:gd name="T157" fmla="*/ 0 h 5641"/>
                  <a:gd name="T158" fmla="*/ 2637 w 2637"/>
                  <a:gd name="T159" fmla="*/ 5641 h 564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37" h="5641">
                    <a:moveTo>
                      <a:pt x="459" y="4235"/>
                    </a:moveTo>
                    <a:lnTo>
                      <a:pt x="505" y="4086"/>
                    </a:lnTo>
                    <a:lnTo>
                      <a:pt x="549" y="3941"/>
                    </a:lnTo>
                    <a:lnTo>
                      <a:pt x="595" y="3802"/>
                    </a:lnTo>
                    <a:lnTo>
                      <a:pt x="641" y="3663"/>
                    </a:lnTo>
                    <a:lnTo>
                      <a:pt x="688" y="3526"/>
                    </a:lnTo>
                    <a:lnTo>
                      <a:pt x="737" y="3390"/>
                    </a:lnTo>
                    <a:lnTo>
                      <a:pt x="784" y="3260"/>
                    </a:lnTo>
                    <a:lnTo>
                      <a:pt x="836" y="3130"/>
                    </a:lnTo>
                    <a:lnTo>
                      <a:pt x="886" y="3004"/>
                    </a:lnTo>
                    <a:lnTo>
                      <a:pt x="938" y="2876"/>
                    </a:lnTo>
                    <a:lnTo>
                      <a:pt x="991" y="2749"/>
                    </a:lnTo>
                    <a:lnTo>
                      <a:pt x="1047" y="2625"/>
                    </a:lnTo>
                    <a:lnTo>
                      <a:pt x="1102" y="2502"/>
                    </a:lnTo>
                    <a:lnTo>
                      <a:pt x="1161" y="2378"/>
                    </a:lnTo>
                    <a:lnTo>
                      <a:pt x="1220" y="2257"/>
                    </a:lnTo>
                    <a:lnTo>
                      <a:pt x="1285" y="2133"/>
                    </a:lnTo>
                    <a:lnTo>
                      <a:pt x="1347" y="2010"/>
                    </a:lnTo>
                    <a:lnTo>
                      <a:pt x="1416" y="1886"/>
                    </a:lnTo>
                    <a:lnTo>
                      <a:pt x="1483" y="1762"/>
                    </a:lnTo>
                    <a:lnTo>
                      <a:pt x="1555" y="1638"/>
                    </a:lnTo>
                    <a:lnTo>
                      <a:pt x="1629" y="1514"/>
                    </a:lnTo>
                    <a:lnTo>
                      <a:pt x="1702" y="1388"/>
                    </a:lnTo>
                    <a:lnTo>
                      <a:pt x="1783" y="1257"/>
                    </a:lnTo>
                    <a:lnTo>
                      <a:pt x="1863" y="1128"/>
                    </a:lnTo>
                    <a:lnTo>
                      <a:pt x="1951" y="998"/>
                    </a:lnTo>
                    <a:lnTo>
                      <a:pt x="2037" y="861"/>
                    </a:lnTo>
                    <a:lnTo>
                      <a:pt x="2130" y="725"/>
                    </a:lnTo>
                    <a:lnTo>
                      <a:pt x="2223" y="586"/>
                    </a:lnTo>
                    <a:lnTo>
                      <a:pt x="2322" y="447"/>
                    </a:lnTo>
                    <a:lnTo>
                      <a:pt x="2424" y="301"/>
                    </a:lnTo>
                    <a:lnTo>
                      <a:pt x="2529" y="153"/>
                    </a:lnTo>
                    <a:lnTo>
                      <a:pt x="2637" y="0"/>
                    </a:lnTo>
                    <a:lnTo>
                      <a:pt x="2492" y="242"/>
                    </a:lnTo>
                    <a:lnTo>
                      <a:pt x="2343" y="487"/>
                    </a:lnTo>
                    <a:lnTo>
                      <a:pt x="2192" y="737"/>
                    </a:lnTo>
                    <a:lnTo>
                      <a:pt x="2040" y="994"/>
                    </a:lnTo>
                    <a:lnTo>
                      <a:pt x="1888" y="1255"/>
                    </a:lnTo>
                    <a:lnTo>
                      <a:pt x="1740" y="1518"/>
                    </a:lnTo>
                    <a:lnTo>
                      <a:pt x="1594" y="1784"/>
                    </a:lnTo>
                    <a:lnTo>
                      <a:pt x="1453" y="2049"/>
                    </a:lnTo>
                    <a:lnTo>
                      <a:pt x="1316" y="2319"/>
                    </a:lnTo>
                    <a:lnTo>
                      <a:pt x="1189" y="2588"/>
                    </a:lnTo>
                    <a:lnTo>
                      <a:pt x="1069" y="2855"/>
                    </a:lnTo>
                    <a:lnTo>
                      <a:pt x="961" y="3124"/>
                    </a:lnTo>
                    <a:lnTo>
                      <a:pt x="861" y="3390"/>
                    </a:lnTo>
                    <a:lnTo>
                      <a:pt x="775" y="3653"/>
                    </a:lnTo>
                    <a:lnTo>
                      <a:pt x="700" y="3916"/>
                    </a:lnTo>
                    <a:lnTo>
                      <a:pt x="641" y="4173"/>
                    </a:lnTo>
                    <a:lnTo>
                      <a:pt x="418" y="5111"/>
                    </a:lnTo>
                    <a:lnTo>
                      <a:pt x="0" y="5641"/>
                    </a:lnTo>
                    <a:lnTo>
                      <a:pt x="459" y="4235"/>
                    </a:lnTo>
                    <a:close/>
                  </a:path>
                </a:pathLst>
              </a:custGeom>
              <a:solidFill>
                <a:srgbClr val="FFFFFF">
                  <a:alpha val="50195"/>
                </a:srgbClr>
              </a:solidFill>
              <a:ln w="9525">
                <a:noFill/>
                <a:round/>
                <a:headEnd/>
                <a:tailEnd/>
              </a:ln>
            </p:spPr>
            <p:txBody>
              <a:bodyPr lIns="16" tIns="8" rIns="16" bIns="8">
                <a:spAutoFit/>
              </a:bodyPr>
              <a:lstStyle/>
              <a:p>
                <a:endParaRPr lang="ar-SA"/>
              </a:p>
            </p:txBody>
          </p:sp>
          <p:sp>
            <p:nvSpPr>
              <p:cNvPr id="5128" name="Freeform 10"/>
              <p:cNvSpPr>
                <a:spLocks/>
              </p:cNvSpPr>
              <p:nvPr/>
            </p:nvSpPr>
            <p:spPr bwMode="auto">
              <a:xfrm>
                <a:off x="4222" y="2264"/>
                <a:ext cx="732" cy="1414"/>
              </a:xfrm>
              <a:custGeom>
                <a:avLst/>
                <a:gdLst>
                  <a:gd name="T0" fmla="*/ 2179 w 2198"/>
                  <a:gd name="T1" fmla="*/ 0 h 4243"/>
                  <a:gd name="T2" fmla="*/ 1965 w 2198"/>
                  <a:gd name="T3" fmla="*/ 301 h 4243"/>
                  <a:gd name="T4" fmla="*/ 1765 w 2198"/>
                  <a:gd name="T5" fmla="*/ 586 h 4243"/>
                  <a:gd name="T6" fmla="*/ 1579 w 2198"/>
                  <a:gd name="T7" fmla="*/ 861 h 4243"/>
                  <a:gd name="T8" fmla="*/ 1406 w 2198"/>
                  <a:gd name="T9" fmla="*/ 1128 h 4243"/>
                  <a:gd name="T10" fmla="*/ 1245 w 2198"/>
                  <a:gd name="T11" fmla="*/ 1387 h 4243"/>
                  <a:gd name="T12" fmla="*/ 1096 w 2198"/>
                  <a:gd name="T13" fmla="*/ 1638 h 4243"/>
                  <a:gd name="T14" fmla="*/ 957 w 2198"/>
                  <a:gd name="T15" fmla="*/ 1889 h 4243"/>
                  <a:gd name="T16" fmla="*/ 827 w 2198"/>
                  <a:gd name="T17" fmla="*/ 2136 h 4243"/>
                  <a:gd name="T18" fmla="*/ 702 w 2198"/>
                  <a:gd name="T19" fmla="*/ 2381 h 4243"/>
                  <a:gd name="T20" fmla="*/ 588 w 2198"/>
                  <a:gd name="T21" fmla="*/ 2628 h 4243"/>
                  <a:gd name="T22" fmla="*/ 480 w 2198"/>
                  <a:gd name="T23" fmla="*/ 2879 h 4243"/>
                  <a:gd name="T24" fmla="*/ 378 w 2198"/>
                  <a:gd name="T25" fmla="*/ 3133 h 4243"/>
                  <a:gd name="T26" fmla="*/ 279 w 2198"/>
                  <a:gd name="T27" fmla="*/ 3392 h 4243"/>
                  <a:gd name="T28" fmla="*/ 183 w 2198"/>
                  <a:gd name="T29" fmla="*/ 3665 h 4243"/>
                  <a:gd name="T30" fmla="*/ 90 w 2198"/>
                  <a:gd name="T31" fmla="*/ 3943 h 4243"/>
                  <a:gd name="T32" fmla="*/ 0 w 2198"/>
                  <a:gd name="T33" fmla="*/ 4237 h 4243"/>
                  <a:gd name="T34" fmla="*/ 65 w 2198"/>
                  <a:gd name="T35" fmla="*/ 4096 h 4243"/>
                  <a:gd name="T36" fmla="*/ 155 w 2198"/>
                  <a:gd name="T37" fmla="*/ 3810 h 4243"/>
                  <a:gd name="T38" fmla="*/ 248 w 2198"/>
                  <a:gd name="T39" fmla="*/ 3535 h 4243"/>
                  <a:gd name="T40" fmla="*/ 344 w 2198"/>
                  <a:gd name="T41" fmla="*/ 3269 h 4243"/>
                  <a:gd name="T42" fmla="*/ 446 w 2198"/>
                  <a:gd name="T43" fmla="*/ 3012 h 4243"/>
                  <a:gd name="T44" fmla="*/ 551 w 2198"/>
                  <a:gd name="T45" fmla="*/ 2759 h 4243"/>
                  <a:gd name="T46" fmla="*/ 663 w 2198"/>
                  <a:gd name="T47" fmla="*/ 2510 h 4243"/>
                  <a:gd name="T48" fmla="*/ 781 w 2198"/>
                  <a:gd name="T49" fmla="*/ 2267 h 4243"/>
                  <a:gd name="T50" fmla="*/ 908 w 2198"/>
                  <a:gd name="T51" fmla="*/ 2018 h 4243"/>
                  <a:gd name="T52" fmla="*/ 1043 w 2198"/>
                  <a:gd name="T53" fmla="*/ 1771 h 4243"/>
                  <a:gd name="T54" fmla="*/ 1189 w 2198"/>
                  <a:gd name="T55" fmla="*/ 1526 h 4243"/>
                  <a:gd name="T56" fmla="*/ 1343 w 2198"/>
                  <a:gd name="T57" fmla="*/ 1269 h 4243"/>
                  <a:gd name="T58" fmla="*/ 1510 w 2198"/>
                  <a:gd name="T59" fmla="*/ 1010 h 4243"/>
                  <a:gd name="T60" fmla="*/ 1690 w 2198"/>
                  <a:gd name="T61" fmla="*/ 737 h 4243"/>
                  <a:gd name="T62" fmla="*/ 1882 w 2198"/>
                  <a:gd name="T63" fmla="*/ 459 h 4243"/>
                  <a:gd name="T64" fmla="*/ 2090 w 2198"/>
                  <a:gd name="T65" fmla="*/ 165 h 4243"/>
                  <a:gd name="T66" fmla="*/ 2179 w 2198"/>
                  <a:gd name="T67" fmla="*/ 0 h 4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98"/>
                  <a:gd name="T103" fmla="*/ 0 h 4243"/>
                  <a:gd name="T104" fmla="*/ 2198 w 2198"/>
                  <a:gd name="T105" fmla="*/ 4243 h 4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98" h="4243">
                    <a:moveTo>
                      <a:pt x="2198" y="12"/>
                    </a:moveTo>
                    <a:lnTo>
                      <a:pt x="2179" y="0"/>
                    </a:lnTo>
                    <a:lnTo>
                      <a:pt x="2071" y="152"/>
                    </a:lnTo>
                    <a:lnTo>
                      <a:pt x="1965" y="301"/>
                    </a:lnTo>
                    <a:lnTo>
                      <a:pt x="1863" y="446"/>
                    </a:lnTo>
                    <a:lnTo>
                      <a:pt x="1765" y="586"/>
                    </a:lnTo>
                    <a:lnTo>
                      <a:pt x="1672" y="725"/>
                    </a:lnTo>
                    <a:lnTo>
                      <a:pt x="1579" y="861"/>
                    </a:lnTo>
                    <a:lnTo>
                      <a:pt x="1492" y="997"/>
                    </a:lnTo>
                    <a:lnTo>
                      <a:pt x="1406" y="1128"/>
                    </a:lnTo>
                    <a:lnTo>
                      <a:pt x="1325" y="1257"/>
                    </a:lnTo>
                    <a:lnTo>
                      <a:pt x="1245" y="1387"/>
                    </a:lnTo>
                    <a:lnTo>
                      <a:pt x="1171" y="1514"/>
                    </a:lnTo>
                    <a:lnTo>
                      <a:pt x="1096" y="1638"/>
                    </a:lnTo>
                    <a:lnTo>
                      <a:pt x="1025" y="1765"/>
                    </a:lnTo>
                    <a:lnTo>
                      <a:pt x="957" y="1889"/>
                    </a:lnTo>
                    <a:lnTo>
                      <a:pt x="889" y="2012"/>
                    </a:lnTo>
                    <a:lnTo>
                      <a:pt x="827" y="2136"/>
                    </a:lnTo>
                    <a:lnTo>
                      <a:pt x="761" y="2261"/>
                    </a:lnTo>
                    <a:lnTo>
                      <a:pt x="702" y="2381"/>
                    </a:lnTo>
                    <a:lnTo>
                      <a:pt x="644" y="2504"/>
                    </a:lnTo>
                    <a:lnTo>
                      <a:pt x="588" y="2628"/>
                    </a:lnTo>
                    <a:lnTo>
                      <a:pt x="533" y="2753"/>
                    </a:lnTo>
                    <a:lnTo>
                      <a:pt x="480" y="2879"/>
                    </a:lnTo>
                    <a:lnTo>
                      <a:pt x="428" y="3006"/>
                    </a:lnTo>
                    <a:lnTo>
                      <a:pt x="378" y="3133"/>
                    </a:lnTo>
                    <a:lnTo>
                      <a:pt x="326" y="3263"/>
                    </a:lnTo>
                    <a:lnTo>
                      <a:pt x="279" y="3392"/>
                    </a:lnTo>
                    <a:lnTo>
                      <a:pt x="230" y="3529"/>
                    </a:lnTo>
                    <a:lnTo>
                      <a:pt x="183" y="3665"/>
                    </a:lnTo>
                    <a:lnTo>
                      <a:pt x="137" y="3804"/>
                    </a:lnTo>
                    <a:lnTo>
                      <a:pt x="90" y="3943"/>
                    </a:lnTo>
                    <a:lnTo>
                      <a:pt x="47" y="4089"/>
                    </a:lnTo>
                    <a:lnTo>
                      <a:pt x="0" y="4237"/>
                    </a:lnTo>
                    <a:lnTo>
                      <a:pt x="20" y="4243"/>
                    </a:lnTo>
                    <a:lnTo>
                      <a:pt x="65" y="4096"/>
                    </a:lnTo>
                    <a:lnTo>
                      <a:pt x="108" y="3949"/>
                    </a:lnTo>
                    <a:lnTo>
                      <a:pt x="155" y="3810"/>
                    </a:lnTo>
                    <a:lnTo>
                      <a:pt x="202" y="3671"/>
                    </a:lnTo>
                    <a:lnTo>
                      <a:pt x="248" y="3535"/>
                    </a:lnTo>
                    <a:lnTo>
                      <a:pt x="298" y="3398"/>
                    </a:lnTo>
                    <a:lnTo>
                      <a:pt x="344" y="3269"/>
                    </a:lnTo>
                    <a:lnTo>
                      <a:pt x="396" y="3139"/>
                    </a:lnTo>
                    <a:lnTo>
                      <a:pt x="446" y="3012"/>
                    </a:lnTo>
                    <a:lnTo>
                      <a:pt x="498" y="2885"/>
                    </a:lnTo>
                    <a:lnTo>
                      <a:pt x="551" y="2759"/>
                    </a:lnTo>
                    <a:lnTo>
                      <a:pt x="606" y="2635"/>
                    </a:lnTo>
                    <a:lnTo>
                      <a:pt x="663" y="2510"/>
                    </a:lnTo>
                    <a:lnTo>
                      <a:pt x="722" y="2387"/>
                    </a:lnTo>
                    <a:lnTo>
                      <a:pt x="781" y="2267"/>
                    </a:lnTo>
                    <a:lnTo>
                      <a:pt x="845" y="2143"/>
                    </a:lnTo>
                    <a:lnTo>
                      <a:pt x="908" y="2018"/>
                    </a:lnTo>
                    <a:lnTo>
                      <a:pt x="975" y="1895"/>
                    </a:lnTo>
                    <a:lnTo>
                      <a:pt x="1043" y="1771"/>
                    </a:lnTo>
                    <a:lnTo>
                      <a:pt x="1114" y="1651"/>
                    </a:lnTo>
                    <a:lnTo>
                      <a:pt x="1189" y="1526"/>
                    </a:lnTo>
                    <a:lnTo>
                      <a:pt x="1263" y="1400"/>
                    </a:lnTo>
                    <a:lnTo>
                      <a:pt x="1343" y="1269"/>
                    </a:lnTo>
                    <a:lnTo>
                      <a:pt x="1424" y="1140"/>
                    </a:lnTo>
                    <a:lnTo>
                      <a:pt x="1510" y="1010"/>
                    </a:lnTo>
                    <a:lnTo>
                      <a:pt x="1598" y="873"/>
                    </a:lnTo>
                    <a:lnTo>
                      <a:pt x="1690" y="737"/>
                    </a:lnTo>
                    <a:lnTo>
                      <a:pt x="1783" y="598"/>
                    </a:lnTo>
                    <a:lnTo>
                      <a:pt x="1882" y="459"/>
                    </a:lnTo>
                    <a:lnTo>
                      <a:pt x="1984" y="314"/>
                    </a:lnTo>
                    <a:lnTo>
                      <a:pt x="2090" y="165"/>
                    </a:lnTo>
                    <a:lnTo>
                      <a:pt x="2198" y="12"/>
                    </a:lnTo>
                    <a:lnTo>
                      <a:pt x="2179" y="0"/>
                    </a:lnTo>
                    <a:lnTo>
                      <a:pt x="2198" y="12"/>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29" name="Freeform 11"/>
              <p:cNvSpPr>
                <a:spLocks/>
              </p:cNvSpPr>
              <p:nvPr/>
            </p:nvSpPr>
            <p:spPr bwMode="auto">
              <a:xfrm>
                <a:off x="4283" y="2264"/>
                <a:ext cx="671" cy="1393"/>
              </a:xfrm>
              <a:custGeom>
                <a:avLst/>
                <a:gdLst>
                  <a:gd name="T0" fmla="*/ 19 w 2015"/>
                  <a:gd name="T1" fmla="*/ 4179 h 4179"/>
                  <a:gd name="T2" fmla="*/ 78 w 2015"/>
                  <a:gd name="T3" fmla="*/ 3922 h 4179"/>
                  <a:gd name="T4" fmla="*/ 152 w 2015"/>
                  <a:gd name="T5" fmla="*/ 3663 h 4179"/>
                  <a:gd name="T6" fmla="*/ 239 w 2015"/>
                  <a:gd name="T7" fmla="*/ 3398 h 4179"/>
                  <a:gd name="T8" fmla="*/ 337 w 2015"/>
                  <a:gd name="T9" fmla="*/ 3133 h 4179"/>
                  <a:gd name="T10" fmla="*/ 446 w 2015"/>
                  <a:gd name="T11" fmla="*/ 2863 h 4179"/>
                  <a:gd name="T12" fmla="*/ 566 w 2015"/>
                  <a:gd name="T13" fmla="*/ 2598 h 4179"/>
                  <a:gd name="T14" fmla="*/ 694 w 2015"/>
                  <a:gd name="T15" fmla="*/ 2328 h 4179"/>
                  <a:gd name="T16" fmla="*/ 829 w 2015"/>
                  <a:gd name="T17" fmla="*/ 2059 h 4179"/>
                  <a:gd name="T18" fmla="*/ 972 w 2015"/>
                  <a:gd name="T19" fmla="*/ 1792 h 4179"/>
                  <a:gd name="T20" fmla="*/ 1117 w 2015"/>
                  <a:gd name="T21" fmla="*/ 1526 h 4179"/>
                  <a:gd name="T22" fmla="*/ 1266 w 2015"/>
                  <a:gd name="T23" fmla="*/ 1263 h 4179"/>
                  <a:gd name="T24" fmla="*/ 1417 w 2015"/>
                  <a:gd name="T25" fmla="*/ 1006 h 4179"/>
                  <a:gd name="T26" fmla="*/ 1570 w 2015"/>
                  <a:gd name="T27" fmla="*/ 749 h 4179"/>
                  <a:gd name="T28" fmla="*/ 1721 w 2015"/>
                  <a:gd name="T29" fmla="*/ 499 h 4179"/>
                  <a:gd name="T30" fmla="*/ 1870 w 2015"/>
                  <a:gd name="T31" fmla="*/ 255 h 4179"/>
                  <a:gd name="T32" fmla="*/ 2015 w 2015"/>
                  <a:gd name="T33" fmla="*/ 12 h 4179"/>
                  <a:gd name="T34" fmla="*/ 1996 w 2015"/>
                  <a:gd name="T35" fmla="*/ 0 h 4179"/>
                  <a:gd name="T36" fmla="*/ 1851 w 2015"/>
                  <a:gd name="T37" fmla="*/ 242 h 4179"/>
                  <a:gd name="T38" fmla="*/ 1702 w 2015"/>
                  <a:gd name="T39" fmla="*/ 487 h 4179"/>
                  <a:gd name="T40" fmla="*/ 1551 w 2015"/>
                  <a:gd name="T41" fmla="*/ 737 h 4179"/>
                  <a:gd name="T42" fmla="*/ 1399 w 2015"/>
                  <a:gd name="T43" fmla="*/ 994 h 4179"/>
                  <a:gd name="T44" fmla="*/ 1247 w 2015"/>
                  <a:gd name="T45" fmla="*/ 1257 h 4179"/>
                  <a:gd name="T46" fmla="*/ 1099 w 2015"/>
                  <a:gd name="T47" fmla="*/ 1520 h 4179"/>
                  <a:gd name="T48" fmla="*/ 953 w 2015"/>
                  <a:gd name="T49" fmla="*/ 1786 h 4179"/>
                  <a:gd name="T50" fmla="*/ 811 w 2015"/>
                  <a:gd name="T51" fmla="*/ 2053 h 4179"/>
                  <a:gd name="T52" fmla="*/ 674 w 2015"/>
                  <a:gd name="T53" fmla="*/ 2322 h 4179"/>
                  <a:gd name="T54" fmla="*/ 548 w 2015"/>
                  <a:gd name="T55" fmla="*/ 2591 h 4179"/>
                  <a:gd name="T56" fmla="*/ 427 w 2015"/>
                  <a:gd name="T57" fmla="*/ 2857 h 4179"/>
                  <a:gd name="T58" fmla="*/ 319 w 2015"/>
                  <a:gd name="T59" fmla="*/ 3127 h 4179"/>
                  <a:gd name="T60" fmla="*/ 219 w 2015"/>
                  <a:gd name="T61" fmla="*/ 3392 h 4179"/>
                  <a:gd name="T62" fmla="*/ 133 w 2015"/>
                  <a:gd name="T63" fmla="*/ 3655 h 4179"/>
                  <a:gd name="T64" fmla="*/ 59 w 2015"/>
                  <a:gd name="T65" fmla="*/ 3922 h 4179"/>
                  <a:gd name="T66" fmla="*/ 0 w 2015"/>
                  <a:gd name="T67" fmla="*/ 4179 h 4179"/>
                  <a:gd name="T68" fmla="*/ 19 w 2015"/>
                  <a:gd name="T69" fmla="*/ 4179 h 41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15"/>
                  <a:gd name="T106" fmla="*/ 0 h 4179"/>
                  <a:gd name="T107" fmla="*/ 2015 w 2015"/>
                  <a:gd name="T108" fmla="*/ 4179 h 41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15" h="4179">
                    <a:moveTo>
                      <a:pt x="19" y="4179"/>
                    </a:moveTo>
                    <a:lnTo>
                      <a:pt x="78" y="3922"/>
                    </a:lnTo>
                    <a:lnTo>
                      <a:pt x="152" y="3663"/>
                    </a:lnTo>
                    <a:lnTo>
                      <a:pt x="239" y="3398"/>
                    </a:lnTo>
                    <a:lnTo>
                      <a:pt x="337" y="3133"/>
                    </a:lnTo>
                    <a:lnTo>
                      <a:pt x="446" y="2863"/>
                    </a:lnTo>
                    <a:lnTo>
                      <a:pt x="566" y="2598"/>
                    </a:lnTo>
                    <a:lnTo>
                      <a:pt x="694" y="2328"/>
                    </a:lnTo>
                    <a:lnTo>
                      <a:pt x="829" y="2059"/>
                    </a:lnTo>
                    <a:lnTo>
                      <a:pt x="972" y="1792"/>
                    </a:lnTo>
                    <a:lnTo>
                      <a:pt x="1117" y="1526"/>
                    </a:lnTo>
                    <a:lnTo>
                      <a:pt x="1266" y="1263"/>
                    </a:lnTo>
                    <a:lnTo>
                      <a:pt x="1417" y="1006"/>
                    </a:lnTo>
                    <a:lnTo>
                      <a:pt x="1570" y="749"/>
                    </a:lnTo>
                    <a:lnTo>
                      <a:pt x="1721" y="499"/>
                    </a:lnTo>
                    <a:lnTo>
                      <a:pt x="1870" y="255"/>
                    </a:lnTo>
                    <a:lnTo>
                      <a:pt x="2015" y="12"/>
                    </a:lnTo>
                    <a:lnTo>
                      <a:pt x="1996" y="0"/>
                    </a:lnTo>
                    <a:lnTo>
                      <a:pt x="1851" y="242"/>
                    </a:lnTo>
                    <a:lnTo>
                      <a:pt x="1702" y="487"/>
                    </a:lnTo>
                    <a:lnTo>
                      <a:pt x="1551" y="737"/>
                    </a:lnTo>
                    <a:lnTo>
                      <a:pt x="1399" y="994"/>
                    </a:lnTo>
                    <a:lnTo>
                      <a:pt x="1247" y="1257"/>
                    </a:lnTo>
                    <a:lnTo>
                      <a:pt x="1099" y="1520"/>
                    </a:lnTo>
                    <a:lnTo>
                      <a:pt x="953" y="1786"/>
                    </a:lnTo>
                    <a:lnTo>
                      <a:pt x="811" y="2053"/>
                    </a:lnTo>
                    <a:lnTo>
                      <a:pt x="674" y="2322"/>
                    </a:lnTo>
                    <a:lnTo>
                      <a:pt x="548" y="2591"/>
                    </a:lnTo>
                    <a:lnTo>
                      <a:pt x="427" y="2857"/>
                    </a:lnTo>
                    <a:lnTo>
                      <a:pt x="319" y="3127"/>
                    </a:lnTo>
                    <a:lnTo>
                      <a:pt x="219" y="3392"/>
                    </a:lnTo>
                    <a:lnTo>
                      <a:pt x="133" y="3655"/>
                    </a:lnTo>
                    <a:lnTo>
                      <a:pt x="59" y="3922"/>
                    </a:lnTo>
                    <a:lnTo>
                      <a:pt x="0" y="4179"/>
                    </a:lnTo>
                    <a:lnTo>
                      <a:pt x="19" y="4179"/>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0" name="Freeform 12"/>
              <p:cNvSpPr>
                <a:spLocks/>
              </p:cNvSpPr>
              <p:nvPr/>
            </p:nvSpPr>
            <p:spPr bwMode="auto">
              <a:xfrm>
                <a:off x="4209" y="3657"/>
                <a:ext cx="80" cy="314"/>
              </a:xfrm>
              <a:custGeom>
                <a:avLst/>
                <a:gdLst>
                  <a:gd name="T0" fmla="*/ 18 w 241"/>
                  <a:gd name="T1" fmla="*/ 944 h 944"/>
                  <a:gd name="T2" fmla="*/ 18 w 241"/>
                  <a:gd name="T3" fmla="*/ 938 h 944"/>
                  <a:gd name="T4" fmla="*/ 241 w 241"/>
                  <a:gd name="T5" fmla="*/ 0 h 944"/>
                  <a:gd name="T6" fmla="*/ 222 w 241"/>
                  <a:gd name="T7" fmla="*/ 0 h 944"/>
                  <a:gd name="T8" fmla="*/ 0 w 241"/>
                  <a:gd name="T9" fmla="*/ 938 h 944"/>
                  <a:gd name="T10" fmla="*/ 0 w 241"/>
                  <a:gd name="T11" fmla="*/ 931 h 944"/>
                  <a:gd name="T12" fmla="*/ 18 w 241"/>
                  <a:gd name="T13" fmla="*/ 944 h 944"/>
                  <a:gd name="T14" fmla="*/ 18 w 241"/>
                  <a:gd name="T15" fmla="*/ 941 h 944"/>
                  <a:gd name="T16" fmla="*/ 18 w 241"/>
                  <a:gd name="T17" fmla="*/ 938 h 944"/>
                  <a:gd name="T18" fmla="*/ 18 w 241"/>
                  <a:gd name="T19" fmla="*/ 944 h 9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1"/>
                  <a:gd name="T31" fmla="*/ 0 h 944"/>
                  <a:gd name="T32" fmla="*/ 241 w 241"/>
                  <a:gd name="T33" fmla="*/ 944 h 9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1" h="944">
                    <a:moveTo>
                      <a:pt x="18" y="944"/>
                    </a:moveTo>
                    <a:lnTo>
                      <a:pt x="18" y="938"/>
                    </a:lnTo>
                    <a:lnTo>
                      <a:pt x="241" y="0"/>
                    </a:lnTo>
                    <a:lnTo>
                      <a:pt x="222" y="0"/>
                    </a:lnTo>
                    <a:lnTo>
                      <a:pt x="0" y="938"/>
                    </a:lnTo>
                    <a:lnTo>
                      <a:pt x="0" y="931"/>
                    </a:lnTo>
                    <a:lnTo>
                      <a:pt x="18" y="944"/>
                    </a:lnTo>
                    <a:lnTo>
                      <a:pt x="18" y="941"/>
                    </a:lnTo>
                    <a:lnTo>
                      <a:pt x="18" y="938"/>
                    </a:lnTo>
                    <a:lnTo>
                      <a:pt x="18" y="944"/>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1" name="Freeform 13"/>
              <p:cNvSpPr>
                <a:spLocks/>
              </p:cNvSpPr>
              <p:nvPr/>
            </p:nvSpPr>
            <p:spPr bwMode="auto">
              <a:xfrm>
                <a:off x="4063" y="3967"/>
                <a:ext cx="152" cy="197"/>
              </a:xfrm>
              <a:custGeom>
                <a:avLst/>
                <a:gdLst>
                  <a:gd name="T0" fmla="*/ 18 w 455"/>
                  <a:gd name="T1" fmla="*/ 533 h 592"/>
                  <a:gd name="T2" fmla="*/ 37 w 455"/>
                  <a:gd name="T3" fmla="*/ 543 h 592"/>
                  <a:gd name="T4" fmla="*/ 455 w 455"/>
                  <a:gd name="T5" fmla="*/ 13 h 592"/>
                  <a:gd name="T6" fmla="*/ 437 w 455"/>
                  <a:gd name="T7" fmla="*/ 0 h 592"/>
                  <a:gd name="T8" fmla="*/ 18 w 455"/>
                  <a:gd name="T9" fmla="*/ 529 h 592"/>
                  <a:gd name="T10" fmla="*/ 37 w 455"/>
                  <a:gd name="T11" fmla="*/ 539 h 592"/>
                  <a:gd name="T12" fmla="*/ 18 w 455"/>
                  <a:gd name="T13" fmla="*/ 533 h 592"/>
                  <a:gd name="T14" fmla="*/ 0 w 455"/>
                  <a:gd name="T15" fmla="*/ 592 h 592"/>
                  <a:gd name="T16" fmla="*/ 37 w 455"/>
                  <a:gd name="T17" fmla="*/ 543 h 592"/>
                  <a:gd name="T18" fmla="*/ 18 w 455"/>
                  <a:gd name="T19" fmla="*/ 533 h 5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5"/>
                  <a:gd name="T31" fmla="*/ 0 h 592"/>
                  <a:gd name="T32" fmla="*/ 455 w 455"/>
                  <a:gd name="T33" fmla="*/ 592 h 5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5" h="592">
                    <a:moveTo>
                      <a:pt x="18" y="533"/>
                    </a:moveTo>
                    <a:lnTo>
                      <a:pt x="37" y="543"/>
                    </a:lnTo>
                    <a:lnTo>
                      <a:pt x="455" y="13"/>
                    </a:lnTo>
                    <a:lnTo>
                      <a:pt x="437" y="0"/>
                    </a:lnTo>
                    <a:lnTo>
                      <a:pt x="18" y="529"/>
                    </a:lnTo>
                    <a:lnTo>
                      <a:pt x="37" y="539"/>
                    </a:lnTo>
                    <a:lnTo>
                      <a:pt x="18" y="533"/>
                    </a:lnTo>
                    <a:lnTo>
                      <a:pt x="0" y="592"/>
                    </a:lnTo>
                    <a:lnTo>
                      <a:pt x="37" y="543"/>
                    </a:lnTo>
                    <a:lnTo>
                      <a:pt x="18" y="533"/>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2" name="Freeform 14"/>
              <p:cNvSpPr>
                <a:spLocks/>
              </p:cNvSpPr>
              <p:nvPr/>
            </p:nvSpPr>
            <p:spPr bwMode="auto">
              <a:xfrm>
                <a:off x="4069" y="3676"/>
                <a:ext cx="159" cy="471"/>
              </a:xfrm>
              <a:custGeom>
                <a:avLst/>
                <a:gdLst>
                  <a:gd name="T0" fmla="*/ 458 w 478"/>
                  <a:gd name="T1" fmla="*/ 0 h 1412"/>
                  <a:gd name="T2" fmla="*/ 0 w 478"/>
                  <a:gd name="T3" fmla="*/ 1406 h 1412"/>
                  <a:gd name="T4" fmla="*/ 19 w 478"/>
                  <a:gd name="T5" fmla="*/ 1412 h 1412"/>
                  <a:gd name="T6" fmla="*/ 478 w 478"/>
                  <a:gd name="T7" fmla="*/ 6 h 1412"/>
                  <a:gd name="T8" fmla="*/ 458 w 478"/>
                  <a:gd name="T9" fmla="*/ 0 h 1412"/>
                  <a:gd name="T10" fmla="*/ 0 60000 65536"/>
                  <a:gd name="T11" fmla="*/ 0 60000 65536"/>
                  <a:gd name="T12" fmla="*/ 0 60000 65536"/>
                  <a:gd name="T13" fmla="*/ 0 60000 65536"/>
                  <a:gd name="T14" fmla="*/ 0 60000 65536"/>
                  <a:gd name="T15" fmla="*/ 0 w 478"/>
                  <a:gd name="T16" fmla="*/ 0 h 1412"/>
                  <a:gd name="T17" fmla="*/ 478 w 478"/>
                  <a:gd name="T18" fmla="*/ 1412 h 1412"/>
                </a:gdLst>
                <a:ahLst/>
                <a:cxnLst>
                  <a:cxn ang="T10">
                    <a:pos x="T0" y="T1"/>
                  </a:cxn>
                  <a:cxn ang="T11">
                    <a:pos x="T2" y="T3"/>
                  </a:cxn>
                  <a:cxn ang="T12">
                    <a:pos x="T4" y="T5"/>
                  </a:cxn>
                  <a:cxn ang="T13">
                    <a:pos x="T6" y="T7"/>
                  </a:cxn>
                  <a:cxn ang="T14">
                    <a:pos x="T8" y="T9"/>
                  </a:cxn>
                </a:cxnLst>
                <a:rect l="T15" t="T16" r="T17" b="T18"/>
                <a:pathLst>
                  <a:path w="478" h="1412">
                    <a:moveTo>
                      <a:pt x="458" y="0"/>
                    </a:moveTo>
                    <a:lnTo>
                      <a:pt x="0" y="1406"/>
                    </a:lnTo>
                    <a:lnTo>
                      <a:pt x="19" y="1412"/>
                    </a:lnTo>
                    <a:lnTo>
                      <a:pt x="478" y="6"/>
                    </a:lnTo>
                    <a:lnTo>
                      <a:pt x="458" y="0"/>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3" name="Freeform 15"/>
              <p:cNvSpPr>
                <a:spLocks/>
              </p:cNvSpPr>
              <p:nvPr/>
            </p:nvSpPr>
            <p:spPr bwMode="auto">
              <a:xfrm>
                <a:off x="4131" y="2018"/>
                <a:ext cx="1001" cy="1663"/>
              </a:xfrm>
              <a:custGeom>
                <a:avLst/>
                <a:gdLst>
                  <a:gd name="T0" fmla="*/ 2445 w 3002"/>
                  <a:gd name="T1" fmla="*/ 217 h 4989"/>
                  <a:gd name="T2" fmla="*/ 1823 w 3002"/>
                  <a:gd name="T3" fmla="*/ 684 h 4989"/>
                  <a:gd name="T4" fmla="*/ 1297 w 3002"/>
                  <a:gd name="T5" fmla="*/ 1299 h 4989"/>
                  <a:gd name="T6" fmla="*/ 866 w 3002"/>
                  <a:gd name="T7" fmla="*/ 1990 h 4989"/>
                  <a:gd name="T8" fmla="*/ 527 w 3002"/>
                  <a:gd name="T9" fmla="*/ 2693 h 4989"/>
                  <a:gd name="T10" fmla="*/ 272 w 3002"/>
                  <a:gd name="T11" fmla="*/ 3340 h 4989"/>
                  <a:gd name="T12" fmla="*/ 102 w 3002"/>
                  <a:gd name="T13" fmla="*/ 3860 h 4989"/>
                  <a:gd name="T14" fmla="*/ 12 w 3002"/>
                  <a:gd name="T15" fmla="*/ 4191 h 4989"/>
                  <a:gd name="T16" fmla="*/ 155 w 3002"/>
                  <a:gd name="T17" fmla="*/ 4528 h 4989"/>
                  <a:gd name="T18" fmla="*/ 245 w 3002"/>
                  <a:gd name="T19" fmla="*/ 4891 h 4989"/>
                  <a:gd name="T20" fmla="*/ 455 w 3002"/>
                  <a:gd name="T21" fmla="*/ 4469 h 4989"/>
                  <a:gd name="T22" fmla="*/ 672 w 3002"/>
                  <a:gd name="T23" fmla="*/ 3885 h 4989"/>
                  <a:gd name="T24" fmla="*/ 870 w 3002"/>
                  <a:gd name="T25" fmla="*/ 3389 h 4989"/>
                  <a:gd name="T26" fmla="*/ 1074 w 3002"/>
                  <a:gd name="T27" fmla="*/ 2946 h 4989"/>
                  <a:gd name="T28" fmla="*/ 1300 w 3002"/>
                  <a:gd name="T29" fmla="*/ 2510 h 4989"/>
                  <a:gd name="T30" fmla="*/ 1576 w 3002"/>
                  <a:gd name="T31" fmla="*/ 2048 h 4989"/>
                  <a:gd name="T32" fmla="*/ 1919 w 3002"/>
                  <a:gd name="T33" fmla="*/ 1523 h 4989"/>
                  <a:gd name="T34" fmla="*/ 2352 w 3002"/>
                  <a:gd name="T35" fmla="*/ 895 h 4989"/>
                  <a:gd name="T36" fmla="*/ 2250 w 3002"/>
                  <a:gd name="T37" fmla="*/ 1095 h 4989"/>
                  <a:gd name="T38" fmla="*/ 1937 w 3002"/>
                  <a:gd name="T39" fmla="*/ 1613 h 4989"/>
                  <a:gd name="T40" fmla="*/ 1631 w 3002"/>
                  <a:gd name="T41" fmla="*/ 2142 h 4989"/>
                  <a:gd name="T42" fmla="*/ 1337 w 3002"/>
                  <a:gd name="T43" fmla="*/ 2677 h 4989"/>
                  <a:gd name="T44" fmla="*/ 1068 w 3002"/>
                  <a:gd name="T45" fmla="*/ 3219 h 4989"/>
                  <a:gd name="T46" fmla="*/ 827 w 3002"/>
                  <a:gd name="T47" fmla="*/ 3767 h 4989"/>
                  <a:gd name="T48" fmla="*/ 629 w 3002"/>
                  <a:gd name="T49" fmla="*/ 4311 h 4989"/>
                  <a:gd name="T50" fmla="*/ 480 w 3002"/>
                  <a:gd name="T51" fmla="*/ 4853 h 4989"/>
                  <a:gd name="T52" fmla="*/ 576 w 3002"/>
                  <a:gd name="T53" fmla="*/ 4893 h 4989"/>
                  <a:gd name="T54" fmla="*/ 790 w 3002"/>
                  <a:gd name="T55" fmla="*/ 4819 h 4989"/>
                  <a:gd name="T56" fmla="*/ 1019 w 3002"/>
                  <a:gd name="T57" fmla="*/ 4785 h 4989"/>
                  <a:gd name="T58" fmla="*/ 1225 w 3002"/>
                  <a:gd name="T59" fmla="*/ 4775 h 4989"/>
                  <a:gd name="T60" fmla="*/ 1547 w 3002"/>
                  <a:gd name="T61" fmla="*/ 4342 h 4989"/>
                  <a:gd name="T62" fmla="*/ 1829 w 3002"/>
                  <a:gd name="T63" fmla="*/ 3782 h 4989"/>
                  <a:gd name="T64" fmla="*/ 2052 w 3002"/>
                  <a:gd name="T65" fmla="*/ 3262 h 4989"/>
                  <a:gd name="T66" fmla="*/ 2256 w 3002"/>
                  <a:gd name="T67" fmla="*/ 2791 h 4989"/>
                  <a:gd name="T68" fmla="*/ 2408 w 3002"/>
                  <a:gd name="T69" fmla="*/ 2476 h 4989"/>
                  <a:gd name="T70" fmla="*/ 2538 w 3002"/>
                  <a:gd name="T71" fmla="*/ 2176 h 4989"/>
                  <a:gd name="T72" fmla="*/ 2476 w 3002"/>
                  <a:gd name="T73" fmla="*/ 2093 h 4989"/>
                  <a:gd name="T74" fmla="*/ 2309 w 3002"/>
                  <a:gd name="T75" fmla="*/ 2036 h 4989"/>
                  <a:gd name="T76" fmla="*/ 2133 w 3002"/>
                  <a:gd name="T77" fmla="*/ 1984 h 4989"/>
                  <a:gd name="T78" fmla="*/ 1980 w 3002"/>
                  <a:gd name="T79" fmla="*/ 1978 h 4989"/>
                  <a:gd name="T80" fmla="*/ 2027 w 3002"/>
                  <a:gd name="T81" fmla="*/ 1922 h 4989"/>
                  <a:gd name="T82" fmla="*/ 2207 w 3002"/>
                  <a:gd name="T83" fmla="*/ 1891 h 4989"/>
                  <a:gd name="T84" fmla="*/ 2429 w 3002"/>
                  <a:gd name="T85" fmla="*/ 1882 h 4989"/>
                  <a:gd name="T86" fmla="*/ 2656 w 3002"/>
                  <a:gd name="T87" fmla="*/ 1850 h 4989"/>
                  <a:gd name="T88" fmla="*/ 2786 w 3002"/>
                  <a:gd name="T89" fmla="*/ 1631 h 4989"/>
                  <a:gd name="T90" fmla="*/ 2878 w 3002"/>
                  <a:gd name="T91" fmla="*/ 1299 h 4989"/>
                  <a:gd name="T92" fmla="*/ 2804 w 3002"/>
                  <a:gd name="T93" fmla="*/ 1201 h 4989"/>
                  <a:gd name="T94" fmla="*/ 2649 w 3002"/>
                  <a:gd name="T95" fmla="*/ 1201 h 4989"/>
                  <a:gd name="T96" fmla="*/ 2494 w 3002"/>
                  <a:gd name="T97" fmla="*/ 1207 h 4989"/>
                  <a:gd name="T98" fmla="*/ 2352 w 3002"/>
                  <a:gd name="T99" fmla="*/ 1217 h 4989"/>
                  <a:gd name="T100" fmla="*/ 2429 w 3002"/>
                  <a:gd name="T101" fmla="*/ 1154 h 4989"/>
                  <a:gd name="T102" fmla="*/ 2594 w 3002"/>
                  <a:gd name="T103" fmla="*/ 1095 h 4989"/>
                  <a:gd name="T104" fmla="*/ 2764 w 3002"/>
                  <a:gd name="T105" fmla="*/ 1056 h 4989"/>
                  <a:gd name="T106" fmla="*/ 2925 w 3002"/>
                  <a:gd name="T107" fmla="*/ 1015 h 4989"/>
                  <a:gd name="T108" fmla="*/ 3002 w 3002"/>
                  <a:gd name="T109" fmla="*/ 313 h 49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02"/>
                  <a:gd name="T166" fmla="*/ 0 h 4989"/>
                  <a:gd name="T167" fmla="*/ 3002 w 3002"/>
                  <a:gd name="T168" fmla="*/ 4989 h 49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02" h="4989">
                    <a:moveTo>
                      <a:pt x="2978" y="0"/>
                    </a:moveTo>
                    <a:lnTo>
                      <a:pt x="2792" y="56"/>
                    </a:lnTo>
                    <a:lnTo>
                      <a:pt x="2615" y="130"/>
                    </a:lnTo>
                    <a:lnTo>
                      <a:pt x="2445" y="217"/>
                    </a:lnTo>
                    <a:lnTo>
                      <a:pt x="2278" y="315"/>
                    </a:lnTo>
                    <a:lnTo>
                      <a:pt x="2120" y="427"/>
                    </a:lnTo>
                    <a:lnTo>
                      <a:pt x="1968" y="550"/>
                    </a:lnTo>
                    <a:lnTo>
                      <a:pt x="1823" y="684"/>
                    </a:lnTo>
                    <a:lnTo>
                      <a:pt x="1680" y="826"/>
                    </a:lnTo>
                    <a:lnTo>
                      <a:pt x="1547" y="978"/>
                    </a:lnTo>
                    <a:lnTo>
                      <a:pt x="1421" y="1136"/>
                    </a:lnTo>
                    <a:lnTo>
                      <a:pt x="1297" y="1299"/>
                    </a:lnTo>
                    <a:lnTo>
                      <a:pt x="1182" y="1467"/>
                    </a:lnTo>
                    <a:lnTo>
                      <a:pt x="1071" y="1640"/>
                    </a:lnTo>
                    <a:lnTo>
                      <a:pt x="966" y="1813"/>
                    </a:lnTo>
                    <a:lnTo>
                      <a:pt x="866" y="1990"/>
                    </a:lnTo>
                    <a:lnTo>
                      <a:pt x="774" y="2166"/>
                    </a:lnTo>
                    <a:lnTo>
                      <a:pt x="688" y="2346"/>
                    </a:lnTo>
                    <a:lnTo>
                      <a:pt x="604" y="2519"/>
                    </a:lnTo>
                    <a:lnTo>
                      <a:pt x="527" y="2693"/>
                    </a:lnTo>
                    <a:lnTo>
                      <a:pt x="455" y="2863"/>
                    </a:lnTo>
                    <a:lnTo>
                      <a:pt x="390" y="3027"/>
                    </a:lnTo>
                    <a:lnTo>
                      <a:pt x="328" y="3185"/>
                    </a:lnTo>
                    <a:lnTo>
                      <a:pt x="272" y="3340"/>
                    </a:lnTo>
                    <a:lnTo>
                      <a:pt x="223" y="3481"/>
                    </a:lnTo>
                    <a:lnTo>
                      <a:pt x="180" y="3618"/>
                    </a:lnTo>
                    <a:lnTo>
                      <a:pt x="139" y="3746"/>
                    </a:lnTo>
                    <a:lnTo>
                      <a:pt x="102" y="3860"/>
                    </a:lnTo>
                    <a:lnTo>
                      <a:pt x="71" y="3962"/>
                    </a:lnTo>
                    <a:lnTo>
                      <a:pt x="47" y="4052"/>
                    </a:lnTo>
                    <a:lnTo>
                      <a:pt x="27" y="4128"/>
                    </a:lnTo>
                    <a:lnTo>
                      <a:pt x="12" y="4191"/>
                    </a:lnTo>
                    <a:lnTo>
                      <a:pt x="0" y="4234"/>
                    </a:lnTo>
                    <a:lnTo>
                      <a:pt x="65" y="4340"/>
                    </a:lnTo>
                    <a:lnTo>
                      <a:pt x="115" y="4436"/>
                    </a:lnTo>
                    <a:lnTo>
                      <a:pt x="155" y="4528"/>
                    </a:lnTo>
                    <a:lnTo>
                      <a:pt x="182" y="4618"/>
                    </a:lnTo>
                    <a:lnTo>
                      <a:pt x="204" y="4705"/>
                    </a:lnTo>
                    <a:lnTo>
                      <a:pt x="226" y="4797"/>
                    </a:lnTo>
                    <a:lnTo>
                      <a:pt x="245" y="4891"/>
                    </a:lnTo>
                    <a:lnTo>
                      <a:pt x="266" y="4989"/>
                    </a:lnTo>
                    <a:lnTo>
                      <a:pt x="331" y="4807"/>
                    </a:lnTo>
                    <a:lnTo>
                      <a:pt x="396" y="4634"/>
                    </a:lnTo>
                    <a:lnTo>
                      <a:pt x="455" y="4469"/>
                    </a:lnTo>
                    <a:lnTo>
                      <a:pt x="511" y="4314"/>
                    </a:lnTo>
                    <a:lnTo>
                      <a:pt x="566" y="4163"/>
                    </a:lnTo>
                    <a:lnTo>
                      <a:pt x="619" y="4020"/>
                    </a:lnTo>
                    <a:lnTo>
                      <a:pt x="672" y="3885"/>
                    </a:lnTo>
                    <a:lnTo>
                      <a:pt x="721" y="3754"/>
                    </a:lnTo>
                    <a:lnTo>
                      <a:pt x="774" y="3630"/>
                    </a:lnTo>
                    <a:lnTo>
                      <a:pt x="820" y="3507"/>
                    </a:lnTo>
                    <a:lnTo>
                      <a:pt x="870" y="3389"/>
                    </a:lnTo>
                    <a:lnTo>
                      <a:pt x="919" y="3275"/>
                    </a:lnTo>
                    <a:lnTo>
                      <a:pt x="968" y="3163"/>
                    </a:lnTo>
                    <a:lnTo>
                      <a:pt x="1021" y="3055"/>
                    </a:lnTo>
                    <a:lnTo>
                      <a:pt x="1074" y="2946"/>
                    </a:lnTo>
                    <a:lnTo>
                      <a:pt x="1127" y="2838"/>
                    </a:lnTo>
                    <a:lnTo>
                      <a:pt x="1182" y="2730"/>
                    </a:lnTo>
                    <a:lnTo>
                      <a:pt x="1241" y="2622"/>
                    </a:lnTo>
                    <a:lnTo>
                      <a:pt x="1300" y="2510"/>
                    </a:lnTo>
                    <a:lnTo>
                      <a:pt x="1365" y="2399"/>
                    </a:lnTo>
                    <a:lnTo>
                      <a:pt x="1429" y="2287"/>
                    </a:lnTo>
                    <a:lnTo>
                      <a:pt x="1501" y="2170"/>
                    </a:lnTo>
                    <a:lnTo>
                      <a:pt x="1576" y="2048"/>
                    </a:lnTo>
                    <a:lnTo>
                      <a:pt x="1653" y="1925"/>
                    </a:lnTo>
                    <a:lnTo>
                      <a:pt x="1737" y="1799"/>
                    </a:lnTo>
                    <a:lnTo>
                      <a:pt x="1827" y="1665"/>
                    </a:lnTo>
                    <a:lnTo>
                      <a:pt x="1919" y="1523"/>
                    </a:lnTo>
                    <a:lnTo>
                      <a:pt x="2018" y="1377"/>
                    </a:lnTo>
                    <a:lnTo>
                      <a:pt x="2123" y="1226"/>
                    </a:lnTo>
                    <a:lnTo>
                      <a:pt x="2235" y="1062"/>
                    </a:lnTo>
                    <a:lnTo>
                      <a:pt x="2352" y="895"/>
                    </a:lnTo>
                    <a:lnTo>
                      <a:pt x="2480" y="715"/>
                    </a:lnTo>
                    <a:lnTo>
                      <a:pt x="2402" y="842"/>
                    </a:lnTo>
                    <a:lnTo>
                      <a:pt x="2327" y="966"/>
                    </a:lnTo>
                    <a:lnTo>
                      <a:pt x="2250" y="1095"/>
                    </a:lnTo>
                    <a:lnTo>
                      <a:pt x="2172" y="1223"/>
                    </a:lnTo>
                    <a:lnTo>
                      <a:pt x="2096" y="1352"/>
                    </a:lnTo>
                    <a:lnTo>
                      <a:pt x="2015" y="1483"/>
                    </a:lnTo>
                    <a:lnTo>
                      <a:pt x="1937" y="1613"/>
                    </a:lnTo>
                    <a:lnTo>
                      <a:pt x="1860" y="1742"/>
                    </a:lnTo>
                    <a:lnTo>
                      <a:pt x="1782" y="1876"/>
                    </a:lnTo>
                    <a:lnTo>
                      <a:pt x="1709" y="2009"/>
                    </a:lnTo>
                    <a:lnTo>
                      <a:pt x="1631" y="2142"/>
                    </a:lnTo>
                    <a:lnTo>
                      <a:pt x="1557" y="2275"/>
                    </a:lnTo>
                    <a:lnTo>
                      <a:pt x="1482" y="2408"/>
                    </a:lnTo>
                    <a:lnTo>
                      <a:pt x="1411" y="2540"/>
                    </a:lnTo>
                    <a:lnTo>
                      <a:pt x="1337" y="2677"/>
                    </a:lnTo>
                    <a:lnTo>
                      <a:pt x="1269" y="2813"/>
                    </a:lnTo>
                    <a:lnTo>
                      <a:pt x="1201" y="2950"/>
                    </a:lnTo>
                    <a:lnTo>
                      <a:pt x="1133" y="3083"/>
                    </a:lnTo>
                    <a:lnTo>
                      <a:pt x="1068" y="3219"/>
                    </a:lnTo>
                    <a:lnTo>
                      <a:pt x="1003" y="3355"/>
                    </a:lnTo>
                    <a:lnTo>
                      <a:pt x="944" y="3491"/>
                    </a:lnTo>
                    <a:lnTo>
                      <a:pt x="886" y="3628"/>
                    </a:lnTo>
                    <a:lnTo>
                      <a:pt x="827" y="3767"/>
                    </a:lnTo>
                    <a:lnTo>
                      <a:pt x="774" y="3903"/>
                    </a:lnTo>
                    <a:lnTo>
                      <a:pt x="721" y="4040"/>
                    </a:lnTo>
                    <a:lnTo>
                      <a:pt x="674" y="4175"/>
                    </a:lnTo>
                    <a:lnTo>
                      <a:pt x="629" y="4311"/>
                    </a:lnTo>
                    <a:lnTo>
                      <a:pt x="588" y="4448"/>
                    </a:lnTo>
                    <a:lnTo>
                      <a:pt x="548" y="4583"/>
                    </a:lnTo>
                    <a:lnTo>
                      <a:pt x="511" y="4720"/>
                    </a:lnTo>
                    <a:lnTo>
                      <a:pt x="480" y="4853"/>
                    </a:lnTo>
                    <a:lnTo>
                      <a:pt x="452" y="4989"/>
                    </a:lnTo>
                    <a:lnTo>
                      <a:pt x="490" y="4955"/>
                    </a:lnTo>
                    <a:lnTo>
                      <a:pt x="533" y="4921"/>
                    </a:lnTo>
                    <a:lnTo>
                      <a:pt x="576" y="4893"/>
                    </a:lnTo>
                    <a:lnTo>
                      <a:pt x="625" y="4871"/>
                    </a:lnTo>
                    <a:lnTo>
                      <a:pt x="678" y="4850"/>
                    </a:lnTo>
                    <a:lnTo>
                      <a:pt x="733" y="4834"/>
                    </a:lnTo>
                    <a:lnTo>
                      <a:pt x="790" y="4819"/>
                    </a:lnTo>
                    <a:lnTo>
                      <a:pt x="848" y="4807"/>
                    </a:lnTo>
                    <a:lnTo>
                      <a:pt x="904" y="4797"/>
                    </a:lnTo>
                    <a:lnTo>
                      <a:pt x="962" y="4791"/>
                    </a:lnTo>
                    <a:lnTo>
                      <a:pt x="1019" y="4785"/>
                    </a:lnTo>
                    <a:lnTo>
                      <a:pt x="1074" y="4781"/>
                    </a:lnTo>
                    <a:lnTo>
                      <a:pt x="1127" y="4779"/>
                    </a:lnTo>
                    <a:lnTo>
                      <a:pt x="1176" y="4775"/>
                    </a:lnTo>
                    <a:lnTo>
                      <a:pt x="1225" y="4775"/>
                    </a:lnTo>
                    <a:lnTo>
                      <a:pt x="1269" y="4775"/>
                    </a:lnTo>
                    <a:lnTo>
                      <a:pt x="1368" y="4630"/>
                    </a:lnTo>
                    <a:lnTo>
                      <a:pt x="1461" y="4487"/>
                    </a:lnTo>
                    <a:lnTo>
                      <a:pt x="1547" y="4342"/>
                    </a:lnTo>
                    <a:lnTo>
                      <a:pt x="1625" y="4200"/>
                    </a:lnTo>
                    <a:lnTo>
                      <a:pt x="1699" y="4061"/>
                    </a:lnTo>
                    <a:lnTo>
                      <a:pt x="1768" y="3922"/>
                    </a:lnTo>
                    <a:lnTo>
                      <a:pt x="1829" y="3782"/>
                    </a:lnTo>
                    <a:lnTo>
                      <a:pt x="1888" y="3650"/>
                    </a:lnTo>
                    <a:lnTo>
                      <a:pt x="1944" y="3516"/>
                    </a:lnTo>
                    <a:lnTo>
                      <a:pt x="2000" y="3385"/>
                    </a:lnTo>
                    <a:lnTo>
                      <a:pt x="2052" y="3262"/>
                    </a:lnTo>
                    <a:lnTo>
                      <a:pt x="2102" y="3138"/>
                    </a:lnTo>
                    <a:lnTo>
                      <a:pt x="2154" y="3018"/>
                    </a:lnTo>
                    <a:lnTo>
                      <a:pt x="2204" y="2903"/>
                    </a:lnTo>
                    <a:lnTo>
                      <a:pt x="2256" y="2791"/>
                    </a:lnTo>
                    <a:lnTo>
                      <a:pt x="2309" y="2687"/>
                    </a:lnTo>
                    <a:lnTo>
                      <a:pt x="2343" y="2622"/>
                    </a:lnTo>
                    <a:lnTo>
                      <a:pt x="2378" y="2554"/>
                    </a:lnTo>
                    <a:lnTo>
                      <a:pt x="2408" y="2476"/>
                    </a:lnTo>
                    <a:lnTo>
                      <a:pt x="2439" y="2399"/>
                    </a:lnTo>
                    <a:lnTo>
                      <a:pt x="2470" y="2321"/>
                    </a:lnTo>
                    <a:lnTo>
                      <a:pt x="2504" y="2244"/>
                    </a:lnTo>
                    <a:lnTo>
                      <a:pt x="2538" y="2176"/>
                    </a:lnTo>
                    <a:lnTo>
                      <a:pt x="2572" y="2111"/>
                    </a:lnTo>
                    <a:lnTo>
                      <a:pt x="2544" y="2107"/>
                    </a:lnTo>
                    <a:lnTo>
                      <a:pt x="2510" y="2101"/>
                    </a:lnTo>
                    <a:lnTo>
                      <a:pt x="2476" y="2093"/>
                    </a:lnTo>
                    <a:lnTo>
                      <a:pt x="2439" y="2080"/>
                    </a:lnTo>
                    <a:lnTo>
                      <a:pt x="2396" y="2068"/>
                    </a:lnTo>
                    <a:lnTo>
                      <a:pt x="2355" y="2052"/>
                    </a:lnTo>
                    <a:lnTo>
                      <a:pt x="2309" y="2036"/>
                    </a:lnTo>
                    <a:lnTo>
                      <a:pt x="2266" y="2021"/>
                    </a:lnTo>
                    <a:lnTo>
                      <a:pt x="2223" y="2005"/>
                    </a:lnTo>
                    <a:lnTo>
                      <a:pt x="2176" y="1993"/>
                    </a:lnTo>
                    <a:lnTo>
                      <a:pt x="2133" y="1984"/>
                    </a:lnTo>
                    <a:lnTo>
                      <a:pt x="2092" y="1978"/>
                    </a:lnTo>
                    <a:lnTo>
                      <a:pt x="2052" y="1972"/>
                    </a:lnTo>
                    <a:lnTo>
                      <a:pt x="2015" y="1972"/>
                    </a:lnTo>
                    <a:lnTo>
                      <a:pt x="1980" y="1978"/>
                    </a:lnTo>
                    <a:lnTo>
                      <a:pt x="1950" y="1990"/>
                    </a:lnTo>
                    <a:lnTo>
                      <a:pt x="1968" y="1962"/>
                    </a:lnTo>
                    <a:lnTo>
                      <a:pt x="1996" y="1940"/>
                    </a:lnTo>
                    <a:lnTo>
                      <a:pt x="2027" y="1922"/>
                    </a:lnTo>
                    <a:lnTo>
                      <a:pt x="2068" y="1909"/>
                    </a:lnTo>
                    <a:lnTo>
                      <a:pt x="2111" y="1901"/>
                    </a:lnTo>
                    <a:lnTo>
                      <a:pt x="2157" y="1895"/>
                    </a:lnTo>
                    <a:lnTo>
                      <a:pt x="2207" y="1891"/>
                    </a:lnTo>
                    <a:lnTo>
                      <a:pt x="2260" y="1888"/>
                    </a:lnTo>
                    <a:lnTo>
                      <a:pt x="2315" y="1885"/>
                    </a:lnTo>
                    <a:lnTo>
                      <a:pt x="2370" y="1885"/>
                    </a:lnTo>
                    <a:lnTo>
                      <a:pt x="2429" y="1882"/>
                    </a:lnTo>
                    <a:lnTo>
                      <a:pt x="2488" y="1879"/>
                    </a:lnTo>
                    <a:lnTo>
                      <a:pt x="2544" y="1872"/>
                    </a:lnTo>
                    <a:lnTo>
                      <a:pt x="2600" y="1864"/>
                    </a:lnTo>
                    <a:lnTo>
                      <a:pt x="2656" y="1850"/>
                    </a:lnTo>
                    <a:lnTo>
                      <a:pt x="2708" y="1836"/>
                    </a:lnTo>
                    <a:lnTo>
                      <a:pt x="2739" y="1770"/>
                    </a:lnTo>
                    <a:lnTo>
                      <a:pt x="2764" y="1703"/>
                    </a:lnTo>
                    <a:lnTo>
                      <a:pt x="2786" y="1631"/>
                    </a:lnTo>
                    <a:lnTo>
                      <a:pt x="2807" y="1556"/>
                    </a:lnTo>
                    <a:lnTo>
                      <a:pt x="2829" y="1479"/>
                    </a:lnTo>
                    <a:lnTo>
                      <a:pt x="2851" y="1393"/>
                    </a:lnTo>
                    <a:lnTo>
                      <a:pt x="2878" y="1299"/>
                    </a:lnTo>
                    <a:lnTo>
                      <a:pt x="2909" y="1201"/>
                    </a:lnTo>
                    <a:lnTo>
                      <a:pt x="2876" y="1201"/>
                    </a:lnTo>
                    <a:lnTo>
                      <a:pt x="2841" y="1201"/>
                    </a:lnTo>
                    <a:lnTo>
                      <a:pt x="2804" y="1201"/>
                    </a:lnTo>
                    <a:lnTo>
                      <a:pt x="2767" y="1201"/>
                    </a:lnTo>
                    <a:lnTo>
                      <a:pt x="2729" y="1201"/>
                    </a:lnTo>
                    <a:lnTo>
                      <a:pt x="2690" y="1201"/>
                    </a:lnTo>
                    <a:lnTo>
                      <a:pt x="2649" y="1201"/>
                    </a:lnTo>
                    <a:lnTo>
                      <a:pt x="2612" y="1201"/>
                    </a:lnTo>
                    <a:lnTo>
                      <a:pt x="2572" y="1205"/>
                    </a:lnTo>
                    <a:lnTo>
                      <a:pt x="2531" y="1205"/>
                    </a:lnTo>
                    <a:lnTo>
                      <a:pt x="2494" y="1207"/>
                    </a:lnTo>
                    <a:lnTo>
                      <a:pt x="2454" y="1207"/>
                    </a:lnTo>
                    <a:lnTo>
                      <a:pt x="2421" y="1211"/>
                    </a:lnTo>
                    <a:lnTo>
                      <a:pt x="2386" y="1213"/>
                    </a:lnTo>
                    <a:lnTo>
                      <a:pt x="2352" y="1217"/>
                    </a:lnTo>
                    <a:lnTo>
                      <a:pt x="2321" y="1219"/>
                    </a:lnTo>
                    <a:lnTo>
                      <a:pt x="2355" y="1195"/>
                    </a:lnTo>
                    <a:lnTo>
                      <a:pt x="2392" y="1173"/>
                    </a:lnTo>
                    <a:lnTo>
                      <a:pt x="2429" y="1154"/>
                    </a:lnTo>
                    <a:lnTo>
                      <a:pt x="2470" y="1136"/>
                    </a:lnTo>
                    <a:lnTo>
                      <a:pt x="2510" y="1121"/>
                    </a:lnTo>
                    <a:lnTo>
                      <a:pt x="2550" y="1109"/>
                    </a:lnTo>
                    <a:lnTo>
                      <a:pt x="2594" y="1095"/>
                    </a:lnTo>
                    <a:lnTo>
                      <a:pt x="2637" y="1083"/>
                    </a:lnTo>
                    <a:lnTo>
                      <a:pt x="2680" y="1074"/>
                    </a:lnTo>
                    <a:lnTo>
                      <a:pt x="2723" y="1064"/>
                    </a:lnTo>
                    <a:lnTo>
                      <a:pt x="2764" y="1056"/>
                    </a:lnTo>
                    <a:lnTo>
                      <a:pt x="2807" y="1046"/>
                    </a:lnTo>
                    <a:lnTo>
                      <a:pt x="2847" y="1037"/>
                    </a:lnTo>
                    <a:lnTo>
                      <a:pt x="2888" y="1028"/>
                    </a:lnTo>
                    <a:lnTo>
                      <a:pt x="2925" y="1015"/>
                    </a:lnTo>
                    <a:lnTo>
                      <a:pt x="2962" y="1005"/>
                    </a:lnTo>
                    <a:lnTo>
                      <a:pt x="2984" y="842"/>
                    </a:lnTo>
                    <a:lnTo>
                      <a:pt x="2999" y="603"/>
                    </a:lnTo>
                    <a:lnTo>
                      <a:pt x="3002" y="313"/>
                    </a:lnTo>
                    <a:lnTo>
                      <a:pt x="2978" y="0"/>
                    </a:lnTo>
                    <a:close/>
                  </a:path>
                </a:pathLst>
              </a:custGeom>
              <a:solidFill>
                <a:srgbClr val="FFFFFF">
                  <a:alpha val="50195"/>
                </a:srgbClr>
              </a:solidFill>
              <a:ln w="11113">
                <a:solidFill>
                  <a:srgbClr val="000000"/>
                </a:solidFill>
                <a:prstDash val="solid"/>
                <a:round/>
                <a:headEnd/>
                <a:tailEnd/>
              </a:ln>
            </p:spPr>
            <p:txBody>
              <a:bodyPr lIns="16" tIns="8" rIns="16" bIns="8">
                <a:spAutoFit/>
              </a:bodyPr>
              <a:lstStyle/>
              <a:p>
                <a:endParaRPr lang="ar-SA"/>
              </a:p>
            </p:txBody>
          </p:sp>
          <p:sp>
            <p:nvSpPr>
              <p:cNvPr id="5134" name="Freeform 16"/>
              <p:cNvSpPr>
                <a:spLocks/>
              </p:cNvSpPr>
              <p:nvPr/>
            </p:nvSpPr>
            <p:spPr bwMode="auto">
              <a:xfrm>
                <a:off x="4028" y="3883"/>
                <a:ext cx="207" cy="429"/>
              </a:xfrm>
              <a:custGeom>
                <a:avLst/>
                <a:gdLst>
                  <a:gd name="T0" fmla="*/ 375 w 623"/>
                  <a:gd name="T1" fmla="*/ 33 h 1288"/>
                  <a:gd name="T2" fmla="*/ 396 w 623"/>
                  <a:gd name="T3" fmla="*/ 55 h 1288"/>
                  <a:gd name="T4" fmla="*/ 418 w 623"/>
                  <a:gd name="T5" fmla="*/ 71 h 1288"/>
                  <a:gd name="T6" fmla="*/ 439 w 623"/>
                  <a:gd name="T7" fmla="*/ 86 h 1288"/>
                  <a:gd name="T8" fmla="*/ 465 w 623"/>
                  <a:gd name="T9" fmla="*/ 92 h 1288"/>
                  <a:gd name="T10" fmla="*/ 496 w 623"/>
                  <a:gd name="T11" fmla="*/ 90 h 1288"/>
                  <a:gd name="T12" fmla="*/ 530 w 623"/>
                  <a:gd name="T13" fmla="*/ 74 h 1288"/>
                  <a:gd name="T14" fmla="*/ 570 w 623"/>
                  <a:gd name="T15" fmla="*/ 47 h 1288"/>
                  <a:gd name="T16" fmla="*/ 616 w 623"/>
                  <a:gd name="T17" fmla="*/ 0 h 1288"/>
                  <a:gd name="T18" fmla="*/ 623 w 623"/>
                  <a:gd name="T19" fmla="*/ 9 h 1288"/>
                  <a:gd name="T20" fmla="*/ 623 w 623"/>
                  <a:gd name="T21" fmla="*/ 27 h 1288"/>
                  <a:gd name="T22" fmla="*/ 620 w 623"/>
                  <a:gd name="T23" fmla="*/ 59 h 1288"/>
                  <a:gd name="T24" fmla="*/ 610 w 623"/>
                  <a:gd name="T25" fmla="*/ 96 h 1288"/>
                  <a:gd name="T26" fmla="*/ 598 w 623"/>
                  <a:gd name="T27" fmla="*/ 145 h 1288"/>
                  <a:gd name="T28" fmla="*/ 582 w 623"/>
                  <a:gd name="T29" fmla="*/ 198 h 1288"/>
                  <a:gd name="T30" fmla="*/ 564 w 623"/>
                  <a:gd name="T31" fmla="*/ 257 h 1288"/>
                  <a:gd name="T32" fmla="*/ 545 w 623"/>
                  <a:gd name="T33" fmla="*/ 321 h 1288"/>
                  <a:gd name="T34" fmla="*/ 527 w 623"/>
                  <a:gd name="T35" fmla="*/ 362 h 1288"/>
                  <a:gd name="T36" fmla="*/ 486 w 623"/>
                  <a:gd name="T37" fmla="*/ 417 h 1288"/>
                  <a:gd name="T38" fmla="*/ 433 w 623"/>
                  <a:gd name="T39" fmla="*/ 486 h 1288"/>
                  <a:gd name="T40" fmla="*/ 372 w 623"/>
                  <a:gd name="T41" fmla="*/ 560 h 1288"/>
                  <a:gd name="T42" fmla="*/ 307 w 623"/>
                  <a:gd name="T43" fmla="*/ 637 h 1288"/>
                  <a:gd name="T44" fmla="*/ 241 w 623"/>
                  <a:gd name="T45" fmla="*/ 715 h 1288"/>
                  <a:gd name="T46" fmla="*/ 183 w 623"/>
                  <a:gd name="T47" fmla="*/ 790 h 1288"/>
                  <a:gd name="T48" fmla="*/ 133 w 623"/>
                  <a:gd name="T49" fmla="*/ 851 h 1288"/>
                  <a:gd name="T50" fmla="*/ 87 w 623"/>
                  <a:gd name="T51" fmla="*/ 947 h 1288"/>
                  <a:gd name="T52" fmla="*/ 78 w 623"/>
                  <a:gd name="T53" fmla="*/ 1024 h 1288"/>
                  <a:gd name="T54" fmla="*/ 94 w 623"/>
                  <a:gd name="T55" fmla="*/ 1080 h 1288"/>
                  <a:gd name="T56" fmla="*/ 118 w 623"/>
                  <a:gd name="T57" fmla="*/ 1127 h 1288"/>
                  <a:gd name="T58" fmla="*/ 143 w 623"/>
                  <a:gd name="T59" fmla="*/ 1164 h 1288"/>
                  <a:gd name="T60" fmla="*/ 159 w 623"/>
                  <a:gd name="T61" fmla="*/ 1200 h 1288"/>
                  <a:gd name="T62" fmla="*/ 149 w 623"/>
                  <a:gd name="T63" fmla="*/ 1237 h 1288"/>
                  <a:gd name="T64" fmla="*/ 102 w 623"/>
                  <a:gd name="T65" fmla="*/ 1284 h 1288"/>
                  <a:gd name="T66" fmla="*/ 72 w 623"/>
                  <a:gd name="T67" fmla="*/ 1288 h 1288"/>
                  <a:gd name="T68" fmla="*/ 47 w 623"/>
                  <a:gd name="T69" fmla="*/ 1288 h 1288"/>
                  <a:gd name="T70" fmla="*/ 28 w 623"/>
                  <a:gd name="T71" fmla="*/ 1278 h 1288"/>
                  <a:gd name="T72" fmla="*/ 16 w 623"/>
                  <a:gd name="T73" fmla="*/ 1268 h 1288"/>
                  <a:gd name="T74" fmla="*/ 6 w 623"/>
                  <a:gd name="T75" fmla="*/ 1253 h 1288"/>
                  <a:gd name="T76" fmla="*/ 0 w 623"/>
                  <a:gd name="T77" fmla="*/ 1237 h 1288"/>
                  <a:gd name="T78" fmla="*/ 0 w 623"/>
                  <a:gd name="T79" fmla="*/ 1223 h 1288"/>
                  <a:gd name="T80" fmla="*/ 0 w 623"/>
                  <a:gd name="T81" fmla="*/ 1204 h 1288"/>
                  <a:gd name="T82" fmla="*/ 10 w 623"/>
                  <a:gd name="T83" fmla="*/ 1135 h 1288"/>
                  <a:gd name="T84" fmla="*/ 22 w 623"/>
                  <a:gd name="T85" fmla="*/ 1076 h 1288"/>
                  <a:gd name="T86" fmla="*/ 43 w 623"/>
                  <a:gd name="T87" fmla="*/ 994 h 1288"/>
                  <a:gd name="T88" fmla="*/ 81 w 623"/>
                  <a:gd name="T89" fmla="*/ 847 h 1288"/>
                  <a:gd name="T90" fmla="*/ 115 w 623"/>
                  <a:gd name="T91" fmla="*/ 737 h 1288"/>
                  <a:gd name="T92" fmla="*/ 159 w 623"/>
                  <a:gd name="T93" fmla="*/ 606 h 1288"/>
                  <a:gd name="T94" fmla="*/ 202 w 623"/>
                  <a:gd name="T95" fmla="*/ 470 h 1288"/>
                  <a:gd name="T96" fmla="*/ 249 w 623"/>
                  <a:gd name="T97" fmla="*/ 333 h 1288"/>
                  <a:gd name="T98" fmla="*/ 292 w 623"/>
                  <a:gd name="T99" fmla="*/ 210 h 1288"/>
                  <a:gd name="T100" fmla="*/ 329 w 623"/>
                  <a:gd name="T101" fmla="*/ 111 h 1288"/>
                  <a:gd name="T102" fmla="*/ 357 w 623"/>
                  <a:gd name="T103" fmla="*/ 49 h 1288"/>
                  <a:gd name="T104" fmla="*/ 375 w 623"/>
                  <a:gd name="T105" fmla="*/ 33 h 12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3"/>
                  <a:gd name="T160" fmla="*/ 0 h 1288"/>
                  <a:gd name="T161" fmla="*/ 623 w 623"/>
                  <a:gd name="T162" fmla="*/ 1288 h 12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3" h="1288">
                    <a:moveTo>
                      <a:pt x="375" y="33"/>
                    </a:moveTo>
                    <a:lnTo>
                      <a:pt x="396" y="55"/>
                    </a:lnTo>
                    <a:lnTo>
                      <a:pt x="418" y="71"/>
                    </a:lnTo>
                    <a:lnTo>
                      <a:pt x="439" y="86"/>
                    </a:lnTo>
                    <a:lnTo>
                      <a:pt x="465" y="92"/>
                    </a:lnTo>
                    <a:lnTo>
                      <a:pt x="496" y="90"/>
                    </a:lnTo>
                    <a:lnTo>
                      <a:pt x="530" y="74"/>
                    </a:lnTo>
                    <a:lnTo>
                      <a:pt x="570" y="47"/>
                    </a:lnTo>
                    <a:lnTo>
                      <a:pt x="616" y="0"/>
                    </a:lnTo>
                    <a:lnTo>
                      <a:pt x="623" y="9"/>
                    </a:lnTo>
                    <a:lnTo>
                      <a:pt x="623" y="27"/>
                    </a:lnTo>
                    <a:lnTo>
                      <a:pt x="620" y="59"/>
                    </a:lnTo>
                    <a:lnTo>
                      <a:pt x="610" y="96"/>
                    </a:lnTo>
                    <a:lnTo>
                      <a:pt x="598" y="145"/>
                    </a:lnTo>
                    <a:lnTo>
                      <a:pt x="582" y="198"/>
                    </a:lnTo>
                    <a:lnTo>
                      <a:pt x="564" y="257"/>
                    </a:lnTo>
                    <a:lnTo>
                      <a:pt x="545" y="321"/>
                    </a:lnTo>
                    <a:lnTo>
                      <a:pt x="527" y="362"/>
                    </a:lnTo>
                    <a:lnTo>
                      <a:pt x="486" y="417"/>
                    </a:lnTo>
                    <a:lnTo>
                      <a:pt x="433" y="486"/>
                    </a:lnTo>
                    <a:lnTo>
                      <a:pt x="372" y="560"/>
                    </a:lnTo>
                    <a:lnTo>
                      <a:pt x="307" y="637"/>
                    </a:lnTo>
                    <a:lnTo>
                      <a:pt x="241" y="715"/>
                    </a:lnTo>
                    <a:lnTo>
                      <a:pt x="183" y="790"/>
                    </a:lnTo>
                    <a:lnTo>
                      <a:pt x="133" y="851"/>
                    </a:lnTo>
                    <a:lnTo>
                      <a:pt x="87" y="947"/>
                    </a:lnTo>
                    <a:lnTo>
                      <a:pt x="78" y="1024"/>
                    </a:lnTo>
                    <a:lnTo>
                      <a:pt x="94" y="1080"/>
                    </a:lnTo>
                    <a:lnTo>
                      <a:pt x="118" y="1127"/>
                    </a:lnTo>
                    <a:lnTo>
                      <a:pt x="143" y="1164"/>
                    </a:lnTo>
                    <a:lnTo>
                      <a:pt x="159" y="1200"/>
                    </a:lnTo>
                    <a:lnTo>
                      <a:pt x="149" y="1237"/>
                    </a:lnTo>
                    <a:lnTo>
                      <a:pt x="102" y="1284"/>
                    </a:lnTo>
                    <a:lnTo>
                      <a:pt x="72" y="1288"/>
                    </a:lnTo>
                    <a:lnTo>
                      <a:pt x="47" y="1288"/>
                    </a:lnTo>
                    <a:lnTo>
                      <a:pt x="28" y="1278"/>
                    </a:lnTo>
                    <a:lnTo>
                      <a:pt x="16" y="1268"/>
                    </a:lnTo>
                    <a:lnTo>
                      <a:pt x="6" y="1253"/>
                    </a:lnTo>
                    <a:lnTo>
                      <a:pt x="0" y="1237"/>
                    </a:lnTo>
                    <a:lnTo>
                      <a:pt x="0" y="1223"/>
                    </a:lnTo>
                    <a:lnTo>
                      <a:pt x="0" y="1204"/>
                    </a:lnTo>
                    <a:lnTo>
                      <a:pt x="10" y="1135"/>
                    </a:lnTo>
                    <a:lnTo>
                      <a:pt x="22" y="1076"/>
                    </a:lnTo>
                    <a:lnTo>
                      <a:pt x="43" y="994"/>
                    </a:lnTo>
                    <a:lnTo>
                      <a:pt x="81" y="847"/>
                    </a:lnTo>
                    <a:lnTo>
                      <a:pt x="115" y="737"/>
                    </a:lnTo>
                    <a:lnTo>
                      <a:pt x="159" y="606"/>
                    </a:lnTo>
                    <a:lnTo>
                      <a:pt x="202" y="470"/>
                    </a:lnTo>
                    <a:lnTo>
                      <a:pt x="249" y="333"/>
                    </a:lnTo>
                    <a:lnTo>
                      <a:pt x="292" y="210"/>
                    </a:lnTo>
                    <a:lnTo>
                      <a:pt x="329" y="111"/>
                    </a:lnTo>
                    <a:lnTo>
                      <a:pt x="357" y="49"/>
                    </a:lnTo>
                    <a:lnTo>
                      <a:pt x="375" y="33"/>
                    </a:lnTo>
                    <a:close/>
                  </a:path>
                </a:pathLst>
              </a:custGeom>
              <a:solidFill>
                <a:srgbClr val="000000">
                  <a:alpha val="50195"/>
                </a:srgbClr>
              </a:solidFill>
              <a:ln w="11113">
                <a:solidFill>
                  <a:srgbClr val="000000"/>
                </a:solidFill>
                <a:prstDash val="solid"/>
                <a:round/>
                <a:headEnd/>
                <a:tailEnd/>
              </a:ln>
            </p:spPr>
            <p:txBody>
              <a:bodyPr lIns="16" tIns="8" rIns="16" bIns="8">
                <a:spAutoFit/>
              </a:bodyPr>
              <a:lstStyle/>
              <a:p>
                <a:endParaRPr lang="ar-SA"/>
              </a:p>
            </p:txBody>
          </p:sp>
          <p:sp>
            <p:nvSpPr>
              <p:cNvPr id="5135" name="Freeform 17"/>
              <p:cNvSpPr>
                <a:spLocks/>
              </p:cNvSpPr>
              <p:nvPr/>
            </p:nvSpPr>
            <p:spPr bwMode="auto">
              <a:xfrm>
                <a:off x="4041" y="4259"/>
                <a:ext cx="8" cy="35"/>
              </a:xfrm>
              <a:custGeom>
                <a:avLst/>
                <a:gdLst>
                  <a:gd name="T0" fmla="*/ 10 w 24"/>
                  <a:gd name="T1" fmla="*/ 0 h 106"/>
                  <a:gd name="T2" fmla="*/ 2 w 24"/>
                  <a:gd name="T3" fmla="*/ 31 h 106"/>
                  <a:gd name="T4" fmla="*/ 0 w 24"/>
                  <a:gd name="T5" fmla="*/ 65 h 106"/>
                  <a:gd name="T6" fmla="*/ 0 w 24"/>
                  <a:gd name="T7" fmla="*/ 96 h 106"/>
                  <a:gd name="T8" fmla="*/ 12 w 24"/>
                  <a:gd name="T9" fmla="*/ 106 h 106"/>
                  <a:gd name="T10" fmla="*/ 24 w 24"/>
                  <a:gd name="T11" fmla="*/ 94 h 106"/>
                  <a:gd name="T12" fmla="*/ 24 w 24"/>
                  <a:gd name="T13" fmla="*/ 65 h 106"/>
                  <a:gd name="T14" fmla="*/ 18 w 24"/>
                  <a:gd name="T15" fmla="*/ 31 h 106"/>
                  <a:gd name="T16" fmla="*/ 10 w 24"/>
                  <a:gd name="T17" fmla="*/ 0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06"/>
                  <a:gd name="T29" fmla="*/ 24 w 24"/>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06">
                    <a:moveTo>
                      <a:pt x="10" y="0"/>
                    </a:moveTo>
                    <a:lnTo>
                      <a:pt x="2" y="31"/>
                    </a:lnTo>
                    <a:lnTo>
                      <a:pt x="0" y="65"/>
                    </a:lnTo>
                    <a:lnTo>
                      <a:pt x="0" y="96"/>
                    </a:lnTo>
                    <a:lnTo>
                      <a:pt x="12" y="106"/>
                    </a:lnTo>
                    <a:lnTo>
                      <a:pt x="24" y="94"/>
                    </a:lnTo>
                    <a:lnTo>
                      <a:pt x="24" y="65"/>
                    </a:lnTo>
                    <a:lnTo>
                      <a:pt x="18" y="31"/>
                    </a:lnTo>
                    <a:lnTo>
                      <a:pt x="10" y="0"/>
                    </a:lnTo>
                    <a:close/>
                  </a:path>
                </a:pathLst>
              </a:custGeom>
              <a:solidFill>
                <a:srgbClr val="FFFFFF">
                  <a:alpha val="50195"/>
                </a:srgbClr>
              </a:solidFill>
              <a:ln w="9525">
                <a:noFill/>
                <a:round/>
                <a:headEnd/>
                <a:tailEnd/>
              </a:ln>
            </p:spPr>
            <p:txBody>
              <a:bodyPr lIns="16" tIns="8" rIns="16" bIns="8">
                <a:spAutoFit/>
              </a:bodyPr>
              <a:lstStyle/>
              <a:p>
                <a:endParaRPr lang="ar-SA"/>
              </a:p>
            </p:txBody>
          </p:sp>
        </p:grpSp>
      </p:grpSp>
      <p:sp>
        <p:nvSpPr>
          <p:cNvPr id="21" name="مستطيل 20"/>
          <p:cNvSpPr/>
          <p:nvPr/>
        </p:nvSpPr>
        <p:spPr>
          <a:xfrm>
            <a:off x="3929058" y="1142984"/>
            <a:ext cx="4357718" cy="369332"/>
          </a:xfrm>
          <a:prstGeom prst="rect">
            <a:avLst/>
          </a:prstGeom>
        </p:spPr>
        <p:txBody>
          <a:bodyPr wrap="square">
            <a:spAutoFit/>
          </a:bodyPr>
          <a:lstStyle/>
          <a:p>
            <a:pPr algn="ctr"/>
            <a:endParaRPr lang="ar-SA" dirty="0"/>
          </a:p>
        </p:txBody>
      </p:sp>
      <p:sp>
        <p:nvSpPr>
          <p:cNvPr id="22" name="مستطيل 21"/>
          <p:cNvSpPr/>
          <p:nvPr/>
        </p:nvSpPr>
        <p:spPr>
          <a:xfrm>
            <a:off x="2286000" y="571481"/>
            <a:ext cx="5072082" cy="400110"/>
          </a:xfrm>
          <a:prstGeom prst="rect">
            <a:avLst/>
          </a:prstGeom>
        </p:spPr>
        <p:txBody>
          <a:bodyPr wrap="square">
            <a:spAutoFit/>
          </a:bodyPr>
          <a:lstStyle/>
          <a:p>
            <a:pPr algn="ctr"/>
            <a:endParaRPr lang="ar-SA" sz="2000" dirty="0"/>
          </a:p>
        </p:txBody>
      </p:sp>
      <p:sp>
        <p:nvSpPr>
          <p:cNvPr id="23" name="مستطيل 22"/>
          <p:cNvSpPr/>
          <p:nvPr/>
        </p:nvSpPr>
        <p:spPr>
          <a:xfrm>
            <a:off x="3786182" y="1071546"/>
            <a:ext cx="4071966" cy="400110"/>
          </a:xfrm>
          <a:prstGeom prst="rect">
            <a:avLst/>
          </a:prstGeom>
        </p:spPr>
        <p:txBody>
          <a:bodyPr wrap="square">
            <a:spAutoFit/>
          </a:bodyPr>
          <a:lstStyle/>
          <a:p>
            <a:pPr algn="ctr">
              <a:buFontTx/>
              <a:buNone/>
            </a:pPr>
            <a:endParaRPr lang="en-US" sz="2000" dirty="0">
              <a:solidFill>
                <a:srgbClr val="09121B"/>
              </a:solidFill>
            </a:endParaRPr>
          </a:p>
        </p:txBody>
      </p:sp>
      <p:sp>
        <p:nvSpPr>
          <p:cNvPr id="25" name="مستطيل 24"/>
          <p:cNvSpPr/>
          <p:nvPr/>
        </p:nvSpPr>
        <p:spPr>
          <a:xfrm>
            <a:off x="3606832" y="1142984"/>
            <a:ext cx="4394192" cy="369332"/>
          </a:xfrm>
          <a:prstGeom prst="rect">
            <a:avLst/>
          </a:prstGeom>
        </p:spPr>
        <p:txBody>
          <a:bodyPr wrap="square">
            <a:spAutoFit/>
          </a:bodyPr>
          <a:lstStyle/>
          <a:p>
            <a:pPr>
              <a:defRPr/>
            </a:pPr>
            <a:endParaRPr lang="ar-SA"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4" name="مستطيل 23"/>
          <p:cNvSpPr/>
          <p:nvPr/>
        </p:nvSpPr>
        <p:spPr>
          <a:xfrm>
            <a:off x="3610038" y="500042"/>
            <a:ext cx="3748044" cy="369332"/>
          </a:xfrm>
          <a:prstGeom prst="rect">
            <a:avLst/>
          </a:prstGeom>
        </p:spPr>
        <p:txBody>
          <a:bodyPr wrap="square">
            <a:spAutoFit/>
          </a:bodyPr>
          <a:lstStyle/>
          <a:p>
            <a:endParaRPr lang="ar-SA" dirty="0"/>
          </a:p>
        </p:txBody>
      </p:sp>
      <p:sp>
        <p:nvSpPr>
          <p:cNvPr id="26" name="مستطيل 25"/>
          <p:cNvSpPr/>
          <p:nvPr/>
        </p:nvSpPr>
        <p:spPr>
          <a:xfrm>
            <a:off x="3143240" y="1214422"/>
            <a:ext cx="4714908" cy="400110"/>
          </a:xfrm>
          <a:prstGeom prst="rect">
            <a:avLst/>
          </a:prstGeom>
        </p:spPr>
        <p:txBody>
          <a:bodyPr wrap="square">
            <a:spAutoFit/>
          </a:bodyPr>
          <a:lstStyle/>
          <a:p>
            <a:endParaRPr lang="en-US" sz="2000" dirty="0"/>
          </a:p>
        </p:txBody>
      </p:sp>
      <p:sp>
        <p:nvSpPr>
          <p:cNvPr id="27" name="مستطيل 26"/>
          <p:cNvSpPr/>
          <p:nvPr/>
        </p:nvSpPr>
        <p:spPr>
          <a:xfrm>
            <a:off x="3643306" y="785794"/>
            <a:ext cx="3637436" cy="369332"/>
          </a:xfrm>
          <a:prstGeom prst="rect">
            <a:avLst/>
          </a:prstGeom>
        </p:spPr>
        <p:txBody>
          <a:bodyPr wrap="square">
            <a:spAutoFit/>
          </a:bodyPr>
          <a:lstStyle/>
          <a:p>
            <a:endParaRPr lang="ar-SA" dirty="0"/>
          </a:p>
        </p:txBody>
      </p:sp>
      <p:sp>
        <p:nvSpPr>
          <p:cNvPr id="28" name="مستطيل 27"/>
          <p:cNvSpPr/>
          <p:nvPr/>
        </p:nvSpPr>
        <p:spPr>
          <a:xfrm>
            <a:off x="2500298" y="1285860"/>
            <a:ext cx="5929354" cy="4401205"/>
          </a:xfrm>
          <a:prstGeom prst="rect">
            <a:avLst/>
          </a:prstGeom>
        </p:spPr>
        <p:txBody>
          <a:bodyPr wrap="square">
            <a:spAutoFit/>
          </a:bodyPr>
          <a:lstStyle/>
          <a:p>
            <a:pPr>
              <a:buFontTx/>
              <a:buNone/>
            </a:pPr>
            <a:r>
              <a:rPr lang="ar-SA" sz="2800" b="1" dirty="0" smtClean="0">
                <a:solidFill>
                  <a:srgbClr val="09121B"/>
                </a:solidFill>
              </a:rPr>
              <a:t>هناك خمس مراحل لتطبيق الجودة في أي منشأة ويمكن تمثيلها كالتالي :</a:t>
            </a:r>
            <a:r>
              <a:rPr lang="en-US" sz="2800" dirty="0" smtClean="0">
                <a:solidFill>
                  <a:srgbClr val="09121B"/>
                </a:solidFill>
              </a:rPr>
              <a:t> </a:t>
            </a:r>
          </a:p>
          <a:p>
            <a:r>
              <a:rPr lang="ar-SA" sz="2800" dirty="0" smtClean="0"/>
              <a:t>1- </a:t>
            </a:r>
            <a:r>
              <a:rPr lang="ar-SA" sz="2800" b="1" dirty="0" smtClean="0">
                <a:solidFill>
                  <a:srgbClr val="09121B"/>
                </a:solidFill>
                <a:cs typeface="Times New Roman" pitchFamily="18" charset="0"/>
              </a:rPr>
              <a:t>مرحلة التحضير لعملية التطبيق</a:t>
            </a:r>
            <a:r>
              <a:rPr lang="ar-SA" sz="2800" b="1" dirty="0" smtClean="0">
                <a:solidFill>
                  <a:srgbClr val="09121B"/>
                </a:solidFill>
              </a:rPr>
              <a:t> .</a:t>
            </a:r>
            <a:r>
              <a:rPr lang="ar-SA" sz="2800" dirty="0" smtClean="0"/>
              <a:t> </a:t>
            </a:r>
          </a:p>
          <a:p>
            <a:r>
              <a:rPr lang="ar-SA" sz="2800" dirty="0" smtClean="0"/>
              <a:t>2- </a:t>
            </a:r>
            <a:r>
              <a:rPr lang="ar-SA" sz="2800" b="1" dirty="0" smtClean="0">
                <a:solidFill>
                  <a:srgbClr val="09121B"/>
                </a:solidFill>
                <a:cs typeface="Times New Roman" pitchFamily="18" charset="0"/>
              </a:rPr>
              <a:t>مرحلة توثيق نظام الجودة</a:t>
            </a:r>
            <a:r>
              <a:rPr lang="ar-SA" sz="2800" b="1" dirty="0" smtClean="0">
                <a:solidFill>
                  <a:srgbClr val="09121B"/>
                </a:solidFill>
              </a:rPr>
              <a:t> .</a:t>
            </a:r>
            <a:endParaRPr lang="ar-SA" sz="2800" dirty="0" smtClean="0"/>
          </a:p>
          <a:p>
            <a:r>
              <a:rPr lang="ar-SA" sz="2800" dirty="0" smtClean="0"/>
              <a:t>3- </a:t>
            </a:r>
            <a:r>
              <a:rPr lang="ar-SA" sz="2800" b="1" dirty="0" smtClean="0">
                <a:solidFill>
                  <a:srgbClr val="09121B"/>
                </a:solidFill>
                <a:cs typeface="Times New Roman" pitchFamily="18" charset="0"/>
              </a:rPr>
              <a:t>مرحلة تطبيق النظام الموثق</a:t>
            </a:r>
            <a:r>
              <a:rPr lang="ar-SA" sz="2800" b="1" dirty="0" smtClean="0">
                <a:solidFill>
                  <a:srgbClr val="09121B"/>
                </a:solidFill>
              </a:rPr>
              <a:t> .</a:t>
            </a:r>
            <a:endParaRPr lang="ar-SA" sz="2800" dirty="0" smtClean="0"/>
          </a:p>
          <a:p>
            <a:r>
              <a:rPr lang="ar-SA" sz="2800" dirty="0" smtClean="0"/>
              <a:t>4- </a:t>
            </a:r>
            <a:r>
              <a:rPr lang="ar-SA" sz="2800" b="1" dirty="0" smtClean="0">
                <a:solidFill>
                  <a:srgbClr val="09121B"/>
                </a:solidFill>
                <a:cs typeface="Times New Roman" pitchFamily="18" charset="0"/>
              </a:rPr>
              <a:t>مرحلة التدقيق الداخلي للنظام المطبق ومراجعة الإدارة.</a:t>
            </a:r>
            <a:r>
              <a:rPr lang="ar-SA" sz="2800" dirty="0" smtClean="0">
                <a:solidFill>
                  <a:srgbClr val="09121B"/>
                </a:solidFill>
              </a:rPr>
              <a:t> </a:t>
            </a:r>
            <a:endParaRPr lang="ar-SA" sz="2800" dirty="0" smtClean="0"/>
          </a:p>
          <a:p>
            <a:r>
              <a:rPr lang="ar-SA" sz="2800" dirty="0" smtClean="0"/>
              <a:t>5- </a:t>
            </a:r>
            <a:r>
              <a:rPr lang="ar-SA" sz="2800" b="1" dirty="0" smtClean="0">
                <a:solidFill>
                  <a:srgbClr val="09121B"/>
                </a:solidFill>
                <a:cs typeface="Times New Roman" pitchFamily="18" charset="0"/>
              </a:rPr>
              <a:t>مرحلة التحضير للتسجيل والحصول على الشهادة</a:t>
            </a:r>
            <a:r>
              <a:rPr lang="ar-SA" sz="2800" b="1" dirty="0" smtClean="0">
                <a:solidFill>
                  <a:srgbClr val="09121B"/>
                </a:solidFill>
              </a:rPr>
              <a:t> .</a:t>
            </a:r>
            <a:endParaRPr lang="ar-SA" sz="2800" dirty="0" smtClean="0">
              <a:solidFill>
                <a:srgbClr val="09121B"/>
              </a:solidFill>
            </a:endParaRPr>
          </a:p>
          <a:p>
            <a:endParaRPr lang="en-US" sz="2800" dirty="0"/>
          </a:p>
        </p:txBody>
      </p:sp>
      <p:sp>
        <p:nvSpPr>
          <p:cNvPr id="29" name="مستطيل 28"/>
          <p:cNvSpPr/>
          <p:nvPr/>
        </p:nvSpPr>
        <p:spPr>
          <a:xfrm>
            <a:off x="3571868" y="428604"/>
            <a:ext cx="3929090" cy="707886"/>
          </a:xfrm>
          <a:prstGeom prst="rect">
            <a:avLst/>
          </a:prstGeom>
          <a:noFill/>
        </p:spPr>
        <p:txBody>
          <a:bodyPr wrap="square" lIns="91440" tIns="45720" rIns="91440" bIns="45720">
            <a:spAutoFit/>
          </a:bodyPr>
          <a:lstStyle/>
          <a:p>
            <a:pPr algn="ctr"/>
            <a:r>
              <a:rPr lang="ar-SA" sz="40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مراحل تطبيق الجودة</a:t>
            </a:r>
            <a:endParaRPr lang="ar-SA" sz="4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0" name="مربع نص 29"/>
          <p:cNvSpPr txBox="1"/>
          <p:nvPr/>
        </p:nvSpPr>
        <p:spPr>
          <a:xfrm>
            <a:off x="6516216" y="6500834"/>
            <a:ext cx="2556948" cy="338554"/>
          </a:xfrm>
          <a:prstGeom prst="rect">
            <a:avLst/>
          </a:prstGeom>
          <a:noFill/>
        </p:spPr>
        <p:txBody>
          <a:bodyPr wrap="square" rtlCol="1">
            <a:spAutoFit/>
          </a:bodyPr>
          <a:lstStyle/>
          <a:p>
            <a:r>
              <a:rPr lang="ar-SA" sz="1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د/ عبير عبد الصادق محمد بدوي</a:t>
            </a:r>
            <a:endParaRPr lang="ar-SA" sz="16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071538" y="500042"/>
            <a:ext cx="7704137" cy="5472112"/>
            <a:chOff x="384" y="672"/>
            <a:chExt cx="4956" cy="2928"/>
          </a:xfrm>
        </p:grpSpPr>
        <p:grpSp>
          <p:nvGrpSpPr>
            <p:cNvPr id="3" name="Group 4"/>
            <p:cNvGrpSpPr>
              <a:grpSpLocks/>
            </p:cNvGrpSpPr>
            <p:nvPr/>
          </p:nvGrpSpPr>
          <p:grpSpPr bwMode="auto">
            <a:xfrm>
              <a:off x="384" y="672"/>
              <a:ext cx="4956" cy="2928"/>
              <a:chOff x="3888" y="1296"/>
              <a:chExt cx="1960" cy="1488"/>
            </a:xfrm>
          </p:grpSpPr>
          <p:sp>
            <p:nvSpPr>
              <p:cNvPr id="5136" name="Freeform 5"/>
              <p:cNvSpPr>
                <a:spLocks/>
              </p:cNvSpPr>
              <p:nvPr/>
            </p:nvSpPr>
            <p:spPr bwMode="auto">
              <a:xfrm flipH="1">
                <a:off x="3996" y="1296"/>
                <a:ext cx="1852" cy="1488"/>
              </a:xfrm>
              <a:custGeom>
                <a:avLst/>
                <a:gdLst>
                  <a:gd name="T0" fmla="*/ 1070 w 9260"/>
                  <a:gd name="T1" fmla="*/ 13065 h 13198"/>
                  <a:gd name="T2" fmla="*/ 828 w 9260"/>
                  <a:gd name="T3" fmla="*/ 12749 h 13198"/>
                  <a:gd name="T4" fmla="*/ 719 w 9260"/>
                  <a:gd name="T5" fmla="*/ 12380 h 13198"/>
                  <a:gd name="T6" fmla="*/ 675 w 9260"/>
                  <a:gd name="T7" fmla="*/ 11969 h 13198"/>
                  <a:gd name="T8" fmla="*/ 636 w 9260"/>
                  <a:gd name="T9" fmla="*/ 11716 h 13198"/>
                  <a:gd name="T10" fmla="*/ 571 w 9260"/>
                  <a:gd name="T11" fmla="*/ 11691 h 13198"/>
                  <a:gd name="T12" fmla="*/ 488 w 9260"/>
                  <a:gd name="T13" fmla="*/ 11443 h 13198"/>
                  <a:gd name="T14" fmla="*/ 366 w 9260"/>
                  <a:gd name="T15" fmla="*/ 10502 h 13198"/>
                  <a:gd name="T16" fmla="*/ 231 w 9260"/>
                  <a:gd name="T17" fmla="*/ 9316 h 13198"/>
                  <a:gd name="T18" fmla="*/ 124 w 9260"/>
                  <a:gd name="T19" fmla="*/ 8300 h 13198"/>
                  <a:gd name="T20" fmla="*/ 109 w 9260"/>
                  <a:gd name="T21" fmla="*/ 7233 h 13198"/>
                  <a:gd name="T22" fmla="*/ 191 w 9260"/>
                  <a:gd name="T23" fmla="*/ 5960 h 13198"/>
                  <a:gd name="T24" fmla="*/ 59 w 9260"/>
                  <a:gd name="T25" fmla="*/ 5052 h 13198"/>
                  <a:gd name="T26" fmla="*/ 75 w 9260"/>
                  <a:gd name="T27" fmla="*/ 4394 h 13198"/>
                  <a:gd name="T28" fmla="*/ 142 w 9260"/>
                  <a:gd name="T29" fmla="*/ 4015 h 13198"/>
                  <a:gd name="T30" fmla="*/ 246 w 9260"/>
                  <a:gd name="T31" fmla="*/ 3914 h 13198"/>
                  <a:gd name="T32" fmla="*/ 343 w 9260"/>
                  <a:gd name="T33" fmla="*/ 3859 h 13198"/>
                  <a:gd name="T34" fmla="*/ 483 w 9260"/>
                  <a:gd name="T35" fmla="*/ 3823 h 13198"/>
                  <a:gd name="T36" fmla="*/ 560 w 9260"/>
                  <a:gd name="T37" fmla="*/ 3735 h 13198"/>
                  <a:gd name="T38" fmla="*/ 433 w 9260"/>
                  <a:gd name="T39" fmla="*/ 3688 h 13198"/>
                  <a:gd name="T40" fmla="*/ 265 w 9260"/>
                  <a:gd name="T41" fmla="*/ 3665 h 13198"/>
                  <a:gd name="T42" fmla="*/ 98 w 9260"/>
                  <a:gd name="T43" fmla="*/ 3655 h 13198"/>
                  <a:gd name="T44" fmla="*/ 88 w 9260"/>
                  <a:gd name="T45" fmla="*/ 3408 h 13198"/>
                  <a:gd name="T46" fmla="*/ 254 w 9260"/>
                  <a:gd name="T47" fmla="*/ 2587 h 13198"/>
                  <a:gd name="T48" fmla="*/ 246 w 9260"/>
                  <a:gd name="T49" fmla="*/ 1911 h 13198"/>
                  <a:gd name="T50" fmla="*/ 223 w 9260"/>
                  <a:gd name="T51" fmla="*/ 1242 h 13198"/>
                  <a:gd name="T52" fmla="*/ 272 w 9260"/>
                  <a:gd name="T53" fmla="*/ 585 h 13198"/>
                  <a:gd name="T54" fmla="*/ 270 w 9260"/>
                  <a:gd name="T55" fmla="*/ 237 h 13198"/>
                  <a:gd name="T56" fmla="*/ 8294 w 9260"/>
                  <a:gd name="T57" fmla="*/ 0 h 13198"/>
                  <a:gd name="T58" fmla="*/ 8029 w 9260"/>
                  <a:gd name="T59" fmla="*/ 712 h 13198"/>
                  <a:gd name="T60" fmla="*/ 7886 w 9260"/>
                  <a:gd name="T61" fmla="*/ 1880 h 13198"/>
                  <a:gd name="T62" fmla="*/ 7827 w 9260"/>
                  <a:gd name="T63" fmla="*/ 3083 h 13198"/>
                  <a:gd name="T64" fmla="*/ 7809 w 9260"/>
                  <a:gd name="T65" fmla="*/ 3898 h 13198"/>
                  <a:gd name="T66" fmla="*/ 7705 w 9260"/>
                  <a:gd name="T67" fmla="*/ 3945 h 13198"/>
                  <a:gd name="T68" fmla="*/ 7564 w 9260"/>
                  <a:gd name="T69" fmla="*/ 3994 h 13198"/>
                  <a:gd name="T70" fmla="*/ 7491 w 9260"/>
                  <a:gd name="T71" fmla="*/ 4093 h 13198"/>
                  <a:gd name="T72" fmla="*/ 7419 w 9260"/>
                  <a:gd name="T73" fmla="*/ 4190 h 13198"/>
                  <a:gd name="T74" fmla="*/ 7544 w 9260"/>
                  <a:gd name="T75" fmla="*/ 4221 h 13198"/>
                  <a:gd name="T76" fmla="*/ 7681 w 9260"/>
                  <a:gd name="T77" fmla="*/ 4285 h 13198"/>
                  <a:gd name="T78" fmla="*/ 7809 w 9260"/>
                  <a:gd name="T79" fmla="*/ 4353 h 13198"/>
                  <a:gd name="T80" fmla="*/ 7904 w 9260"/>
                  <a:gd name="T81" fmla="*/ 4384 h 13198"/>
                  <a:gd name="T82" fmla="*/ 7904 w 9260"/>
                  <a:gd name="T83" fmla="*/ 4968 h 13198"/>
                  <a:gd name="T84" fmla="*/ 8011 w 9260"/>
                  <a:gd name="T85" fmla="*/ 6007 h 13198"/>
                  <a:gd name="T86" fmla="*/ 8082 w 9260"/>
                  <a:gd name="T87" fmla="*/ 7636 h 13198"/>
                  <a:gd name="T88" fmla="*/ 8172 w 9260"/>
                  <a:gd name="T89" fmla="*/ 9269 h 13198"/>
                  <a:gd name="T90" fmla="*/ 8340 w 9260"/>
                  <a:gd name="T91" fmla="*/ 10326 h 13198"/>
                  <a:gd name="T92" fmla="*/ 8507 w 9260"/>
                  <a:gd name="T93" fmla="*/ 10864 h 13198"/>
                  <a:gd name="T94" fmla="*/ 8611 w 9260"/>
                  <a:gd name="T95" fmla="*/ 11390 h 13198"/>
                  <a:gd name="T96" fmla="*/ 8728 w 9260"/>
                  <a:gd name="T97" fmla="*/ 11923 h 13198"/>
                  <a:gd name="T98" fmla="*/ 8923 w 9260"/>
                  <a:gd name="T99" fmla="*/ 12468 h 131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260"/>
                  <a:gd name="T151" fmla="*/ 0 h 13198"/>
                  <a:gd name="T152" fmla="*/ 9260 w 9260"/>
                  <a:gd name="T153" fmla="*/ 13198 h 131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260" h="13198">
                    <a:moveTo>
                      <a:pt x="9260" y="13198"/>
                    </a:moveTo>
                    <a:lnTo>
                      <a:pt x="1259" y="13198"/>
                    </a:lnTo>
                    <a:lnTo>
                      <a:pt x="1159" y="13133"/>
                    </a:lnTo>
                    <a:lnTo>
                      <a:pt x="1070" y="13065"/>
                    </a:lnTo>
                    <a:lnTo>
                      <a:pt x="994" y="12993"/>
                    </a:lnTo>
                    <a:lnTo>
                      <a:pt x="930" y="12915"/>
                    </a:lnTo>
                    <a:lnTo>
                      <a:pt x="872" y="12834"/>
                    </a:lnTo>
                    <a:lnTo>
                      <a:pt x="828" y="12749"/>
                    </a:lnTo>
                    <a:lnTo>
                      <a:pt x="792" y="12663"/>
                    </a:lnTo>
                    <a:lnTo>
                      <a:pt x="761" y="12572"/>
                    </a:lnTo>
                    <a:lnTo>
                      <a:pt x="737" y="12476"/>
                    </a:lnTo>
                    <a:lnTo>
                      <a:pt x="719" y="12380"/>
                    </a:lnTo>
                    <a:lnTo>
                      <a:pt x="703" y="12282"/>
                    </a:lnTo>
                    <a:lnTo>
                      <a:pt x="693" y="12180"/>
                    </a:lnTo>
                    <a:lnTo>
                      <a:pt x="683" y="12076"/>
                    </a:lnTo>
                    <a:lnTo>
                      <a:pt x="675" y="11969"/>
                    </a:lnTo>
                    <a:lnTo>
                      <a:pt x="667" y="11861"/>
                    </a:lnTo>
                    <a:lnTo>
                      <a:pt x="659" y="11752"/>
                    </a:lnTo>
                    <a:lnTo>
                      <a:pt x="649" y="11731"/>
                    </a:lnTo>
                    <a:lnTo>
                      <a:pt x="636" y="11716"/>
                    </a:lnTo>
                    <a:lnTo>
                      <a:pt x="623" y="11704"/>
                    </a:lnTo>
                    <a:lnTo>
                      <a:pt x="607" y="11696"/>
                    </a:lnTo>
                    <a:lnTo>
                      <a:pt x="589" y="11694"/>
                    </a:lnTo>
                    <a:lnTo>
                      <a:pt x="571" y="11691"/>
                    </a:lnTo>
                    <a:lnTo>
                      <a:pt x="550" y="11691"/>
                    </a:lnTo>
                    <a:lnTo>
                      <a:pt x="532" y="11689"/>
                    </a:lnTo>
                    <a:lnTo>
                      <a:pt x="511" y="11591"/>
                    </a:lnTo>
                    <a:lnTo>
                      <a:pt x="488" y="11443"/>
                    </a:lnTo>
                    <a:lnTo>
                      <a:pt x="459" y="11253"/>
                    </a:lnTo>
                    <a:lnTo>
                      <a:pt x="431" y="11030"/>
                    </a:lnTo>
                    <a:lnTo>
                      <a:pt x="397" y="10778"/>
                    </a:lnTo>
                    <a:lnTo>
                      <a:pt x="366" y="10502"/>
                    </a:lnTo>
                    <a:lnTo>
                      <a:pt x="329" y="10212"/>
                    </a:lnTo>
                    <a:lnTo>
                      <a:pt x="295" y="9913"/>
                    </a:lnTo>
                    <a:lnTo>
                      <a:pt x="262" y="9612"/>
                    </a:lnTo>
                    <a:lnTo>
                      <a:pt x="231" y="9316"/>
                    </a:lnTo>
                    <a:lnTo>
                      <a:pt x="199" y="9028"/>
                    </a:lnTo>
                    <a:lnTo>
                      <a:pt x="171" y="8760"/>
                    </a:lnTo>
                    <a:lnTo>
                      <a:pt x="145" y="8516"/>
                    </a:lnTo>
                    <a:lnTo>
                      <a:pt x="124" y="8300"/>
                    </a:lnTo>
                    <a:lnTo>
                      <a:pt x="109" y="8123"/>
                    </a:lnTo>
                    <a:lnTo>
                      <a:pt x="96" y="7988"/>
                    </a:lnTo>
                    <a:lnTo>
                      <a:pt x="91" y="7591"/>
                    </a:lnTo>
                    <a:lnTo>
                      <a:pt x="109" y="7233"/>
                    </a:lnTo>
                    <a:lnTo>
                      <a:pt x="137" y="6903"/>
                    </a:lnTo>
                    <a:lnTo>
                      <a:pt x="168" y="6588"/>
                    </a:lnTo>
                    <a:lnTo>
                      <a:pt x="189" y="6277"/>
                    </a:lnTo>
                    <a:lnTo>
                      <a:pt x="191" y="5960"/>
                    </a:lnTo>
                    <a:lnTo>
                      <a:pt x="163" y="5626"/>
                    </a:lnTo>
                    <a:lnTo>
                      <a:pt x="96" y="5262"/>
                    </a:lnTo>
                    <a:lnTo>
                      <a:pt x="73" y="5173"/>
                    </a:lnTo>
                    <a:lnTo>
                      <a:pt x="59" y="5052"/>
                    </a:lnTo>
                    <a:lnTo>
                      <a:pt x="56" y="4904"/>
                    </a:lnTo>
                    <a:lnTo>
                      <a:pt x="61" y="4737"/>
                    </a:lnTo>
                    <a:lnTo>
                      <a:pt x="67" y="4566"/>
                    </a:lnTo>
                    <a:lnTo>
                      <a:pt x="75" y="4394"/>
                    </a:lnTo>
                    <a:lnTo>
                      <a:pt x="78" y="4234"/>
                    </a:lnTo>
                    <a:lnTo>
                      <a:pt x="73" y="4093"/>
                    </a:lnTo>
                    <a:lnTo>
                      <a:pt x="109" y="4052"/>
                    </a:lnTo>
                    <a:lnTo>
                      <a:pt x="142" y="4015"/>
                    </a:lnTo>
                    <a:lnTo>
                      <a:pt x="171" y="3984"/>
                    </a:lnTo>
                    <a:lnTo>
                      <a:pt x="196" y="3958"/>
                    </a:lnTo>
                    <a:lnTo>
                      <a:pt x="223" y="3935"/>
                    </a:lnTo>
                    <a:lnTo>
                      <a:pt x="246" y="3914"/>
                    </a:lnTo>
                    <a:lnTo>
                      <a:pt x="267" y="3895"/>
                    </a:lnTo>
                    <a:lnTo>
                      <a:pt x="293" y="3882"/>
                    </a:lnTo>
                    <a:lnTo>
                      <a:pt x="316" y="3870"/>
                    </a:lnTo>
                    <a:lnTo>
                      <a:pt x="343" y="3859"/>
                    </a:lnTo>
                    <a:lnTo>
                      <a:pt x="371" y="3849"/>
                    </a:lnTo>
                    <a:lnTo>
                      <a:pt x="405" y="3841"/>
                    </a:lnTo>
                    <a:lnTo>
                      <a:pt x="441" y="3831"/>
                    </a:lnTo>
                    <a:lnTo>
                      <a:pt x="483" y="3823"/>
                    </a:lnTo>
                    <a:lnTo>
                      <a:pt x="530" y="3813"/>
                    </a:lnTo>
                    <a:lnTo>
                      <a:pt x="581" y="3803"/>
                    </a:lnTo>
                    <a:lnTo>
                      <a:pt x="581" y="3753"/>
                    </a:lnTo>
                    <a:lnTo>
                      <a:pt x="560" y="3735"/>
                    </a:lnTo>
                    <a:lnTo>
                      <a:pt x="535" y="3722"/>
                    </a:lnTo>
                    <a:lnTo>
                      <a:pt x="504" y="3709"/>
                    </a:lnTo>
                    <a:lnTo>
                      <a:pt x="469" y="3696"/>
                    </a:lnTo>
                    <a:lnTo>
                      <a:pt x="433" y="3688"/>
                    </a:lnTo>
                    <a:lnTo>
                      <a:pt x="394" y="3680"/>
                    </a:lnTo>
                    <a:lnTo>
                      <a:pt x="353" y="3673"/>
                    </a:lnTo>
                    <a:lnTo>
                      <a:pt x="308" y="3667"/>
                    </a:lnTo>
                    <a:lnTo>
                      <a:pt x="265" y="3665"/>
                    </a:lnTo>
                    <a:lnTo>
                      <a:pt x="223" y="3660"/>
                    </a:lnTo>
                    <a:lnTo>
                      <a:pt x="178" y="3657"/>
                    </a:lnTo>
                    <a:lnTo>
                      <a:pt x="137" y="3657"/>
                    </a:lnTo>
                    <a:lnTo>
                      <a:pt x="98" y="3655"/>
                    </a:lnTo>
                    <a:lnTo>
                      <a:pt x="61" y="3655"/>
                    </a:lnTo>
                    <a:lnTo>
                      <a:pt x="28" y="3655"/>
                    </a:lnTo>
                    <a:lnTo>
                      <a:pt x="0" y="3655"/>
                    </a:lnTo>
                    <a:lnTo>
                      <a:pt x="88" y="3408"/>
                    </a:lnTo>
                    <a:lnTo>
                      <a:pt x="155" y="3181"/>
                    </a:lnTo>
                    <a:lnTo>
                      <a:pt x="205" y="2969"/>
                    </a:lnTo>
                    <a:lnTo>
                      <a:pt x="236" y="2772"/>
                    </a:lnTo>
                    <a:lnTo>
                      <a:pt x="254" y="2587"/>
                    </a:lnTo>
                    <a:lnTo>
                      <a:pt x="262" y="2408"/>
                    </a:lnTo>
                    <a:lnTo>
                      <a:pt x="262" y="2239"/>
                    </a:lnTo>
                    <a:lnTo>
                      <a:pt x="254" y="2073"/>
                    </a:lnTo>
                    <a:lnTo>
                      <a:pt x="246" y="1911"/>
                    </a:lnTo>
                    <a:lnTo>
                      <a:pt x="234" y="1750"/>
                    </a:lnTo>
                    <a:lnTo>
                      <a:pt x="226" y="1584"/>
                    </a:lnTo>
                    <a:lnTo>
                      <a:pt x="221" y="1418"/>
                    </a:lnTo>
                    <a:lnTo>
                      <a:pt x="223" y="1242"/>
                    </a:lnTo>
                    <a:lnTo>
                      <a:pt x="236" y="1060"/>
                    </a:lnTo>
                    <a:lnTo>
                      <a:pt x="259" y="865"/>
                    </a:lnTo>
                    <a:lnTo>
                      <a:pt x="298" y="658"/>
                    </a:lnTo>
                    <a:lnTo>
                      <a:pt x="272" y="585"/>
                    </a:lnTo>
                    <a:lnTo>
                      <a:pt x="254" y="502"/>
                    </a:lnTo>
                    <a:lnTo>
                      <a:pt x="246" y="416"/>
                    </a:lnTo>
                    <a:lnTo>
                      <a:pt x="252" y="325"/>
                    </a:lnTo>
                    <a:lnTo>
                      <a:pt x="270" y="237"/>
                    </a:lnTo>
                    <a:lnTo>
                      <a:pt x="298" y="154"/>
                    </a:lnTo>
                    <a:lnTo>
                      <a:pt x="343" y="76"/>
                    </a:lnTo>
                    <a:lnTo>
                      <a:pt x="402" y="11"/>
                    </a:lnTo>
                    <a:lnTo>
                      <a:pt x="8294" y="0"/>
                    </a:lnTo>
                    <a:lnTo>
                      <a:pt x="8213" y="112"/>
                    </a:lnTo>
                    <a:lnTo>
                      <a:pt x="8143" y="273"/>
                    </a:lnTo>
                    <a:lnTo>
                      <a:pt x="8082" y="475"/>
                    </a:lnTo>
                    <a:lnTo>
                      <a:pt x="8029" y="712"/>
                    </a:lnTo>
                    <a:lnTo>
                      <a:pt x="7983" y="977"/>
                    </a:lnTo>
                    <a:lnTo>
                      <a:pt x="7943" y="1265"/>
                    </a:lnTo>
                    <a:lnTo>
                      <a:pt x="7912" y="1569"/>
                    </a:lnTo>
                    <a:lnTo>
                      <a:pt x="7886" y="1880"/>
                    </a:lnTo>
                    <a:lnTo>
                      <a:pt x="7865" y="2194"/>
                    </a:lnTo>
                    <a:lnTo>
                      <a:pt x="7850" y="2504"/>
                    </a:lnTo>
                    <a:lnTo>
                      <a:pt x="7837" y="2803"/>
                    </a:lnTo>
                    <a:lnTo>
                      <a:pt x="7827" y="3083"/>
                    </a:lnTo>
                    <a:lnTo>
                      <a:pt x="7822" y="3341"/>
                    </a:lnTo>
                    <a:lnTo>
                      <a:pt x="7816" y="3566"/>
                    </a:lnTo>
                    <a:lnTo>
                      <a:pt x="7811" y="3753"/>
                    </a:lnTo>
                    <a:lnTo>
                      <a:pt x="7809" y="3898"/>
                    </a:lnTo>
                    <a:lnTo>
                      <a:pt x="7787" y="3904"/>
                    </a:lnTo>
                    <a:lnTo>
                      <a:pt x="7764" y="3914"/>
                    </a:lnTo>
                    <a:lnTo>
                      <a:pt x="7736" y="3930"/>
                    </a:lnTo>
                    <a:lnTo>
                      <a:pt x="7705" y="3945"/>
                    </a:lnTo>
                    <a:lnTo>
                      <a:pt x="7670" y="3963"/>
                    </a:lnTo>
                    <a:lnTo>
                      <a:pt x="7637" y="3979"/>
                    </a:lnTo>
                    <a:lnTo>
                      <a:pt x="7600" y="3989"/>
                    </a:lnTo>
                    <a:lnTo>
                      <a:pt x="7564" y="3994"/>
                    </a:lnTo>
                    <a:lnTo>
                      <a:pt x="7559" y="4028"/>
                    </a:lnTo>
                    <a:lnTo>
                      <a:pt x="7541" y="4055"/>
                    </a:lnTo>
                    <a:lnTo>
                      <a:pt x="7517" y="4075"/>
                    </a:lnTo>
                    <a:lnTo>
                      <a:pt x="7491" y="4093"/>
                    </a:lnTo>
                    <a:lnTo>
                      <a:pt x="7465" y="4111"/>
                    </a:lnTo>
                    <a:lnTo>
                      <a:pt x="7442" y="4132"/>
                    </a:lnTo>
                    <a:lnTo>
                      <a:pt x="7424" y="4158"/>
                    </a:lnTo>
                    <a:lnTo>
                      <a:pt x="7419" y="4190"/>
                    </a:lnTo>
                    <a:lnTo>
                      <a:pt x="7447" y="4192"/>
                    </a:lnTo>
                    <a:lnTo>
                      <a:pt x="7478" y="4198"/>
                    </a:lnTo>
                    <a:lnTo>
                      <a:pt x="7509" y="4208"/>
                    </a:lnTo>
                    <a:lnTo>
                      <a:pt x="7544" y="4221"/>
                    </a:lnTo>
                    <a:lnTo>
                      <a:pt x="7577" y="4234"/>
                    </a:lnTo>
                    <a:lnTo>
                      <a:pt x="7611" y="4252"/>
                    </a:lnTo>
                    <a:lnTo>
                      <a:pt x="7644" y="4270"/>
                    </a:lnTo>
                    <a:lnTo>
                      <a:pt x="7681" y="4285"/>
                    </a:lnTo>
                    <a:lnTo>
                      <a:pt x="7715" y="4303"/>
                    </a:lnTo>
                    <a:lnTo>
                      <a:pt x="7746" y="4321"/>
                    </a:lnTo>
                    <a:lnTo>
                      <a:pt x="7779" y="4340"/>
                    </a:lnTo>
                    <a:lnTo>
                      <a:pt x="7809" y="4353"/>
                    </a:lnTo>
                    <a:lnTo>
                      <a:pt x="7837" y="4366"/>
                    </a:lnTo>
                    <a:lnTo>
                      <a:pt x="7863" y="4376"/>
                    </a:lnTo>
                    <a:lnTo>
                      <a:pt x="7884" y="4382"/>
                    </a:lnTo>
                    <a:lnTo>
                      <a:pt x="7904" y="4384"/>
                    </a:lnTo>
                    <a:lnTo>
                      <a:pt x="7896" y="4530"/>
                    </a:lnTo>
                    <a:lnTo>
                      <a:pt x="7886" y="4675"/>
                    </a:lnTo>
                    <a:lnTo>
                      <a:pt x="7884" y="4823"/>
                    </a:lnTo>
                    <a:lnTo>
                      <a:pt x="7904" y="4968"/>
                    </a:lnTo>
                    <a:lnTo>
                      <a:pt x="7938" y="5140"/>
                    </a:lnTo>
                    <a:lnTo>
                      <a:pt x="7967" y="5379"/>
                    </a:lnTo>
                    <a:lnTo>
                      <a:pt x="7990" y="5670"/>
                    </a:lnTo>
                    <a:lnTo>
                      <a:pt x="8011" y="6007"/>
                    </a:lnTo>
                    <a:lnTo>
                      <a:pt x="8029" y="6381"/>
                    </a:lnTo>
                    <a:lnTo>
                      <a:pt x="8047" y="6784"/>
                    </a:lnTo>
                    <a:lnTo>
                      <a:pt x="8062" y="7205"/>
                    </a:lnTo>
                    <a:lnTo>
                      <a:pt x="8082" y="7636"/>
                    </a:lnTo>
                    <a:lnTo>
                      <a:pt x="8100" y="8064"/>
                    </a:lnTo>
                    <a:lnTo>
                      <a:pt x="8120" y="8487"/>
                    </a:lnTo>
                    <a:lnTo>
                      <a:pt x="8143" y="8893"/>
                    </a:lnTo>
                    <a:lnTo>
                      <a:pt x="8172" y="9269"/>
                    </a:lnTo>
                    <a:lnTo>
                      <a:pt x="8203" y="9609"/>
                    </a:lnTo>
                    <a:lnTo>
                      <a:pt x="8242" y="9905"/>
                    </a:lnTo>
                    <a:lnTo>
                      <a:pt x="8286" y="10146"/>
                    </a:lnTo>
                    <a:lnTo>
                      <a:pt x="8340" y="10326"/>
                    </a:lnTo>
                    <a:lnTo>
                      <a:pt x="8393" y="10461"/>
                    </a:lnTo>
                    <a:lnTo>
                      <a:pt x="8434" y="10596"/>
                    </a:lnTo>
                    <a:lnTo>
                      <a:pt x="8473" y="10731"/>
                    </a:lnTo>
                    <a:lnTo>
                      <a:pt x="8507" y="10864"/>
                    </a:lnTo>
                    <a:lnTo>
                      <a:pt x="8536" y="10995"/>
                    </a:lnTo>
                    <a:lnTo>
                      <a:pt x="8562" y="11128"/>
                    </a:lnTo>
                    <a:lnTo>
                      <a:pt x="8587" y="11260"/>
                    </a:lnTo>
                    <a:lnTo>
                      <a:pt x="8611" y="11390"/>
                    </a:lnTo>
                    <a:lnTo>
                      <a:pt x="8637" y="11523"/>
                    </a:lnTo>
                    <a:lnTo>
                      <a:pt x="8663" y="11655"/>
                    </a:lnTo>
                    <a:lnTo>
                      <a:pt x="8694" y="11788"/>
                    </a:lnTo>
                    <a:lnTo>
                      <a:pt x="8728" y="11923"/>
                    </a:lnTo>
                    <a:lnTo>
                      <a:pt x="8767" y="12055"/>
                    </a:lnTo>
                    <a:lnTo>
                      <a:pt x="8811" y="12193"/>
                    </a:lnTo>
                    <a:lnTo>
                      <a:pt x="8863" y="12331"/>
                    </a:lnTo>
                    <a:lnTo>
                      <a:pt x="8923" y="12468"/>
                    </a:lnTo>
                    <a:lnTo>
                      <a:pt x="9260" y="13198"/>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dirty="0"/>
              </a:p>
            </p:txBody>
          </p:sp>
          <p:sp>
            <p:nvSpPr>
              <p:cNvPr id="5137" name="Freeform 6"/>
              <p:cNvSpPr>
                <a:spLocks/>
              </p:cNvSpPr>
              <p:nvPr/>
            </p:nvSpPr>
            <p:spPr bwMode="auto">
              <a:xfrm flipH="1">
                <a:off x="4122" y="1297"/>
                <a:ext cx="1642" cy="125"/>
              </a:xfrm>
              <a:custGeom>
                <a:avLst/>
                <a:gdLst>
                  <a:gd name="T0" fmla="*/ 7963 w 8212"/>
                  <a:gd name="T1" fmla="*/ 10 h 1119"/>
                  <a:gd name="T2" fmla="*/ 8098 w 8212"/>
                  <a:gd name="T3" fmla="*/ 71 h 1119"/>
                  <a:gd name="T4" fmla="*/ 8162 w 8212"/>
                  <a:gd name="T5" fmla="*/ 182 h 1119"/>
                  <a:gd name="T6" fmla="*/ 8196 w 8212"/>
                  <a:gd name="T7" fmla="*/ 340 h 1119"/>
                  <a:gd name="T8" fmla="*/ 8212 w 8212"/>
                  <a:gd name="T9" fmla="*/ 875 h 1119"/>
                  <a:gd name="T10" fmla="*/ 8167 w 8212"/>
                  <a:gd name="T11" fmla="*/ 891 h 1119"/>
                  <a:gd name="T12" fmla="*/ 8121 w 8212"/>
                  <a:gd name="T13" fmla="*/ 930 h 1119"/>
                  <a:gd name="T14" fmla="*/ 8082 w 8212"/>
                  <a:gd name="T15" fmla="*/ 977 h 1119"/>
                  <a:gd name="T16" fmla="*/ 8066 w 8212"/>
                  <a:gd name="T17" fmla="*/ 1020 h 1119"/>
                  <a:gd name="T18" fmla="*/ 1983 w 8212"/>
                  <a:gd name="T19" fmla="*/ 1112 h 1119"/>
                  <a:gd name="T20" fmla="*/ 2003 w 8212"/>
                  <a:gd name="T21" fmla="*/ 1057 h 1119"/>
                  <a:gd name="T22" fmla="*/ 1985 w 8212"/>
                  <a:gd name="T23" fmla="*/ 1015 h 1119"/>
                  <a:gd name="T24" fmla="*/ 1948 w 8212"/>
                  <a:gd name="T25" fmla="*/ 974 h 1119"/>
                  <a:gd name="T26" fmla="*/ 1912 w 8212"/>
                  <a:gd name="T27" fmla="*/ 922 h 1119"/>
                  <a:gd name="T28" fmla="*/ 1876 w 8212"/>
                  <a:gd name="T29" fmla="*/ 880 h 1119"/>
                  <a:gd name="T30" fmla="*/ 1858 w 8212"/>
                  <a:gd name="T31" fmla="*/ 776 h 1119"/>
                  <a:gd name="T32" fmla="*/ 1665 w 8212"/>
                  <a:gd name="T33" fmla="*/ 1119 h 1119"/>
                  <a:gd name="T34" fmla="*/ 1520 w 8212"/>
                  <a:gd name="T35" fmla="*/ 1114 h 1119"/>
                  <a:gd name="T36" fmla="*/ 1419 w 8212"/>
                  <a:gd name="T37" fmla="*/ 1099 h 1119"/>
                  <a:gd name="T38" fmla="*/ 1336 w 8212"/>
                  <a:gd name="T39" fmla="*/ 1078 h 1119"/>
                  <a:gd name="T40" fmla="*/ 1250 w 8212"/>
                  <a:gd name="T41" fmla="*/ 1057 h 1119"/>
                  <a:gd name="T42" fmla="*/ 1140 w 8212"/>
                  <a:gd name="T43" fmla="*/ 1041 h 1119"/>
                  <a:gd name="T44" fmla="*/ 985 w 8212"/>
                  <a:gd name="T45" fmla="*/ 1036 h 1119"/>
                  <a:gd name="T46" fmla="*/ 764 w 8212"/>
                  <a:gd name="T47" fmla="*/ 1044 h 1119"/>
                  <a:gd name="T48" fmla="*/ 452 w 8212"/>
                  <a:gd name="T49" fmla="*/ 1070 h 1119"/>
                  <a:gd name="T50" fmla="*/ 574 w 8212"/>
                  <a:gd name="T51" fmla="*/ 925 h 1119"/>
                  <a:gd name="T52" fmla="*/ 614 w 8212"/>
                  <a:gd name="T53" fmla="*/ 766 h 1119"/>
                  <a:gd name="T54" fmla="*/ 579 w 8212"/>
                  <a:gd name="T55" fmla="*/ 610 h 1119"/>
                  <a:gd name="T56" fmla="*/ 476 w 8212"/>
                  <a:gd name="T57" fmla="*/ 480 h 1119"/>
                  <a:gd name="T58" fmla="*/ 408 w 8212"/>
                  <a:gd name="T59" fmla="*/ 387 h 1119"/>
                  <a:gd name="T60" fmla="*/ 359 w 8212"/>
                  <a:gd name="T61" fmla="*/ 301 h 1119"/>
                  <a:gd name="T62" fmla="*/ 317 w 8212"/>
                  <a:gd name="T63" fmla="*/ 224 h 1119"/>
                  <a:gd name="T64" fmla="*/ 278 w 8212"/>
                  <a:gd name="T65" fmla="*/ 156 h 1119"/>
                  <a:gd name="T66" fmla="*/ 234 w 8212"/>
                  <a:gd name="T67" fmla="*/ 102 h 1119"/>
                  <a:gd name="T68" fmla="*/ 177 w 8212"/>
                  <a:gd name="T69" fmla="*/ 57 h 1119"/>
                  <a:gd name="T70" fmla="*/ 102 w 8212"/>
                  <a:gd name="T71" fmla="*/ 26 h 1119"/>
                  <a:gd name="T72" fmla="*/ 0 w 8212"/>
                  <a:gd name="T73" fmla="*/ 10 h 11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12"/>
                  <a:gd name="T112" fmla="*/ 0 h 1119"/>
                  <a:gd name="T113" fmla="*/ 8212 w 8212"/>
                  <a:gd name="T114" fmla="*/ 1119 h 11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12" h="1119">
                    <a:moveTo>
                      <a:pt x="7858" y="0"/>
                    </a:moveTo>
                    <a:lnTo>
                      <a:pt x="7963" y="10"/>
                    </a:lnTo>
                    <a:lnTo>
                      <a:pt x="8040" y="34"/>
                    </a:lnTo>
                    <a:lnTo>
                      <a:pt x="8098" y="71"/>
                    </a:lnTo>
                    <a:lnTo>
                      <a:pt x="8136" y="120"/>
                    </a:lnTo>
                    <a:lnTo>
                      <a:pt x="8162" y="182"/>
                    </a:lnTo>
                    <a:lnTo>
                      <a:pt x="8180" y="255"/>
                    </a:lnTo>
                    <a:lnTo>
                      <a:pt x="8196" y="340"/>
                    </a:lnTo>
                    <a:lnTo>
                      <a:pt x="8212" y="436"/>
                    </a:lnTo>
                    <a:lnTo>
                      <a:pt x="8212" y="875"/>
                    </a:lnTo>
                    <a:lnTo>
                      <a:pt x="8191" y="880"/>
                    </a:lnTo>
                    <a:lnTo>
                      <a:pt x="8167" y="891"/>
                    </a:lnTo>
                    <a:lnTo>
                      <a:pt x="8144" y="909"/>
                    </a:lnTo>
                    <a:lnTo>
                      <a:pt x="8121" y="930"/>
                    </a:lnTo>
                    <a:lnTo>
                      <a:pt x="8100" y="953"/>
                    </a:lnTo>
                    <a:lnTo>
                      <a:pt x="8082" y="977"/>
                    </a:lnTo>
                    <a:lnTo>
                      <a:pt x="8072" y="1000"/>
                    </a:lnTo>
                    <a:lnTo>
                      <a:pt x="8066" y="1020"/>
                    </a:lnTo>
                    <a:lnTo>
                      <a:pt x="1957" y="1119"/>
                    </a:lnTo>
                    <a:lnTo>
                      <a:pt x="1983" y="1112"/>
                    </a:lnTo>
                    <a:lnTo>
                      <a:pt x="1998" y="1089"/>
                    </a:lnTo>
                    <a:lnTo>
                      <a:pt x="2003" y="1057"/>
                    </a:lnTo>
                    <a:lnTo>
                      <a:pt x="2003" y="1020"/>
                    </a:lnTo>
                    <a:lnTo>
                      <a:pt x="1985" y="1015"/>
                    </a:lnTo>
                    <a:lnTo>
                      <a:pt x="1967" y="997"/>
                    </a:lnTo>
                    <a:lnTo>
                      <a:pt x="1948" y="974"/>
                    </a:lnTo>
                    <a:lnTo>
                      <a:pt x="1930" y="948"/>
                    </a:lnTo>
                    <a:lnTo>
                      <a:pt x="1912" y="922"/>
                    </a:lnTo>
                    <a:lnTo>
                      <a:pt x="1894" y="898"/>
                    </a:lnTo>
                    <a:lnTo>
                      <a:pt x="1876" y="880"/>
                    </a:lnTo>
                    <a:lnTo>
                      <a:pt x="1858" y="875"/>
                    </a:lnTo>
                    <a:lnTo>
                      <a:pt x="1858" y="776"/>
                    </a:lnTo>
                    <a:lnTo>
                      <a:pt x="1759" y="763"/>
                    </a:lnTo>
                    <a:lnTo>
                      <a:pt x="1665" y="1119"/>
                    </a:lnTo>
                    <a:lnTo>
                      <a:pt x="1588" y="1117"/>
                    </a:lnTo>
                    <a:lnTo>
                      <a:pt x="1520" y="1114"/>
                    </a:lnTo>
                    <a:lnTo>
                      <a:pt x="1466" y="1107"/>
                    </a:lnTo>
                    <a:lnTo>
                      <a:pt x="1419" y="1099"/>
                    </a:lnTo>
                    <a:lnTo>
                      <a:pt x="1374" y="1089"/>
                    </a:lnTo>
                    <a:lnTo>
                      <a:pt x="1336" y="1078"/>
                    </a:lnTo>
                    <a:lnTo>
                      <a:pt x="1294" y="1068"/>
                    </a:lnTo>
                    <a:lnTo>
                      <a:pt x="1250" y="1057"/>
                    </a:lnTo>
                    <a:lnTo>
                      <a:pt x="1201" y="1049"/>
                    </a:lnTo>
                    <a:lnTo>
                      <a:pt x="1140" y="1041"/>
                    </a:lnTo>
                    <a:lnTo>
                      <a:pt x="1071" y="1036"/>
                    </a:lnTo>
                    <a:lnTo>
                      <a:pt x="985" y="1036"/>
                    </a:lnTo>
                    <a:lnTo>
                      <a:pt x="884" y="1036"/>
                    </a:lnTo>
                    <a:lnTo>
                      <a:pt x="764" y="1044"/>
                    </a:lnTo>
                    <a:lnTo>
                      <a:pt x="622" y="1054"/>
                    </a:lnTo>
                    <a:lnTo>
                      <a:pt x="452" y="1070"/>
                    </a:lnTo>
                    <a:lnTo>
                      <a:pt x="525" y="1000"/>
                    </a:lnTo>
                    <a:lnTo>
                      <a:pt x="574" y="925"/>
                    </a:lnTo>
                    <a:lnTo>
                      <a:pt x="603" y="847"/>
                    </a:lnTo>
                    <a:lnTo>
                      <a:pt x="614" y="766"/>
                    </a:lnTo>
                    <a:lnTo>
                      <a:pt x="606" y="686"/>
                    </a:lnTo>
                    <a:lnTo>
                      <a:pt x="579" y="610"/>
                    </a:lnTo>
                    <a:lnTo>
                      <a:pt x="535" y="543"/>
                    </a:lnTo>
                    <a:lnTo>
                      <a:pt x="476" y="480"/>
                    </a:lnTo>
                    <a:lnTo>
                      <a:pt x="439" y="434"/>
                    </a:lnTo>
                    <a:lnTo>
                      <a:pt x="408" y="387"/>
                    </a:lnTo>
                    <a:lnTo>
                      <a:pt x="382" y="342"/>
                    </a:lnTo>
                    <a:lnTo>
                      <a:pt x="359" y="301"/>
                    </a:lnTo>
                    <a:lnTo>
                      <a:pt x="336" y="263"/>
                    </a:lnTo>
                    <a:lnTo>
                      <a:pt x="317" y="224"/>
                    </a:lnTo>
                    <a:lnTo>
                      <a:pt x="296" y="189"/>
                    </a:lnTo>
                    <a:lnTo>
                      <a:pt x="278" y="156"/>
                    </a:lnTo>
                    <a:lnTo>
                      <a:pt x="255" y="127"/>
                    </a:lnTo>
                    <a:lnTo>
                      <a:pt x="234" y="102"/>
                    </a:lnTo>
                    <a:lnTo>
                      <a:pt x="209" y="78"/>
                    </a:lnTo>
                    <a:lnTo>
                      <a:pt x="177" y="57"/>
                    </a:lnTo>
                    <a:lnTo>
                      <a:pt x="143" y="39"/>
                    </a:lnTo>
                    <a:lnTo>
                      <a:pt x="102" y="26"/>
                    </a:lnTo>
                    <a:lnTo>
                      <a:pt x="54" y="16"/>
                    </a:lnTo>
                    <a:lnTo>
                      <a:pt x="0" y="10"/>
                    </a:lnTo>
                    <a:lnTo>
                      <a:pt x="7858" y="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sp>
            <p:nvSpPr>
              <p:cNvPr id="5138" name="Freeform 7"/>
              <p:cNvSpPr>
                <a:spLocks/>
              </p:cNvSpPr>
              <p:nvPr/>
            </p:nvSpPr>
            <p:spPr bwMode="auto">
              <a:xfrm flipH="1">
                <a:off x="3888" y="2663"/>
                <a:ext cx="1701" cy="121"/>
              </a:xfrm>
              <a:custGeom>
                <a:avLst/>
                <a:gdLst>
                  <a:gd name="T0" fmla="*/ 7917 w 8504"/>
                  <a:gd name="T1" fmla="*/ 1068 h 1068"/>
                  <a:gd name="T2" fmla="*/ 8032 w 8504"/>
                  <a:gd name="T3" fmla="*/ 1058 h 1068"/>
                  <a:gd name="T4" fmla="*/ 8137 w 8504"/>
                  <a:gd name="T5" fmla="*/ 1037 h 1068"/>
                  <a:gd name="T6" fmla="*/ 8236 w 8504"/>
                  <a:gd name="T7" fmla="*/ 1009 h 1068"/>
                  <a:gd name="T8" fmla="*/ 8325 w 8504"/>
                  <a:gd name="T9" fmla="*/ 966 h 1068"/>
                  <a:gd name="T10" fmla="*/ 8397 w 8504"/>
                  <a:gd name="T11" fmla="*/ 912 h 1068"/>
                  <a:gd name="T12" fmla="*/ 8455 w 8504"/>
                  <a:gd name="T13" fmla="*/ 844 h 1068"/>
                  <a:gd name="T14" fmla="*/ 8494 w 8504"/>
                  <a:gd name="T15" fmla="*/ 762 h 1068"/>
                  <a:gd name="T16" fmla="*/ 8211 w 8504"/>
                  <a:gd name="T17" fmla="*/ 196 h 1068"/>
                  <a:gd name="T18" fmla="*/ 8167 w 8504"/>
                  <a:gd name="T19" fmla="*/ 180 h 1068"/>
                  <a:gd name="T20" fmla="*/ 8119 w 8504"/>
                  <a:gd name="T21" fmla="*/ 140 h 1068"/>
                  <a:gd name="T22" fmla="*/ 8081 w 8504"/>
                  <a:gd name="T23" fmla="*/ 94 h 1068"/>
                  <a:gd name="T24" fmla="*/ 8065 w 8504"/>
                  <a:gd name="T25" fmla="*/ 50 h 1068"/>
                  <a:gd name="T26" fmla="*/ 5958 w 8504"/>
                  <a:gd name="T27" fmla="*/ 283 h 1068"/>
                  <a:gd name="T28" fmla="*/ 5980 w 8504"/>
                  <a:gd name="T29" fmla="*/ 338 h 1068"/>
                  <a:gd name="T30" fmla="*/ 5961 w 8504"/>
                  <a:gd name="T31" fmla="*/ 380 h 1068"/>
                  <a:gd name="T32" fmla="*/ 5924 w 8504"/>
                  <a:gd name="T33" fmla="*/ 421 h 1068"/>
                  <a:gd name="T34" fmla="*/ 5888 w 8504"/>
                  <a:gd name="T35" fmla="*/ 473 h 1068"/>
                  <a:gd name="T36" fmla="*/ 5852 w 8504"/>
                  <a:gd name="T37" fmla="*/ 515 h 1068"/>
                  <a:gd name="T38" fmla="*/ 5833 w 8504"/>
                  <a:gd name="T39" fmla="*/ 619 h 1068"/>
                  <a:gd name="T40" fmla="*/ 5641 w 8504"/>
                  <a:gd name="T41" fmla="*/ 275 h 1068"/>
                  <a:gd name="T42" fmla="*/ 5517 w 8504"/>
                  <a:gd name="T43" fmla="*/ 273 h 1068"/>
                  <a:gd name="T44" fmla="*/ 5327 w 8504"/>
                  <a:gd name="T45" fmla="*/ 268 h 1068"/>
                  <a:gd name="T46" fmla="*/ 5075 w 8504"/>
                  <a:gd name="T47" fmla="*/ 260 h 1068"/>
                  <a:gd name="T48" fmla="*/ 4774 w 8504"/>
                  <a:gd name="T49" fmla="*/ 247 h 1068"/>
                  <a:gd name="T50" fmla="*/ 4428 w 8504"/>
                  <a:gd name="T51" fmla="*/ 232 h 1068"/>
                  <a:gd name="T52" fmla="*/ 4051 w 8504"/>
                  <a:gd name="T53" fmla="*/ 216 h 1068"/>
                  <a:gd name="T54" fmla="*/ 3651 w 8504"/>
                  <a:gd name="T55" fmla="*/ 196 h 1068"/>
                  <a:gd name="T56" fmla="*/ 3238 w 8504"/>
                  <a:gd name="T57" fmla="*/ 177 h 1068"/>
                  <a:gd name="T58" fmla="*/ 2815 w 8504"/>
                  <a:gd name="T59" fmla="*/ 154 h 1068"/>
                  <a:gd name="T60" fmla="*/ 2397 w 8504"/>
                  <a:gd name="T61" fmla="*/ 133 h 1068"/>
                  <a:gd name="T62" fmla="*/ 1991 w 8504"/>
                  <a:gd name="T63" fmla="*/ 109 h 1068"/>
                  <a:gd name="T64" fmla="*/ 1607 w 8504"/>
                  <a:gd name="T65" fmla="*/ 86 h 1068"/>
                  <a:gd name="T66" fmla="*/ 1252 w 8504"/>
                  <a:gd name="T67" fmla="*/ 63 h 1068"/>
                  <a:gd name="T68" fmla="*/ 934 w 8504"/>
                  <a:gd name="T69" fmla="*/ 42 h 1068"/>
                  <a:gd name="T70" fmla="*/ 664 w 8504"/>
                  <a:gd name="T71" fmla="*/ 22 h 1068"/>
                  <a:gd name="T72" fmla="*/ 451 w 8504"/>
                  <a:gd name="T73" fmla="*/ 0 h 1068"/>
                  <a:gd name="T74" fmla="*/ 586 w 8504"/>
                  <a:gd name="T75" fmla="*/ 162 h 1068"/>
                  <a:gd name="T76" fmla="*/ 656 w 8504"/>
                  <a:gd name="T77" fmla="*/ 354 h 1068"/>
                  <a:gd name="T78" fmla="*/ 651 w 8504"/>
                  <a:gd name="T79" fmla="*/ 543 h 1068"/>
                  <a:gd name="T80" fmla="*/ 561 w 8504"/>
                  <a:gd name="T81" fmla="*/ 688 h 1068"/>
                  <a:gd name="T82" fmla="*/ 449 w 8504"/>
                  <a:gd name="T83" fmla="*/ 738 h 1068"/>
                  <a:gd name="T84" fmla="*/ 370 w 8504"/>
                  <a:gd name="T85" fmla="*/ 793 h 1068"/>
                  <a:gd name="T86" fmla="*/ 311 w 8504"/>
                  <a:gd name="T87" fmla="*/ 852 h 1068"/>
                  <a:gd name="T88" fmla="*/ 266 w 8504"/>
                  <a:gd name="T89" fmla="*/ 910 h 1068"/>
                  <a:gd name="T90" fmla="*/ 222 w 8504"/>
                  <a:gd name="T91" fmla="*/ 964 h 1068"/>
                  <a:gd name="T92" fmla="*/ 171 w 8504"/>
                  <a:gd name="T93" fmla="*/ 1009 h 1068"/>
                  <a:gd name="T94" fmla="*/ 98 w 8504"/>
                  <a:gd name="T95" fmla="*/ 1042 h 1068"/>
                  <a:gd name="T96" fmla="*/ 0 w 8504"/>
                  <a:gd name="T97" fmla="*/ 1060 h 10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504"/>
                  <a:gd name="T148" fmla="*/ 0 h 1068"/>
                  <a:gd name="T149" fmla="*/ 8504 w 8504"/>
                  <a:gd name="T150" fmla="*/ 1068 h 10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504" h="1068">
                    <a:moveTo>
                      <a:pt x="7857" y="1050"/>
                    </a:moveTo>
                    <a:lnTo>
                      <a:pt x="7917" y="1068"/>
                    </a:lnTo>
                    <a:lnTo>
                      <a:pt x="7974" y="1063"/>
                    </a:lnTo>
                    <a:lnTo>
                      <a:pt x="8032" y="1058"/>
                    </a:lnTo>
                    <a:lnTo>
                      <a:pt x="8086" y="1047"/>
                    </a:lnTo>
                    <a:lnTo>
                      <a:pt x="8137" y="1037"/>
                    </a:lnTo>
                    <a:lnTo>
                      <a:pt x="8190" y="1024"/>
                    </a:lnTo>
                    <a:lnTo>
                      <a:pt x="8236" y="1009"/>
                    </a:lnTo>
                    <a:lnTo>
                      <a:pt x="8284" y="987"/>
                    </a:lnTo>
                    <a:lnTo>
                      <a:pt x="8325" y="966"/>
                    </a:lnTo>
                    <a:lnTo>
                      <a:pt x="8361" y="941"/>
                    </a:lnTo>
                    <a:lnTo>
                      <a:pt x="8397" y="912"/>
                    </a:lnTo>
                    <a:lnTo>
                      <a:pt x="8429" y="881"/>
                    </a:lnTo>
                    <a:lnTo>
                      <a:pt x="8455" y="844"/>
                    </a:lnTo>
                    <a:lnTo>
                      <a:pt x="8476" y="805"/>
                    </a:lnTo>
                    <a:lnTo>
                      <a:pt x="8494" y="762"/>
                    </a:lnTo>
                    <a:lnTo>
                      <a:pt x="8504" y="712"/>
                    </a:lnTo>
                    <a:lnTo>
                      <a:pt x="8211" y="196"/>
                    </a:lnTo>
                    <a:lnTo>
                      <a:pt x="8190" y="190"/>
                    </a:lnTo>
                    <a:lnTo>
                      <a:pt x="8167" y="180"/>
                    </a:lnTo>
                    <a:lnTo>
                      <a:pt x="8143" y="162"/>
                    </a:lnTo>
                    <a:lnTo>
                      <a:pt x="8119" y="140"/>
                    </a:lnTo>
                    <a:lnTo>
                      <a:pt x="8099" y="117"/>
                    </a:lnTo>
                    <a:lnTo>
                      <a:pt x="8081" y="94"/>
                    </a:lnTo>
                    <a:lnTo>
                      <a:pt x="8070" y="71"/>
                    </a:lnTo>
                    <a:lnTo>
                      <a:pt x="8065" y="50"/>
                    </a:lnTo>
                    <a:lnTo>
                      <a:pt x="5932" y="275"/>
                    </a:lnTo>
                    <a:lnTo>
                      <a:pt x="5958" y="283"/>
                    </a:lnTo>
                    <a:lnTo>
                      <a:pt x="5974" y="307"/>
                    </a:lnTo>
                    <a:lnTo>
                      <a:pt x="5980" y="338"/>
                    </a:lnTo>
                    <a:lnTo>
                      <a:pt x="5980" y="374"/>
                    </a:lnTo>
                    <a:lnTo>
                      <a:pt x="5961" y="380"/>
                    </a:lnTo>
                    <a:lnTo>
                      <a:pt x="5942" y="398"/>
                    </a:lnTo>
                    <a:lnTo>
                      <a:pt x="5924" y="421"/>
                    </a:lnTo>
                    <a:lnTo>
                      <a:pt x="5906" y="448"/>
                    </a:lnTo>
                    <a:lnTo>
                      <a:pt x="5888" y="473"/>
                    </a:lnTo>
                    <a:lnTo>
                      <a:pt x="5870" y="497"/>
                    </a:lnTo>
                    <a:lnTo>
                      <a:pt x="5852" y="515"/>
                    </a:lnTo>
                    <a:lnTo>
                      <a:pt x="5833" y="520"/>
                    </a:lnTo>
                    <a:lnTo>
                      <a:pt x="5833" y="619"/>
                    </a:lnTo>
                    <a:lnTo>
                      <a:pt x="5735" y="632"/>
                    </a:lnTo>
                    <a:lnTo>
                      <a:pt x="5641" y="275"/>
                    </a:lnTo>
                    <a:lnTo>
                      <a:pt x="5590" y="275"/>
                    </a:lnTo>
                    <a:lnTo>
                      <a:pt x="5517" y="273"/>
                    </a:lnTo>
                    <a:lnTo>
                      <a:pt x="5431" y="270"/>
                    </a:lnTo>
                    <a:lnTo>
                      <a:pt x="5327" y="268"/>
                    </a:lnTo>
                    <a:lnTo>
                      <a:pt x="5208" y="263"/>
                    </a:lnTo>
                    <a:lnTo>
                      <a:pt x="5075" y="260"/>
                    </a:lnTo>
                    <a:lnTo>
                      <a:pt x="4930" y="252"/>
                    </a:lnTo>
                    <a:lnTo>
                      <a:pt x="4774" y="247"/>
                    </a:lnTo>
                    <a:lnTo>
                      <a:pt x="4604" y="239"/>
                    </a:lnTo>
                    <a:lnTo>
                      <a:pt x="4428" y="232"/>
                    </a:lnTo>
                    <a:lnTo>
                      <a:pt x="4244" y="224"/>
                    </a:lnTo>
                    <a:lnTo>
                      <a:pt x="4051" y="216"/>
                    </a:lnTo>
                    <a:lnTo>
                      <a:pt x="3854" y="206"/>
                    </a:lnTo>
                    <a:lnTo>
                      <a:pt x="3651" y="196"/>
                    </a:lnTo>
                    <a:lnTo>
                      <a:pt x="3446" y="188"/>
                    </a:lnTo>
                    <a:lnTo>
                      <a:pt x="3238" y="177"/>
                    </a:lnTo>
                    <a:lnTo>
                      <a:pt x="3028" y="167"/>
                    </a:lnTo>
                    <a:lnTo>
                      <a:pt x="2815" y="154"/>
                    </a:lnTo>
                    <a:lnTo>
                      <a:pt x="2608" y="143"/>
                    </a:lnTo>
                    <a:lnTo>
                      <a:pt x="2397" y="133"/>
                    </a:lnTo>
                    <a:lnTo>
                      <a:pt x="2192" y="120"/>
                    </a:lnTo>
                    <a:lnTo>
                      <a:pt x="1991" y="109"/>
                    </a:lnTo>
                    <a:lnTo>
                      <a:pt x="1797" y="97"/>
                    </a:lnTo>
                    <a:lnTo>
                      <a:pt x="1607" y="86"/>
                    </a:lnTo>
                    <a:lnTo>
                      <a:pt x="1425" y="76"/>
                    </a:lnTo>
                    <a:lnTo>
                      <a:pt x="1252" y="63"/>
                    </a:lnTo>
                    <a:lnTo>
                      <a:pt x="1088" y="53"/>
                    </a:lnTo>
                    <a:lnTo>
                      <a:pt x="934" y="42"/>
                    </a:lnTo>
                    <a:lnTo>
                      <a:pt x="791" y="32"/>
                    </a:lnTo>
                    <a:lnTo>
                      <a:pt x="664" y="22"/>
                    </a:lnTo>
                    <a:lnTo>
                      <a:pt x="550" y="11"/>
                    </a:lnTo>
                    <a:lnTo>
                      <a:pt x="451" y="0"/>
                    </a:lnTo>
                    <a:lnTo>
                      <a:pt x="526" y="76"/>
                    </a:lnTo>
                    <a:lnTo>
                      <a:pt x="586" y="162"/>
                    </a:lnTo>
                    <a:lnTo>
                      <a:pt x="630" y="255"/>
                    </a:lnTo>
                    <a:lnTo>
                      <a:pt x="656" y="354"/>
                    </a:lnTo>
                    <a:lnTo>
                      <a:pt x="661" y="453"/>
                    </a:lnTo>
                    <a:lnTo>
                      <a:pt x="651" y="543"/>
                    </a:lnTo>
                    <a:lnTo>
                      <a:pt x="615" y="624"/>
                    </a:lnTo>
                    <a:lnTo>
                      <a:pt x="561" y="688"/>
                    </a:lnTo>
                    <a:lnTo>
                      <a:pt x="500" y="712"/>
                    </a:lnTo>
                    <a:lnTo>
                      <a:pt x="449" y="738"/>
                    </a:lnTo>
                    <a:lnTo>
                      <a:pt x="407" y="764"/>
                    </a:lnTo>
                    <a:lnTo>
                      <a:pt x="370" y="793"/>
                    </a:lnTo>
                    <a:lnTo>
                      <a:pt x="339" y="821"/>
                    </a:lnTo>
                    <a:lnTo>
                      <a:pt x="311" y="852"/>
                    </a:lnTo>
                    <a:lnTo>
                      <a:pt x="288" y="881"/>
                    </a:lnTo>
                    <a:lnTo>
                      <a:pt x="266" y="910"/>
                    </a:lnTo>
                    <a:lnTo>
                      <a:pt x="243" y="938"/>
                    </a:lnTo>
                    <a:lnTo>
                      <a:pt x="222" y="964"/>
                    </a:lnTo>
                    <a:lnTo>
                      <a:pt x="197" y="987"/>
                    </a:lnTo>
                    <a:lnTo>
                      <a:pt x="171" y="1009"/>
                    </a:lnTo>
                    <a:lnTo>
                      <a:pt x="137" y="1027"/>
                    </a:lnTo>
                    <a:lnTo>
                      <a:pt x="98" y="1042"/>
                    </a:lnTo>
                    <a:lnTo>
                      <a:pt x="54" y="1052"/>
                    </a:lnTo>
                    <a:lnTo>
                      <a:pt x="0" y="1060"/>
                    </a:lnTo>
                    <a:lnTo>
                      <a:pt x="7857" y="105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grpSp>
        <p:grpSp>
          <p:nvGrpSpPr>
            <p:cNvPr id="4" name="Group 8"/>
            <p:cNvGrpSpPr>
              <a:grpSpLocks/>
            </p:cNvGrpSpPr>
            <p:nvPr/>
          </p:nvGrpSpPr>
          <p:grpSpPr bwMode="auto">
            <a:xfrm flipH="1">
              <a:off x="432" y="1824"/>
              <a:ext cx="804" cy="1496"/>
              <a:chOff x="4028" y="2018"/>
              <a:chExt cx="1104" cy="2294"/>
            </a:xfrm>
          </p:grpSpPr>
          <p:sp>
            <p:nvSpPr>
              <p:cNvPr id="5127" name="Freeform 9"/>
              <p:cNvSpPr>
                <a:spLocks/>
              </p:cNvSpPr>
              <p:nvPr/>
            </p:nvSpPr>
            <p:spPr bwMode="auto">
              <a:xfrm>
                <a:off x="4072" y="2266"/>
                <a:ext cx="879" cy="1880"/>
              </a:xfrm>
              <a:custGeom>
                <a:avLst/>
                <a:gdLst>
                  <a:gd name="T0" fmla="*/ 459 w 2637"/>
                  <a:gd name="T1" fmla="*/ 4235 h 5641"/>
                  <a:gd name="T2" fmla="*/ 505 w 2637"/>
                  <a:gd name="T3" fmla="*/ 4086 h 5641"/>
                  <a:gd name="T4" fmla="*/ 549 w 2637"/>
                  <a:gd name="T5" fmla="*/ 3941 h 5641"/>
                  <a:gd name="T6" fmla="*/ 595 w 2637"/>
                  <a:gd name="T7" fmla="*/ 3802 h 5641"/>
                  <a:gd name="T8" fmla="*/ 641 w 2637"/>
                  <a:gd name="T9" fmla="*/ 3663 h 5641"/>
                  <a:gd name="T10" fmla="*/ 688 w 2637"/>
                  <a:gd name="T11" fmla="*/ 3526 h 5641"/>
                  <a:gd name="T12" fmla="*/ 737 w 2637"/>
                  <a:gd name="T13" fmla="*/ 3390 h 5641"/>
                  <a:gd name="T14" fmla="*/ 784 w 2637"/>
                  <a:gd name="T15" fmla="*/ 3260 h 5641"/>
                  <a:gd name="T16" fmla="*/ 836 w 2637"/>
                  <a:gd name="T17" fmla="*/ 3130 h 5641"/>
                  <a:gd name="T18" fmla="*/ 886 w 2637"/>
                  <a:gd name="T19" fmla="*/ 3004 h 5641"/>
                  <a:gd name="T20" fmla="*/ 938 w 2637"/>
                  <a:gd name="T21" fmla="*/ 2876 h 5641"/>
                  <a:gd name="T22" fmla="*/ 991 w 2637"/>
                  <a:gd name="T23" fmla="*/ 2749 h 5641"/>
                  <a:gd name="T24" fmla="*/ 1047 w 2637"/>
                  <a:gd name="T25" fmla="*/ 2625 h 5641"/>
                  <a:gd name="T26" fmla="*/ 1102 w 2637"/>
                  <a:gd name="T27" fmla="*/ 2502 h 5641"/>
                  <a:gd name="T28" fmla="*/ 1161 w 2637"/>
                  <a:gd name="T29" fmla="*/ 2378 h 5641"/>
                  <a:gd name="T30" fmla="*/ 1220 w 2637"/>
                  <a:gd name="T31" fmla="*/ 2257 h 5641"/>
                  <a:gd name="T32" fmla="*/ 1285 w 2637"/>
                  <a:gd name="T33" fmla="*/ 2133 h 5641"/>
                  <a:gd name="T34" fmla="*/ 1347 w 2637"/>
                  <a:gd name="T35" fmla="*/ 2010 h 5641"/>
                  <a:gd name="T36" fmla="*/ 1416 w 2637"/>
                  <a:gd name="T37" fmla="*/ 1886 h 5641"/>
                  <a:gd name="T38" fmla="*/ 1483 w 2637"/>
                  <a:gd name="T39" fmla="*/ 1762 h 5641"/>
                  <a:gd name="T40" fmla="*/ 1555 w 2637"/>
                  <a:gd name="T41" fmla="*/ 1638 h 5641"/>
                  <a:gd name="T42" fmla="*/ 1629 w 2637"/>
                  <a:gd name="T43" fmla="*/ 1514 h 5641"/>
                  <a:gd name="T44" fmla="*/ 1702 w 2637"/>
                  <a:gd name="T45" fmla="*/ 1388 h 5641"/>
                  <a:gd name="T46" fmla="*/ 1783 w 2637"/>
                  <a:gd name="T47" fmla="*/ 1257 h 5641"/>
                  <a:gd name="T48" fmla="*/ 1863 w 2637"/>
                  <a:gd name="T49" fmla="*/ 1128 h 5641"/>
                  <a:gd name="T50" fmla="*/ 1951 w 2637"/>
                  <a:gd name="T51" fmla="*/ 998 h 5641"/>
                  <a:gd name="T52" fmla="*/ 2037 w 2637"/>
                  <a:gd name="T53" fmla="*/ 861 h 5641"/>
                  <a:gd name="T54" fmla="*/ 2130 w 2637"/>
                  <a:gd name="T55" fmla="*/ 725 h 5641"/>
                  <a:gd name="T56" fmla="*/ 2223 w 2637"/>
                  <a:gd name="T57" fmla="*/ 586 h 5641"/>
                  <a:gd name="T58" fmla="*/ 2322 w 2637"/>
                  <a:gd name="T59" fmla="*/ 447 h 5641"/>
                  <a:gd name="T60" fmla="*/ 2424 w 2637"/>
                  <a:gd name="T61" fmla="*/ 301 h 5641"/>
                  <a:gd name="T62" fmla="*/ 2529 w 2637"/>
                  <a:gd name="T63" fmla="*/ 153 h 5641"/>
                  <a:gd name="T64" fmla="*/ 2637 w 2637"/>
                  <a:gd name="T65" fmla="*/ 0 h 5641"/>
                  <a:gd name="T66" fmla="*/ 2492 w 2637"/>
                  <a:gd name="T67" fmla="*/ 242 h 5641"/>
                  <a:gd name="T68" fmla="*/ 2343 w 2637"/>
                  <a:gd name="T69" fmla="*/ 487 h 5641"/>
                  <a:gd name="T70" fmla="*/ 2192 w 2637"/>
                  <a:gd name="T71" fmla="*/ 737 h 5641"/>
                  <a:gd name="T72" fmla="*/ 2040 w 2637"/>
                  <a:gd name="T73" fmla="*/ 994 h 5641"/>
                  <a:gd name="T74" fmla="*/ 1888 w 2637"/>
                  <a:gd name="T75" fmla="*/ 1255 h 5641"/>
                  <a:gd name="T76" fmla="*/ 1740 w 2637"/>
                  <a:gd name="T77" fmla="*/ 1518 h 5641"/>
                  <a:gd name="T78" fmla="*/ 1594 w 2637"/>
                  <a:gd name="T79" fmla="*/ 1784 h 5641"/>
                  <a:gd name="T80" fmla="*/ 1453 w 2637"/>
                  <a:gd name="T81" fmla="*/ 2049 h 5641"/>
                  <a:gd name="T82" fmla="*/ 1316 w 2637"/>
                  <a:gd name="T83" fmla="*/ 2319 h 5641"/>
                  <a:gd name="T84" fmla="*/ 1189 w 2637"/>
                  <a:gd name="T85" fmla="*/ 2588 h 5641"/>
                  <a:gd name="T86" fmla="*/ 1069 w 2637"/>
                  <a:gd name="T87" fmla="*/ 2855 h 5641"/>
                  <a:gd name="T88" fmla="*/ 961 w 2637"/>
                  <a:gd name="T89" fmla="*/ 3124 h 5641"/>
                  <a:gd name="T90" fmla="*/ 861 w 2637"/>
                  <a:gd name="T91" fmla="*/ 3390 h 5641"/>
                  <a:gd name="T92" fmla="*/ 775 w 2637"/>
                  <a:gd name="T93" fmla="*/ 3653 h 5641"/>
                  <a:gd name="T94" fmla="*/ 700 w 2637"/>
                  <a:gd name="T95" fmla="*/ 3916 h 5641"/>
                  <a:gd name="T96" fmla="*/ 641 w 2637"/>
                  <a:gd name="T97" fmla="*/ 4173 h 5641"/>
                  <a:gd name="T98" fmla="*/ 418 w 2637"/>
                  <a:gd name="T99" fmla="*/ 5111 h 5641"/>
                  <a:gd name="T100" fmla="*/ 0 w 2637"/>
                  <a:gd name="T101" fmla="*/ 5641 h 5641"/>
                  <a:gd name="T102" fmla="*/ 459 w 2637"/>
                  <a:gd name="T103" fmla="*/ 4235 h 56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37"/>
                  <a:gd name="T157" fmla="*/ 0 h 5641"/>
                  <a:gd name="T158" fmla="*/ 2637 w 2637"/>
                  <a:gd name="T159" fmla="*/ 5641 h 564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37" h="5641">
                    <a:moveTo>
                      <a:pt x="459" y="4235"/>
                    </a:moveTo>
                    <a:lnTo>
                      <a:pt x="505" y="4086"/>
                    </a:lnTo>
                    <a:lnTo>
                      <a:pt x="549" y="3941"/>
                    </a:lnTo>
                    <a:lnTo>
                      <a:pt x="595" y="3802"/>
                    </a:lnTo>
                    <a:lnTo>
                      <a:pt x="641" y="3663"/>
                    </a:lnTo>
                    <a:lnTo>
                      <a:pt x="688" y="3526"/>
                    </a:lnTo>
                    <a:lnTo>
                      <a:pt x="737" y="3390"/>
                    </a:lnTo>
                    <a:lnTo>
                      <a:pt x="784" y="3260"/>
                    </a:lnTo>
                    <a:lnTo>
                      <a:pt x="836" y="3130"/>
                    </a:lnTo>
                    <a:lnTo>
                      <a:pt x="886" y="3004"/>
                    </a:lnTo>
                    <a:lnTo>
                      <a:pt x="938" y="2876"/>
                    </a:lnTo>
                    <a:lnTo>
                      <a:pt x="991" y="2749"/>
                    </a:lnTo>
                    <a:lnTo>
                      <a:pt x="1047" y="2625"/>
                    </a:lnTo>
                    <a:lnTo>
                      <a:pt x="1102" y="2502"/>
                    </a:lnTo>
                    <a:lnTo>
                      <a:pt x="1161" y="2378"/>
                    </a:lnTo>
                    <a:lnTo>
                      <a:pt x="1220" y="2257"/>
                    </a:lnTo>
                    <a:lnTo>
                      <a:pt x="1285" y="2133"/>
                    </a:lnTo>
                    <a:lnTo>
                      <a:pt x="1347" y="2010"/>
                    </a:lnTo>
                    <a:lnTo>
                      <a:pt x="1416" y="1886"/>
                    </a:lnTo>
                    <a:lnTo>
                      <a:pt x="1483" y="1762"/>
                    </a:lnTo>
                    <a:lnTo>
                      <a:pt x="1555" y="1638"/>
                    </a:lnTo>
                    <a:lnTo>
                      <a:pt x="1629" y="1514"/>
                    </a:lnTo>
                    <a:lnTo>
                      <a:pt x="1702" y="1388"/>
                    </a:lnTo>
                    <a:lnTo>
                      <a:pt x="1783" y="1257"/>
                    </a:lnTo>
                    <a:lnTo>
                      <a:pt x="1863" y="1128"/>
                    </a:lnTo>
                    <a:lnTo>
                      <a:pt x="1951" y="998"/>
                    </a:lnTo>
                    <a:lnTo>
                      <a:pt x="2037" y="861"/>
                    </a:lnTo>
                    <a:lnTo>
                      <a:pt x="2130" y="725"/>
                    </a:lnTo>
                    <a:lnTo>
                      <a:pt x="2223" y="586"/>
                    </a:lnTo>
                    <a:lnTo>
                      <a:pt x="2322" y="447"/>
                    </a:lnTo>
                    <a:lnTo>
                      <a:pt x="2424" y="301"/>
                    </a:lnTo>
                    <a:lnTo>
                      <a:pt x="2529" y="153"/>
                    </a:lnTo>
                    <a:lnTo>
                      <a:pt x="2637" y="0"/>
                    </a:lnTo>
                    <a:lnTo>
                      <a:pt x="2492" y="242"/>
                    </a:lnTo>
                    <a:lnTo>
                      <a:pt x="2343" y="487"/>
                    </a:lnTo>
                    <a:lnTo>
                      <a:pt x="2192" y="737"/>
                    </a:lnTo>
                    <a:lnTo>
                      <a:pt x="2040" y="994"/>
                    </a:lnTo>
                    <a:lnTo>
                      <a:pt x="1888" y="1255"/>
                    </a:lnTo>
                    <a:lnTo>
                      <a:pt x="1740" y="1518"/>
                    </a:lnTo>
                    <a:lnTo>
                      <a:pt x="1594" y="1784"/>
                    </a:lnTo>
                    <a:lnTo>
                      <a:pt x="1453" y="2049"/>
                    </a:lnTo>
                    <a:lnTo>
                      <a:pt x="1316" y="2319"/>
                    </a:lnTo>
                    <a:lnTo>
                      <a:pt x="1189" y="2588"/>
                    </a:lnTo>
                    <a:lnTo>
                      <a:pt x="1069" y="2855"/>
                    </a:lnTo>
                    <a:lnTo>
                      <a:pt x="961" y="3124"/>
                    </a:lnTo>
                    <a:lnTo>
                      <a:pt x="861" y="3390"/>
                    </a:lnTo>
                    <a:lnTo>
                      <a:pt x="775" y="3653"/>
                    </a:lnTo>
                    <a:lnTo>
                      <a:pt x="700" y="3916"/>
                    </a:lnTo>
                    <a:lnTo>
                      <a:pt x="641" y="4173"/>
                    </a:lnTo>
                    <a:lnTo>
                      <a:pt x="418" y="5111"/>
                    </a:lnTo>
                    <a:lnTo>
                      <a:pt x="0" y="5641"/>
                    </a:lnTo>
                    <a:lnTo>
                      <a:pt x="459" y="4235"/>
                    </a:lnTo>
                    <a:close/>
                  </a:path>
                </a:pathLst>
              </a:custGeom>
              <a:solidFill>
                <a:srgbClr val="FFFFFF">
                  <a:alpha val="50195"/>
                </a:srgbClr>
              </a:solidFill>
              <a:ln w="9525">
                <a:noFill/>
                <a:round/>
                <a:headEnd/>
                <a:tailEnd/>
              </a:ln>
            </p:spPr>
            <p:txBody>
              <a:bodyPr lIns="16" tIns="8" rIns="16" bIns="8">
                <a:spAutoFit/>
              </a:bodyPr>
              <a:lstStyle/>
              <a:p>
                <a:endParaRPr lang="ar-SA"/>
              </a:p>
            </p:txBody>
          </p:sp>
          <p:sp>
            <p:nvSpPr>
              <p:cNvPr id="5128" name="Freeform 10"/>
              <p:cNvSpPr>
                <a:spLocks/>
              </p:cNvSpPr>
              <p:nvPr/>
            </p:nvSpPr>
            <p:spPr bwMode="auto">
              <a:xfrm>
                <a:off x="4222" y="2264"/>
                <a:ext cx="732" cy="1414"/>
              </a:xfrm>
              <a:custGeom>
                <a:avLst/>
                <a:gdLst>
                  <a:gd name="T0" fmla="*/ 2179 w 2198"/>
                  <a:gd name="T1" fmla="*/ 0 h 4243"/>
                  <a:gd name="T2" fmla="*/ 1965 w 2198"/>
                  <a:gd name="T3" fmla="*/ 301 h 4243"/>
                  <a:gd name="T4" fmla="*/ 1765 w 2198"/>
                  <a:gd name="T5" fmla="*/ 586 h 4243"/>
                  <a:gd name="T6" fmla="*/ 1579 w 2198"/>
                  <a:gd name="T7" fmla="*/ 861 h 4243"/>
                  <a:gd name="T8" fmla="*/ 1406 w 2198"/>
                  <a:gd name="T9" fmla="*/ 1128 h 4243"/>
                  <a:gd name="T10" fmla="*/ 1245 w 2198"/>
                  <a:gd name="T11" fmla="*/ 1387 h 4243"/>
                  <a:gd name="T12" fmla="*/ 1096 w 2198"/>
                  <a:gd name="T13" fmla="*/ 1638 h 4243"/>
                  <a:gd name="T14" fmla="*/ 957 w 2198"/>
                  <a:gd name="T15" fmla="*/ 1889 h 4243"/>
                  <a:gd name="T16" fmla="*/ 827 w 2198"/>
                  <a:gd name="T17" fmla="*/ 2136 h 4243"/>
                  <a:gd name="T18" fmla="*/ 702 w 2198"/>
                  <a:gd name="T19" fmla="*/ 2381 h 4243"/>
                  <a:gd name="T20" fmla="*/ 588 w 2198"/>
                  <a:gd name="T21" fmla="*/ 2628 h 4243"/>
                  <a:gd name="T22" fmla="*/ 480 w 2198"/>
                  <a:gd name="T23" fmla="*/ 2879 h 4243"/>
                  <a:gd name="T24" fmla="*/ 378 w 2198"/>
                  <a:gd name="T25" fmla="*/ 3133 h 4243"/>
                  <a:gd name="T26" fmla="*/ 279 w 2198"/>
                  <a:gd name="T27" fmla="*/ 3392 h 4243"/>
                  <a:gd name="T28" fmla="*/ 183 w 2198"/>
                  <a:gd name="T29" fmla="*/ 3665 h 4243"/>
                  <a:gd name="T30" fmla="*/ 90 w 2198"/>
                  <a:gd name="T31" fmla="*/ 3943 h 4243"/>
                  <a:gd name="T32" fmla="*/ 0 w 2198"/>
                  <a:gd name="T33" fmla="*/ 4237 h 4243"/>
                  <a:gd name="T34" fmla="*/ 65 w 2198"/>
                  <a:gd name="T35" fmla="*/ 4096 h 4243"/>
                  <a:gd name="T36" fmla="*/ 155 w 2198"/>
                  <a:gd name="T37" fmla="*/ 3810 h 4243"/>
                  <a:gd name="T38" fmla="*/ 248 w 2198"/>
                  <a:gd name="T39" fmla="*/ 3535 h 4243"/>
                  <a:gd name="T40" fmla="*/ 344 w 2198"/>
                  <a:gd name="T41" fmla="*/ 3269 h 4243"/>
                  <a:gd name="T42" fmla="*/ 446 w 2198"/>
                  <a:gd name="T43" fmla="*/ 3012 h 4243"/>
                  <a:gd name="T44" fmla="*/ 551 w 2198"/>
                  <a:gd name="T45" fmla="*/ 2759 h 4243"/>
                  <a:gd name="T46" fmla="*/ 663 w 2198"/>
                  <a:gd name="T47" fmla="*/ 2510 h 4243"/>
                  <a:gd name="T48" fmla="*/ 781 w 2198"/>
                  <a:gd name="T49" fmla="*/ 2267 h 4243"/>
                  <a:gd name="T50" fmla="*/ 908 w 2198"/>
                  <a:gd name="T51" fmla="*/ 2018 h 4243"/>
                  <a:gd name="T52" fmla="*/ 1043 w 2198"/>
                  <a:gd name="T53" fmla="*/ 1771 h 4243"/>
                  <a:gd name="T54" fmla="*/ 1189 w 2198"/>
                  <a:gd name="T55" fmla="*/ 1526 h 4243"/>
                  <a:gd name="T56" fmla="*/ 1343 w 2198"/>
                  <a:gd name="T57" fmla="*/ 1269 h 4243"/>
                  <a:gd name="T58" fmla="*/ 1510 w 2198"/>
                  <a:gd name="T59" fmla="*/ 1010 h 4243"/>
                  <a:gd name="T60" fmla="*/ 1690 w 2198"/>
                  <a:gd name="T61" fmla="*/ 737 h 4243"/>
                  <a:gd name="T62" fmla="*/ 1882 w 2198"/>
                  <a:gd name="T63" fmla="*/ 459 h 4243"/>
                  <a:gd name="T64" fmla="*/ 2090 w 2198"/>
                  <a:gd name="T65" fmla="*/ 165 h 4243"/>
                  <a:gd name="T66" fmla="*/ 2179 w 2198"/>
                  <a:gd name="T67" fmla="*/ 0 h 4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98"/>
                  <a:gd name="T103" fmla="*/ 0 h 4243"/>
                  <a:gd name="T104" fmla="*/ 2198 w 2198"/>
                  <a:gd name="T105" fmla="*/ 4243 h 4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98" h="4243">
                    <a:moveTo>
                      <a:pt x="2198" y="12"/>
                    </a:moveTo>
                    <a:lnTo>
                      <a:pt x="2179" y="0"/>
                    </a:lnTo>
                    <a:lnTo>
                      <a:pt x="2071" y="152"/>
                    </a:lnTo>
                    <a:lnTo>
                      <a:pt x="1965" y="301"/>
                    </a:lnTo>
                    <a:lnTo>
                      <a:pt x="1863" y="446"/>
                    </a:lnTo>
                    <a:lnTo>
                      <a:pt x="1765" y="586"/>
                    </a:lnTo>
                    <a:lnTo>
                      <a:pt x="1672" y="725"/>
                    </a:lnTo>
                    <a:lnTo>
                      <a:pt x="1579" y="861"/>
                    </a:lnTo>
                    <a:lnTo>
                      <a:pt x="1492" y="997"/>
                    </a:lnTo>
                    <a:lnTo>
                      <a:pt x="1406" y="1128"/>
                    </a:lnTo>
                    <a:lnTo>
                      <a:pt x="1325" y="1257"/>
                    </a:lnTo>
                    <a:lnTo>
                      <a:pt x="1245" y="1387"/>
                    </a:lnTo>
                    <a:lnTo>
                      <a:pt x="1171" y="1514"/>
                    </a:lnTo>
                    <a:lnTo>
                      <a:pt x="1096" y="1638"/>
                    </a:lnTo>
                    <a:lnTo>
                      <a:pt x="1025" y="1765"/>
                    </a:lnTo>
                    <a:lnTo>
                      <a:pt x="957" y="1889"/>
                    </a:lnTo>
                    <a:lnTo>
                      <a:pt x="889" y="2012"/>
                    </a:lnTo>
                    <a:lnTo>
                      <a:pt x="827" y="2136"/>
                    </a:lnTo>
                    <a:lnTo>
                      <a:pt x="761" y="2261"/>
                    </a:lnTo>
                    <a:lnTo>
                      <a:pt x="702" y="2381"/>
                    </a:lnTo>
                    <a:lnTo>
                      <a:pt x="644" y="2504"/>
                    </a:lnTo>
                    <a:lnTo>
                      <a:pt x="588" y="2628"/>
                    </a:lnTo>
                    <a:lnTo>
                      <a:pt x="533" y="2753"/>
                    </a:lnTo>
                    <a:lnTo>
                      <a:pt x="480" y="2879"/>
                    </a:lnTo>
                    <a:lnTo>
                      <a:pt x="428" y="3006"/>
                    </a:lnTo>
                    <a:lnTo>
                      <a:pt x="378" y="3133"/>
                    </a:lnTo>
                    <a:lnTo>
                      <a:pt x="326" y="3263"/>
                    </a:lnTo>
                    <a:lnTo>
                      <a:pt x="279" y="3392"/>
                    </a:lnTo>
                    <a:lnTo>
                      <a:pt x="230" y="3529"/>
                    </a:lnTo>
                    <a:lnTo>
                      <a:pt x="183" y="3665"/>
                    </a:lnTo>
                    <a:lnTo>
                      <a:pt x="137" y="3804"/>
                    </a:lnTo>
                    <a:lnTo>
                      <a:pt x="90" y="3943"/>
                    </a:lnTo>
                    <a:lnTo>
                      <a:pt x="47" y="4089"/>
                    </a:lnTo>
                    <a:lnTo>
                      <a:pt x="0" y="4237"/>
                    </a:lnTo>
                    <a:lnTo>
                      <a:pt x="20" y="4243"/>
                    </a:lnTo>
                    <a:lnTo>
                      <a:pt x="65" y="4096"/>
                    </a:lnTo>
                    <a:lnTo>
                      <a:pt x="108" y="3949"/>
                    </a:lnTo>
                    <a:lnTo>
                      <a:pt x="155" y="3810"/>
                    </a:lnTo>
                    <a:lnTo>
                      <a:pt x="202" y="3671"/>
                    </a:lnTo>
                    <a:lnTo>
                      <a:pt x="248" y="3535"/>
                    </a:lnTo>
                    <a:lnTo>
                      <a:pt x="298" y="3398"/>
                    </a:lnTo>
                    <a:lnTo>
                      <a:pt x="344" y="3269"/>
                    </a:lnTo>
                    <a:lnTo>
                      <a:pt x="396" y="3139"/>
                    </a:lnTo>
                    <a:lnTo>
                      <a:pt x="446" y="3012"/>
                    </a:lnTo>
                    <a:lnTo>
                      <a:pt x="498" y="2885"/>
                    </a:lnTo>
                    <a:lnTo>
                      <a:pt x="551" y="2759"/>
                    </a:lnTo>
                    <a:lnTo>
                      <a:pt x="606" y="2635"/>
                    </a:lnTo>
                    <a:lnTo>
                      <a:pt x="663" y="2510"/>
                    </a:lnTo>
                    <a:lnTo>
                      <a:pt x="722" y="2387"/>
                    </a:lnTo>
                    <a:lnTo>
                      <a:pt x="781" y="2267"/>
                    </a:lnTo>
                    <a:lnTo>
                      <a:pt x="845" y="2143"/>
                    </a:lnTo>
                    <a:lnTo>
                      <a:pt x="908" y="2018"/>
                    </a:lnTo>
                    <a:lnTo>
                      <a:pt x="975" y="1895"/>
                    </a:lnTo>
                    <a:lnTo>
                      <a:pt x="1043" y="1771"/>
                    </a:lnTo>
                    <a:lnTo>
                      <a:pt x="1114" y="1651"/>
                    </a:lnTo>
                    <a:lnTo>
                      <a:pt x="1189" y="1526"/>
                    </a:lnTo>
                    <a:lnTo>
                      <a:pt x="1263" y="1400"/>
                    </a:lnTo>
                    <a:lnTo>
                      <a:pt x="1343" y="1269"/>
                    </a:lnTo>
                    <a:lnTo>
                      <a:pt x="1424" y="1140"/>
                    </a:lnTo>
                    <a:lnTo>
                      <a:pt x="1510" y="1010"/>
                    </a:lnTo>
                    <a:lnTo>
                      <a:pt x="1598" y="873"/>
                    </a:lnTo>
                    <a:lnTo>
                      <a:pt x="1690" y="737"/>
                    </a:lnTo>
                    <a:lnTo>
                      <a:pt x="1783" y="598"/>
                    </a:lnTo>
                    <a:lnTo>
                      <a:pt x="1882" y="459"/>
                    </a:lnTo>
                    <a:lnTo>
                      <a:pt x="1984" y="314"/>
                    </a:lnTo>
                    <a:lnTo>
                      <a:pt x="2090" y="165"/>
                    </a:lnTo>
                    <a:lnTo>
                      <a:pt x="2198" y="12"/>
                    </a:lnTo>
                    <a:lnTo>
                      <a:pt x="2179" y="0"/>
                    </a:lnTo>
                    <a:lnTo>
                      <a:pt x="2198" y="12"/>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29" name="Freeform 11"/>
              <p:cNvSpPr>
                <a:spLocks/>
              </p:cNvSpPr>
              <p:nvPr/>
            </p:nvSpPr>
            <p:spPr bwMode="auto">
              <a:xfrm>
                <a:off x="4283" y="2264"/>
                <a:ext cx="671" cy="1393"/>
              </a:xfrm>
              <a:custGeom>
                <a:avLst/>
                <a:gdLst>
                  <a:gd name="T0" fmla="*/ 19 w 2015"/>
                  <a:gd name="T1" fmla="*/ 4179 h 4179"/>
                  <a:gd name="T2" fmla="*/ 78 w 2015"/>
                  <a:gd name="T3" fmla="*/ 3922 h 4179"/>
                  <a:gd name="T4" fmla="*/ 152 w 2015"/>
                  <a:gd name="T5" fmla="*/ 3663 h 4179"/>
                  <a:gd name="T6" fmla="*/ 239 w 2015"/>
                  <a:gd name="T7" fmla="*/ 3398 h 4179"/>
                  <a:gd name="T8" fmla="*/ 337 w 2015"/>
                  <a:gd name="T9" fmla="*/ 3133 h 4179"/>
                  <a:gd name="T10" fmla="*/ 446 w 2015"/>
                  <a:gd name="T11" fmla="*/ 2863 h 4179"/>
                  <a:gd name="T12" fmla="*/ 566 w 2015"/>
                  <a:gd name="T13" fmla="*/ 2598 h 4179"/>
                  <a:gd name="T14" fmla="*/ 694 w 2015"/>
                  <a:gd name="T15" fmla="*/ 2328 h 4179"/>
                  <a:gd name="T16" fmla="*/ 829 w 2015"/>
                  <a:gd name="T17" fmla="*/ 2059 h 4179"/>
                  <a:gd name="T18" fmla="*/ 972 w 2015"/>
                  <a:gd name="T19" fmla="*/ 1792 h 4179"/>
                  <a:gd name="T20" fmla="*/ 1117 w 2015"/>
                  <a:gd name="T21" fmla="*/ 1526 h 4179"/>
                  <a:gd name="T22" fmla="*/ 1266 w 2015"/>
                  <a:gd name="T23" fmla="*/ 1263 h 4179"/>
                  <a:gd name="T24" fmla="*/ 1417 w 2015"/>
                  <a:gd name="T25" fmla="*/ 1006 h 4179"/>
                  <a:gd name="T26" fmla="*/ 1570 w 2015"/>
                  <a:gd name="T27" fmla="*/ 749 h 4179"/>
                  <a:gd name="T28" fmla="*/ 1721 w 2015"/>
                  <a:gd name="T29" fmla="*/ 499 h 4179"/>
                  <a:gd name="T30" fmla="*/ 1870 w 2015"/>
                  <a:gd name="T31" fmla="*/ 255 h 4179"/>
                  <a:gd name="T32" fmla="*/ 2015 w 2015"/>
                  <a:gd name="T33" fmla="*/ 12 h 4179"/>
                  <a:gd name="T34" fmla="*/ 1996 w 2015"/>
                  <a:gd name="T35" fmla="*/ 0 h 4179"/>
                  <a:gd name="T36" fmla="*/ 1851 w 2015"/>
                  <a:gd name="T37" fmla="*/ 242 h 4179"/>
                  <a:gd name="T38" fmla="*/ 1702 w 2015"/>
                  <a:gd name="T39" fmla="*/ 487 h 4179"/>
                  <a:gd name="T40" fmla="*/ 1551 w 2015"/>
                  <a:gd name="T41" fmla="*/ 737 h 4179"/>
                  <a:gd name="T42" fmla="*/ 1399 w 2015"/>
                  <a:gd name="T43" fmla="*/ 994 h 4179"/>
                  <a:gd name="T44" fmla="*/ 1247 w 2015"/>
                  <a:gd name="T45" fmla="*/ 1257 h 4179"/>
                  <a:gd name="T46" fmla="*/ 1099 w 2015"/>
                  <a:gd name="T47" fmla="*/ 1520 h 4179"/>
                  <a:gd name="T48" fmla="*/ 953 w 2015"/>
                  <a:gd name="T49" fmla="*/ 1786 h 4179"/>
                  <a:gd name="T50" fmla="*/ 811 w 2015"/>
                  <a:gd name="T51" fmla="*/ 2053 h 4179"/>
                  <a:gd name="T52" fmla="*/ 674 w 2015"/>
                  <a:gd name="T53" fmla="*/ 2322 h 4179"/>
                  <a:gd name="T54" fmla="*/ 548 w 2015"/>
                  <a:gd name="T55" fmla="*/ 2591 h 4179"/>
                  <a:gd name="T56" fmla="*/ 427 w 2015"/>
                  <a:gd name="T57" fmla="*/ 2857 h 4179"/>
                  <a:gd name="T58" fmla="*/ 319 w 2015"/>
                  <a:gd name="T59" fmla="*/ 3127 h 4179"/>
                  <a:gd name="T60" fmla="*/ 219 w 2015"/>
                  <a:gd name="T61" fmla="*/ 3392 h 4179"/>
                  <a:gd name="T62" fmla="*/ 133 w 2015"/>
                  <a:gd name="T63" fmla="*/ 3655 h 4179"/>
                  <a:gd name="T64" fmla="*/ 59 w 2015"/>
                  <a:gd name="T65" fmla="*/ 3922 h 4179"/>
                  <a:gd name="T66" fmla="*/ 0 w 2015"/>
                  <a:gd name="T67" fmla="*/ 4179 h 4179"/>
                  <a:gd name="T68" fmla="*/ 19 w 2015"/>
                  <a:gd name="T69" fmla="*/ 4179 h 41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15"/>
                  <a:gd name="T106" fmla="*/ 0 h 4179"/>
                  <a:gd name="T107" fmla="*/ 2015 w 2015"/>
                  <a:gd name="T108" fmla="*/ 4179 h 41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15" h="4179">
                    <a:moveTo>
                      <a:pt x="19" y="4179"/>
                    </a:moveTo>
                    <a:lnTo>
                      <a:pt x="78" y="3922"/>
                    </a:lnTo>
                    <a:lnTo>
                      <a:pt x="152" y="3663"/>
                    </a:lnTo>
                    <a:lnTo>
                      <a:pt x="239" y="3398"/>
                    </a:lnTo>
                    <a:lnTo>
                      <a:pt x="337" y="3133"/>
                    </a:lnTo>
                    <a:lnTo>
                      <a:pt x="446" y="2863"/>
                    </a:lnTo>
                    <a:lnTo>
                      <a:pt x="566" y="2598"/>
                    </a:lnTo>
                    <a:lnTo>
                      <a:pt x="694" y="2328"/>
                    </a:lnTo>
                    <a:lnTo>
                      <a:pt x="829" y="2059"/>
                    </a:lnTo>
                    <a:lnTo>
                      <a:pt x="972" y="1792"/>
                    </a:lnTo>
                    <a:lnTo>
                      <a:pt x="1117" y="1526"/>
                    </a:lnTo>
                    <a:lnTo>
                      <a:pt x="1266" y="1263"/>
                    </a:lnTo>
                    <a:lnTo>
                      <a:pt x="1417" y="1006"/>
                    </a:lnTo>
                    <a:lnTo>
                      <a:pt x="1570" y="749"/>
                    </a:lnTo>
                    <a:lnTo>
                      <a:pt x="1721" y="499"/>
                    </a:lnTo>
                    <a:lnTo>
                      <a:pt x="1870" y="255"/>
                    </a:lnTo>
                    <a:lnTo>
                      <a:pt x="2015" y="12"/>
                    </a:lnTo>
                    <a:lnTo>
                      <a:pt x="1996" y="0"/>
                    </a:lnTo>
                    <a:lnTo>
                      <a:pt x="1851" y="242"/>
                    </a:lnTo>
                    <a:lnTo>
                      <a:pt x="1702" y="487"/>
                    </a:lnTo>
                    <a:lnTo>
                      <a:pt x="1551" y="737"/>
                    </a:lnTo>
                    <a:lnTo>
                      <a:pt x="1399" y="994"/>
                    </a:lnTo>
                    <a:lnTo>
                      <a:pt x="1247" y="1257"/>
                    </a:lnTo>
                    <a:lnTo>
                      <a:pt x="1099" y="1520"/>
                    </a:lnTo>
                    <a:lnTo>
                      <a:pt x="953" y="1786"/>
                    </a:lnTo>
                    <a:lnTo>
                      <a:pt x="811" y="2053"/>
                    </a:lnTo>
                    <a:lnTo>
                      <a:pt x="674" y="2322"/>
                    </a:lnTo>
                    <a:lnTo>
                      <a:pt x="548" y="2591"/>
                    </a:lnTo>
                    <a:lnTo>
                      <a:pt x="427" y="2857"/>
                    </a:lnTo>
                    <a:lnTo>
                      <a:pt x="319" y="3127"/>
                    </a:lnTo>
                    <a:lnTo>
                      <a:pt x="219" y="3392"/>
                    </a:lnTo>
                    <a:lnTo>
                      <a:pt x="133" y="3655"/>
                    </a:lnTo>
                    <a:lnTo>
                      <a:pt x="59" y="3922"/>
                    </a:lnTo>
                    <a:lnTo>
                      <a:pt x="0" y="4179"/>
                    </a:lnTo>
                    <a:lnTo>
                      <a:pt x="19" y="4179"/>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0" name="Freeform 12"/>
              <p:cNvSpPr>
                <a:spLocks/>
              </p:cNvSpPr>
              <p:nvPr/>
            </p:nvSpPr>
            <p:spPr bwMode="auto">
              <a:xfrm>
                <a:off x="4209" y="3657"/>
                <a:ext cx="80" cy="314"/>
              </a:xfrm>
              <a:custGeom>
                <a:avLst/>
                <a:gdLst>
                  <a:gd name="T0" fmla="*/ 18 w 241"/>
                  <a:gd name="T1" fmla="*/ 944 h 944"/>
                  <a:gd name="T2" fmla="*/ 18 w 241"/>
                  <a:gd name="T3" fmla="*/ 938 h 944"/>
                  <a:gd name="T4" fmla="*/ 241 w 241"/>
                  <a:gd name="T5" fmla="*/ 0 h 944"/>
                  <a:gd name="T6" fmla="*/ 222 w 241"/>
                  <a:gd name="T7" fmla="*/ 0 h 944"/>
                  <a:gd name="T8" fmla="*/ 0 w 241"/>
                  <a:gd name="T9" fmla="*/ 938 h 944"/>
                  <a:gd name="T10" fmla="*/ 0 w 241"/>
                  <a:gd name="T11" fmla="*/ 931 h 944"/>
                  <a:gd name="T12" fmla="*/ 18 w 241"/>
                  <a:gd name="T13" fmla="*/ 944 h 944"/>
                  <a:gd name="T14" fmla="*/ 18 w 241"/>
                  <a:gd name="T15" fmla="*/ 941 h 944"/>
                  <a:gd name="T16" fmla="*/ 18 w 241"/>
                  <a:gd name="T17" fmla="*/ 938 h 944"/>
                  <a:gd name="T18" fmla="*/ 18 w 241"/>
                  <a:gd name="T19" fmla="*/ 944 h 9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1"/>
                  <a:gd name="T31" fmla="*/ 0 h 944"/>
                  <a:gd name="T32" fmla="*/ 241 w 241"/>
                  <a:gd name="T33" fmla="*/ 944 h 9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1" h="944">
                    <a:moveTo>
                      <a:pt x="18" y="944"/>
                    </a:moveTo>
                    <a:lnTo>
                      <a:pt x="18" y="938"/>
                    </a:lnTo>
                    <a:lnTo>
                      <a:pt x="241" y="0"/>
                    </a:lnTo>
                    <a:lnTo>
                      <a:pt x="222" y="0"/>
                    </a:lnTo>
                    <a:lnTo>
                      <a:pt x="0" y="938"/>
                    </a:lnTo>
                    <a:lnTo>
                      <a:pt x="0" y="931"/>
                    </a:lnTo>
                    <a:lnTo>
                      <a:pt x="18" y="944"/>
                    </a:lnTo>
                    <a:lnTo>
                      <a:pt x="18" y="941"/>
                    </a:lnTo>
                    <a:lnTo>
                      <a:pt x="18" y="938"/>
                    </a:lnTo>
                    <a:lnTo>
                      <a:pt x="18" y="944"/>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1" name="Freeform 13"/>
              <p:cNvSpPr>
                <a:spLocks/>
              </p:cNvSpPr>
              <p:nvPr/>
            </p:nvSpPr>
            <p:spPr bwMode="auto">
              <a:xfrm>
                <a:off x="4063" y="3967"/>
                <a:ext cx="152" cy="197"/>
              </a:xfrm>
              <a:custGeom>
                <a:avLst/>
                <a:gdLst>
                  <a:gd name="T0" fmla="*/ 18 w 455"/>
                  <a:gd name="T1" fmla="*/ 533 h 592"/>
                  <a:gd name="T2" fmla="*/ 37 w 455"/>
                  <a:gd name="T3" fmla="*/ 543 h 592"/>
                  <a:gd name="T4" fmla="*/ 455 w 455"/>
                  <a:gd name="T5" fmla="*/ 13 h 592"/>
                  <a:gd name="T6" fmla="*/ 437 w 455"/>
                  <a:gd name="T7" fmla="*/ 0 h 592"/>
                  <a:gd name="T8" fmla="*/ 18 w 455"/>
                  <a:gd name="T9" fmla="*/ 529 h 592"/>
                  <a:gd name="T10" fmla="*/ 37 w 455"/>
                  <a:gd name="T11" fmla="*/ 539 h 592"/>
                  <a:gd name="T12" fmla="*/ 18 w 455"/>
                  <a:gd name="T13" fmla="*/ 533 h 592"/>
                  <a:gd name="T14" fmla="*/ 0 w 455"/>
                  <a:gd name="T15" fmla="*/ 592 h 592"/>
                  <a:gd name="T16" fmla="*/ 37 w 455"/>
                  <a:gd name="T17" fmla="*/ 543 h 592"/>
                  <a:gd name="T18" fmla="*/ 18 w 455"/>
                  <a:gd name="T19" fmla="*/ 533 h 5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5"/>
                  <a:gd name="T31" fmla="*/ 0 h 592"/>
                  <a:gd name="T32" fmla="*/ 455 w 455"/>
                  <a:gd name="T33" fmla="*/ 592 h 5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5" h="592">
                    <a:moveTo>
                      <a:pt x="18" y="533"/>
                    </a:moveTo>
                    <a:lnTo>
                      <a:pt x="37" y="543"/>
                    </a:lnTo>
                    <a:lnTo>
                      <a:pt x="455" y="13"/>
                    </a:lnTo>
                    <a:lnTo>
                      <a:pt x="437" y="0"/>
                    </a:lnTo>
                    <a:lnTo>
                      <a:pt x="18" y="529"/>
                    </a:lnTo>
                    <a:lnTo>
                      <a:pt x="37" y="539"/>
                    </a:lnTo>
                    <a:lnTo>
                      <a:pt x="18" y="533"/>
                    </a:lnTo>
                    <a:lnTo>
                      <a:pt x="0" y="592"/>
                    </a:lnTo>
                    <a:lnTo>
                      <a:pt x="37" y="543"/>
                    </a:lnTo>
                    <a:lnTo>
                      <a:pt x="18" y="533"/>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2" name="Freeform 14"/>
              <p:cNvSpPr>
                <a:spLocks/>
              </p:cNvSpPr>
              <p:nvPr/>
            </p:nvSpPr>
            <p:spPr bwMode="auto">
              <a:xfrm>
                <a:off x="4069" y="3676"/>
                <a:ext cx="159" cy="471"/>
              </a:xfrm>
              <a:custGeom>
                <a:avLst/>
                <a:gdLst>
                  <a:gd name="T0" fmla="*/ 458 w 478"/>
                  <a:gd name="T1" fmla="*/ 0 h 1412"/>
                  <a:gd name="T2" fmla="*/ 0 w 478"/>
                  <a:gd name="T3" fmla="*/ 1406 h 1412"/>
                  <a:gd name="T4" fmla="*/ 19 w 478"/>
                  <a:gd name="T5" fmla="*/ 1412 h 1412"/>
                  <a:gd name="T6" fmla="*/ 478 w 478"/>
                  <a:gd name="T7" fmla="*/ 6 h 1412"/>
                  <a:gd name="T8" fmla="*/ 458 w 478"/>
                  <a:gd name="T9" fmla="*/ 0 h 1412"/>
                  <a:gd name="T10" fmla="*/ 0 60000 65536"/>
                  <a:gd name="T11" fmla="*/ 0 60000 65536"/>
                  <a:gd name="T12" fmla="*/ 0 60000 65536"/>
                  <a:gd name="T13" fmla="*/ 0 60000 65536"/>
                  <a:gd name="T14" fmla="*/ 0 60000 65536"/>
                  <a:gd name="T15" fmla="*/ 0 w 478"/>
                  <a:gd name="T16" fmla="*/ 0 h 1412"/>
                  <a:gd name="T17" fmla="*/ 478 w 478"/>
                  <a:gd name="T18" fmla="*/ 1412 h 1412"/>
                </a:gdLst>
                <a:ahLst/>
                <a:cxnLst>
                  <a:cxn ang="T10">
                    <a:pos x="T0" y="T1"/>
                  </a:cxn>
                  <a:cxn ang="T11">
                    <a:pos x="T2" y="T3"/>
                  </a:cxn>
                  <a:cxn ang="T12">
                    <a:pos x="T4" y="T5"/>
                  </a:cxn>
                  <a:cxn ang="T13">
                    <a:pos x="T6" y="T7"/>
                  </a:cxn>
                  <a:cxn ang="T14">
                    <a:pos x="T8" y="T9"/>
                  </a:cxn>
                </a:cxnLst>
                <a:rect l="T15" t="T16" r="T17" b="T18"/>
                <a:pathLst>
                  <a:path w="478" h="1412">
                    <a:moveTo>
                      <a:pt x="458" y="0"/>
                    </a:moveTo>
                    <a:lnTo>
                      <a:pt x="0" y="1406"/>
                    </a:lnTo>
                    <a:lnTo>
                      <a:pt x="19" y="1412"/>
                    </a:lnTo>
                    <a:lnTo>
                      <a:pt x="478" y="6"/>
                    </a:lnTo>
                    <a:lnTo>
                      <a:pt x="458" y="0"/>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3" name="Freeform 15"/>
              <p:cNvSpPr>
                <a:spLocks/>
              </p:cNvSpPr>
              <p:nvPr/>
            </p:nvSpPr>
            <p:spPr bwMode="auto">
              <a:xfrm>
                <a:off x="4131" y="2018"/>
                <a:ext cx="1001" cy="1663"/>
              </a:xfrm>
              <a:custGeom>
                <a:avLst/>
                <a:gdLst>
                  <a:gd name="T0" fmla="*/ 2445 w 3002"/>
                  <a:gd name="T1" fmla="*/ 217 h 4989"/>
                  <a:gd name="T2" fmla="*/ 1823 w 3002"/>
                  <a:gd name="T3" fmla="*/ 684 h 4989"/>
                  <a:gd name="T4" fmla="*/ 1297 w 3002"/>
                  <a:gd name="T5" fmla="*/ 1299 h 4989"/>
                  <a:gd name="T6" fmla="*/ 866 w 3002"/>
                  <a:gd name="T7" fmla="*/ 1990 h 4989"/>
                  <a:gd name="T8" fmla="*/ 527 w 3002"/>
                  <a:gd name="T9" fmla="*/ 2693 h 4989"/>
                  <a:gd name="T10" fmla="*/ 272 w 3002"/>
                  <a:gd name="T11" fmla="*/ 3340 h 4989"/>
                  <a:gd name="T12" fmla="*/ 102 w 3002"/>
                  <a:gd name="T13" fmla="*/ 3860 h 4989"/>
                  <a:gd name="T14" fmla="*/ 12 w 3002"/>
                  <a:gd name="T15" fmla="*/ 4191 h 4989"/>
                  <a:gd name="T16" fmla="*/ 155 w 3002"/>
                  <a:gd name="T17" fmla="*/ 4528 h 4989"/>
                  <a:gd name="T18" fmla="*/ 245 w 3002"/>
                  <a:gd name="T19" fmla="*/ 4891 h 4989"/>
                  <a:gd name="T20" fmla="*/ 455 w 3002"/>
                  <a:gd name="T21" fmla="*/ 4469 h 4989"/>
                  <a:gd name="T22" fmla="*/ 672 w 3002"/>
                  <a:gd name="T23" fmla="*/ 3885 h 4989"/>
                  <a:gd name="T24" fmla="*/ 870 w 3002"/>
                  <a:gd name="T25" fmla="*/ 3389 h 4989"/>
                  <a:gd name="T26" fmla="*/ 1074 w 3002"/>
                  <a:gd name="T27" fmla="*/ 2946 h 4989"/>
                  <a:gd name="T28" fmla="*/ 1300 w 3002"/>
                  <a:gd name="T29" fmla="*/ 2510 h 4989"/>
                  <a:gd name="T30" fmla="*/ 1576 w 3002"/>
                  <a:gd name="T31" fmla="*/ 2048 h 4989"/>
                  <a:gd name="T32" fmla="*/ 1919 w 3002"/>
                  <a:gd name="T33" fmla="*/ 1523 h 4989"/>
                  <a:gd name="T34" fmla="*/ 2352 w 3002"/>
                  <a:gd name="T35" fmla="*/ 895 h 4989"/>
                  <a:gd name="T36" fmla="*/ 2250 w 3002"/>
                  <a:gd name="T37" fmla="*/ 1095 h 4989"/>
                  <a:gd name="T38" fmla="*/ 1937 w 3002"/>
                  <a:gd name="T39" fmla="*/ 1613 h 4989"/>
                  <a:gd name="T40" fmla="*/ 1631 w 3002"/>
                  <a:gd name="T41" fmla="*/ 2142 h 4989"/>
                  <a:gd name="T42" fmla="*/ 1337 w 3002"/>
                  <a:gd name="T43" fmla="*/ 2677 h 4989"/>
                  <a:gd name="T44" fmla="*/ 1068 w 3002"/>
                  <a:gd name="T45" fmla="*/ 3219 h 4989"/>
                  <a:gd name="T46" fmla="*/ 827 w 3002"/>
                  <a:gd name="T47" fmla="*/ 3767 h 4989"/>
                  <a:gd name="T48" fmla="*/ 629 w 3002"/>
                  <a:gd name="T49" fmla="*/ 4311 h 4989"/>
                  <a:gd name="T50" fmla="*/ 480 w 3002"/>
                  <a:gd name="T51" fmla="*/ 4853 h 4989"/>
                  <a:gd name="T52" fmla="*/ 576 w 3002"/>
                  <a:gd name="T53" fmla="*/ 4893 h 4989"/>
                  <a:gd name="T54" fmla="*/ 790 w 3002"/>
                  <a:gd name="T55" fmla="*/ 4819 h 4989"/>
                  <a:gd name="T56" fmla="*/ 1019 w 3002"/>
                  <a:gd name="T57" fmla="*/ 4785 h 4989"/>
                  <a:gd name="T58" fmla="*/ 1225 w 3002"/>
                  <a:gd name="T59" fmla="*/ 4775 h 4989"/>
                  <a:gd name="T60" fmla="*/ 1547 w 3002"/>
                  <a:gd name="T61" fmla="*/ 4342 h 4989"/>
                  <a:gd name="T62" fmla="*/ 1829 w 3002"/>
                  <a:gd name="T63" fmla="*/ 3782 h 4989"/>
                  <a:gd name="T64" fmla="*/ 2052 w 3002"/>
                  <a:gd name="T65" fmla="*/ 3262 h 4989"/>
                  <a:gd name="T66" fmla="*/ 2256 w 3002"/>
                  <a:gd name="T67" fmla="*/ 2791 h 4989"/>
                  <a:gd name="T68" fmla="*/ 2408 w 3002"/>
                  <a:gd name="T69" fmla="*/ 2476 h 4989"/>
                  <a:gd name="T70" fmla="*/ 2538 w 3002"/>
                  <a:gd name="T71" fmla="*/ 2176 h 4989"/>
                  <a:gd name="T72" fmla="*/ 2476 w 3002"/>
                  <a:gd name="T73" fmla="*/ 2093 h 4989"/>
                  <a:gd name="T74" fmla="*/ 2309 w 3002"/>
                  <a:gd name="T75" fmla="*/ 2036 h 4989"/>
                  <a:gd name="T76" fmla="*/ 2133 w 3002"/>
                  <a:gd name="T77" fmla="*/ 1984 h 4989"/>
                  <a:gd name="T78" fmla="*/ 1980 w 3002"/>
                  <a:gd name="T79" fmla="*/ 1978 h 4989"/>
                  <a:gd name="T80" fmla="*/ 2027 w 3002"/>
                  <a:gd name="T81" fmla="*/ 1922 h 4989"/>
                  <a:gd name="T82" fmla="*/ 2207 w 3002"/>
                  <a:gd name="T83" fmla="*/ 1891 h 4989"/>
                  <a:gd name="T84" fmla="*/ 2429 w 3002"/>
                  <a:gd name="T85" fmla="*/ 1882 h 4989"/>
                  <a:gd name="T86" fmla="*/ 2656 w 3002"/>
                  <a:gd name="T87" fmla="*/ 1850 h 4989"/>
                  <a:gd name="T88" fmla="*/ 2786 w 3002"/>
                  <a:gd name="T89" fmla="*/ 1631 h 4989"/>
                  <a:gd name="T90" fmla="*/ 2878 w 3002"/>
                  <a:gd name="T91" fmla="*/ 1299 h 4989"/>
                  <a:gd name="T92" fmla="*/ 2804 w 3002"/>
                  <a:gd name="T93" fmla="*/ 1201 h 4989"/>
                  <a:gd name="T94" fmla="*/ 2649 w 3002"/>
                  <a:gd name="T95" fmla="*/ 1201 h 4989"/>
                  <a:gd name="T96" fmla="*/ 2494 w 3002"/>
                  <a:gd name="T97" fmla="*/ 1207 h 4989"/>
                  <a:gd name="T98" fmla="*/ 2352 w 3002"/>
                  <a:gd name="T99" fmla="*/ 1217 h 4989"/>
                  <a:gd name="T100" fmla="*/ 2429 w 3002"/>
                  <a:gd name="T101" fmla="*/ 1154 h 4989"/>
                  <a:gd name="T102" fmla="*/ 2594 w 3002"/>
                  <a:gd name="T103" fmla="*/ 1095 h 4989"/>
                  <a:gd name="T104" fmla="*/ 2764 w 3002"/>
                  <a:gd name="T105" fmla="*/ 1056 h 4989"/>
                  <a:gd name="T106" fmla="*/ 2925 w 3002"/>
                  <a:gd name="T107" fmla="*/ 1015 h 4989"/>
                  <a:gd name="T108" fmla="*/ 3002 w 3002"/>
                  <a:gd name="T109" fmla="*/ 313 h 49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02"/>
                  <a:gd name="T166" fmla="*/ 0 h 4989"/>
                  <a:gd name="T167" fmla="*/ 3002 w 3002"/>
                  <a:gd name="T168" fmla="*/ 4989 h 49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02" h="4989">
                    <a:moveTo>
                      <a:pt x="2978" y="0"/>
                    </a:moveTo>
                    <a:lnTo>
                      <a:pt x="2792" y="56"/>
                    </a:lnTo>
                    <a:lnTo>
                      <a:pt x="2615" y="130"/>
                    </a:lnTo>
                    <a:lnTo>
                      <a:pt x="2445" y="217"/>
                    </a:lnTo>
                    <a:lnTo>
                      <a:pt x="2278" y="315"/>
                    </a:lnTo>
                    <a:lnTo>
                      <a:pt x="2120" y="427"/>
                    </a:lnTo>
                    <a:lnTo>
                      <a:pt x="1968" y="550"/>
                    </a:lnTo>
                    <a:lnTo>
                      <a:pt x="1823" y="684"/>
                    </a:lnTo>
                    <a:lnTo>
                      <a:pt x="1680" y="826"/>
                    </a:lnTo>
                    <a:lnTo>
                      <a:pt x="1547" y="978"/>
                    </a:lnTo>
                    <a:lnTo>
                      <a:pt x="1421" y="1136"/>
                    </a:lnTo>
                    <a:lnTo>
                      <a:pt x="1297" y="1299"/>
                    </a:lnTo>
                    <a:lnTo>
                      <a:pt x="1182" y="1467"/>
                    </a:lnTo>
                    <a:lnTo>
                      <a:pt x="1071" y="1640"/>
                    </a:lnTo>
                    <a:lnTo>
                      <a:pt x="966" y="1813"/>
                    </a:lnTo>
                    <a:lnTo>
                      <a:pt x="866" y="1990"/>
                    </a:lnTo>
                    <a:lnTo>
                      <a:pt x="774" y="2166"/>
                    </a:lnTo>
                    <a:lnTo>
                      <a:pt x="688" y="2346"/>
                    </a:lnTo>
                    <a:lnTo>
                      <a:pt x="604" y="2519"/>
                    </a:lnTo>
                    <a:lnTo>
                      <a:pt x="527" y="2693"/>
                    </a:lnTo>
                    <a:lnTo>
                      <a:pt x="455" y="2863"/>
                    </a:lnTo>
                    <a:lnTo>
                      <a:pt x="390" y="3027"/>
                    </a:lnTo>
                    <a:lnTo>
                      <a:pt x="328" y="3185"/>
                    </a:lnTo>
                    <a:lnTo>
                      <a:pt x="272" y="3340"/>
                    </a:lnTo>
                    <a:lnTo>
                      <a:pt x="223" y="3481"/>
                    </a:lnTo>
                    <a:lnTo>
                      <a:pt x="180" y="3618"/>
                    </a:lnTo>
                    <a:lnTo>
                      <a:pt x="139" y="3746"/>
                    </a:lnTo>
                    <a:lnTo>
                      <a:pt x="102" y="3860"/>
                    </a:lnTo>
                    <a:lnTo>
                      <a:pt x="71" y="3962"/>
                    </a:lnTo>
                    <a:lnTo>
                      <a:pt x="47" y="4052"/>
                    </a:lnTo>
                    <a:lnTo>
                      <a:pt x="27" y="4128"/>
                    </a:lnTo>
                    <a:lnTo>
                      <a:pt x="12" y="4191"/>
                    </a:lnTo>
                    <a:lnTo>
                      <a:pt x="0" y="4234"/>
                    </a:lnTo>
                    <a:lnTo>
                      <a:pt x="65" y="4340"/>
                    </a:lnTo>
                    <a:lnTo>
                      <a:pt x="115" y="4436"/>
                    </a:lnTo>
                    <a:lnTo>
                      <a:pt x="155" y="4528"/>
                    </a:lnTo>
                    <a:lnTo>
                      <a:pt x="182" y="4618"/>
                    </a:lnTo>
                    <a:lnTo>
                      <a:pt x="204" y="4705"/>
                    </a:lnTo>
                    <a:lnTo>
                      <a:pt x="226" y="4797"/>
                    </a:lnTo>
                    <a:lnTo>
                      <a:pt x="245" y="4891"/>
                    </a:lnTo>
                    <a:lnTo>
                      <a:pt x="266" y="4989"/>
                    </a:lnTo>
                    <a:lnTo>
                      <a:pt x="331" y="4807"/>
                    </a:lnTo>
                    <a:lnTo>
                      <a:pt x="396" y="4634"/>
                    </a:lnTo>
                    <a:lnTo>
                      <a:pt x="455" y="4469"/>
                    </a:lnTo>
                    <a:lnTo>
                      <a:pt x="511" y="4314"/>
                    </a:lnTo>
                    <a:lnTo>
                      <a:pt x="566" y="4163"/>
                    </a:lnTo>
                    <a:lnTo>
                      <a:pt x="619" y="4020"/>
                    </a:lnTo>
                    <a:lnTo>
                      <a:pt x="672" y="3885"/>
                    </a:lnTo>
                    <a:lnTo>
                      <a:pt x="721" y="3754"/>
                    </a:lnTo>
                    <a:lnTo>
                      <a:pt x="774" y="3630"/>
                    </a:lnTo>
                    <a:lnTo>
                      <a:pt x="820" y="3507"/>
                    </a:lnTo>
                    <a:lnTo>
                      <a:pt x="870" y="3389"/>
                    </a:lnTo>
                    <a:lnTo>
                      <a:pt x="919" y="3275"/>
                    </a:lnTo>
                    <a:lnTo>
                      <a:pt x="968" y="3163"/>
                    </a:lnTo>
                    <a:lnTo>
                      <a:pt x="1021" y="3055"/>
                    </a:lnTo>
                    <a:lnTo>
                      <a:pt x="1074" y="2946"/>
                    </a:lnTo>
                    <a:lnTo>
                      <a:pt x="1127" y="2838"/>
                    </a:lnTo>
                    <a:lnTo>
                      <a:pt x="1182" y="2730"/>
                    </a:lnTo>
                    <a:lnTo>
                      <a:pt x="1241" y="2622"/>
                    </a:lnTo>
                    <a:lnTo>
                      <a:pt x="1300" y="2510"/>
                    </a:lnTo>
                    <a:lnTo>
                      <a:pt x="1365" y="2399"/>
                    </a:lnTo>
                    <a:lnTo>
                      <a:pt x="1429" y="2287"/>
                    </a:lnTo>
                    <a:lnTo>
                      <a:pt x="1501" y="2170"/>
                    </a:lnTo>
                    <a:lnTo>
                      <a:pt x="1576" y="2048"/>
                    </a:lnTo>
                    <a:lnTo>
                      <a:pt x="1653" y="1925"/>
                    </a:lnTo>
                    <a:lnTo>
                      <a:pt x="1737" y="1799"/>
                    </a:lnTo>
                    <a:lnTo>
                      <a:pt x="1827" y="1665"/>
                    </a:lnTo>
                    <a:lnTo>
                      <a:pt x="1919" y="1523"/>
                    </a:lnTo>
                    <a:lnTo>
                      <a:pt x="2018" y="1377"/>
                    </a:lnTo>
                    <a:lnTo>
                      <a:pt x="2123" y="1226"/>
                    </a:lnTo>
                    <a:lnTo>
                      <a:pt x="2235" y="1062"/>
                    </a:lnTo>
                    <a:lnTo>
                      <a:pt x="2352" y="895"/>
                    </a:lnTo>
                    <a:lnTo>
                      <a:pt x="2480" y="715"/>
                    </a:lnTo>
                    <a:lnTo>
                      <a:pt x="2402" y="842"/>
                    </a:lnTo>
                    <a:lnTo>
                      <a:pt x="2327" y="966"/>
                    </a:lnTo>
                    <a:lnTo>
                      <a:pt x="2250" y="1095"/>
                    </a:lnTo>
                    <a:lnTo>
                      <a:pt x="2172" y="1223"/>
                    </a:lnTo>
                    <a:lnTo>
                      <a:pt x="2096" y="1352"/>
                    </a:lnTo>
                    <a:lnTo>
                      <a:pt x="2015" y="1483"/>
                    </a:lnTo>
                    <a:lnTo>
                      <a:pt x="1937" y="1613"/>
                    </a:lnTo>
                    <a:lnTo>
                      <a:pt x="1860" y="1742"/>
                    </a:lnTo>
                    <a:lnTo>
                      <a:pt x="1782" y="1876"/>
                    </a:lnTo>
                    <a:lnTo>
                      <a:pt x="1709" y="2009"/>
                    </a:lnTo>
                    <a:lnTo>
                      <a:pt x="1631" y="2142"/>
                    </a:lnTo>
                    <a:lnTo>
                      <a:pt x="1557" y="2275"/>
                    </a:lnTo>
                    <a:lnTo>
                      <a:pt x="1482" y="2408"/>
                    </a:lnTo>
                    <a:lnTo>
                      <a:pt x="1411" y="2540"/>
                    </a:lnTo>
                    <a:lnTo>
                      <a:pt x="1337" y="2677"/>
                    </a:lnTo>
                    <a:lnTo>
                      <a:pt x="1269" y="2813"/>
                    </a:lnTo>
                    <a:lnTo>
                      <a:pt x="1201" y="2950"/>
                    </a:lnTo>
                    <a:lnTo>
                      <a:pt x="1133" y="3083"/>
                    </a:lnTo>
                    <a:lnTo>
                      <a:pt x="1068" y="3219"/>
                    </a:lnTo>
                    <a:lnTo>
                      <a:pt x="1003" y="3355"/>
                    </a:lnTo>
                    <a:lnTo>
                      <a:pt x="944" y="3491"/>
                    </a:lnTo>
                    <a:lnTo>
                      <a:pt x="886" y="3628"/>
                    </a:lnTo>
                    <a:lnTo>
                      <a:pt x="827" y="3767"/>
                    </a:lnTo>
                    <a:lnTo>
                      <a:pt x="774" y="3903"/>
                    </a:lnTo>
                    <a:lnTo>
                      <a:pt x="721" y="4040"/>
                    </a:lnTo>
                    <a:lnTo>
                      <a:pt x="674" y="4175"/>
                    </a:lnTo>
                    <a:lnTo>
                      <a:pt x="629" y="4311"/>
                    </a:lnTo>
                    <a:lnTo>
                      <a:pt x="588" y="4448"/>
                    </a:lnTo>
                    <a:lnTo>
                      <a:pt x="548" y="4583"/>
                    </a:lnTo>
                    <a:lnTo>
                      <a:pt x="511" y="4720"/>
                    </a:lnTo>
                    <a:lnTo>
                      <a:pt x="480" y="4853"/>
                    </a:lnTo>
                    <a:lnTo>
                      <a:pt x="452" y="4989"/>
                    </a:lnTo>
                    <a:lnTo>
                      <a:pt x="490" y="4955"/>
                    </a:lnTo>
                    <a:lnTo>
                      <a:pt x="533" y="4921"/>
                    </a:lnTo>
                    <a:lnTo>
                      <a:pt x="576" y="4893"/>
                    </a:lnTo>
                    <a:lnTo>
                      <a:pt x="625" y="4871"/>
                    </a:lnTo>
                    <a:lnTo>
                      <a:pt x="678" y="4850"/>
                    </a:lnTo>
                    <a:lnTo>
                      <a:pt x="733" y="4834"/>
                    </a:lnTo>
                    <a:lnTo>
                      <a:pt x="790" y="4819"/>
                    </a:lnTo>
                    <a:lnTo>
                      <a:pt x="848" y="4807"/>
                    </a:lnTo>
                    <a:lnTo>
                      <a:pt x="904" y="4797"/>
                    </a:lnTo>
                    <a:lnTo>
                      <a:pt x="962" y="4791"/>
                    </a:lnTo>
                    <a:lnTo>
                      <a:pt x="1019" y="4785"/>
                    </a:lnTo>
                    <a:lnTo>
                      <a:pt x="1074" y="4781"/>
                    </a:lnTo>
                    <a:lnTo>
                      <a:pt x="1127" y="4779"/>
                    </a:lnTo>
                    <a:lnTo>
                      <a:pt x="1176" y="4775"/>
                    </a:lnTo>
                    <a:lnTo>
                      <a:pt x="1225" y="4775"/>
                    </a:lnTo>
                    <a:lnTo>
                      <a:pt x="1269" y="4775"/>
                    </a:lnTo>
                    <a:lnTo>
                      <a:pt x="1368" y="4630"/>
                    </a:lnTo>
                    <a:lnTo>
                      <a:pt x="1461" y="4487"/>
                    </a:lnTo>
                    <a:lnTo>
                      <a:pt x="1547" y="4342"/>
                    </a:lnTo>
                    <a:lnTo>
                      <a:pt x="1625" y="4200"/>
                    </a:lnTo>
                    <a:lnTo>
                      <a:pt x="1699" y="4061"/>
                    </a:lnTo>
                    <a:lnTo>
                      <a:pt x="1768" y="3922"/>
                    </a:lnTo>
                    <a:lnTo>
                      <a:pt x="1829" y="3782"/>
                    </a:lnTo>
                    <a:lnTo>
                      <a:pt x="1888" y="3650"/>
                    </a:lnTo>
                    <a:lnTo>
                      <a:pt x="1944" y="3516"/>
                    </a:lnTo>
                    <a:lnTo>
                      <a:pt x="2000" y="3385"/>
                    </a:lnTo>
                    <a:lnTo>
                      <a:pt x="2052" y="3262"/>
                    </a:lnTo>
                    <a:lnTo>
                      <a:pt x="2102" y="3138"/>
                    </a:lnTo>
                    <a:lnTo>
                      <a:pt x="2154" y="3018"/>
                    </a:lnTo>
                    <a:lnTo>
                      <a:pt x="2204" y="2903"/>
                    </a:lnTo>
                    <a:lnTo>
                      <a:pt x="2256" y="2791"/>
                    </a:lnTo>
                    <a:lnTo>
                      <a:pt x="2309" y="2687"/>
                    </a:lnTo>
                    <a:lnTo>
                      <a:pt x="2343" y="2622"/>
                    </a:lnTo>
                    <a:lnTo>
                      <a:pt x="2378" y="2554"/>
                    </a:lnTo>
                    <a:lnTo>
                      <a:pt x="2408" y="2476"/>
                    </a:lnTo>
                    <a:lnTo>
                      <a:pt x="2439" y="2399"/>
                    </a:lnTo>
                    <a:lnTo>
                      <a:pt x="2470" y="2321"/>
                    </a:lnTo>
                    <a:lnTo>
                      <a:pt x="2504" y="2244"/>
                    </a:lnTo>
                    <a:lnTo>
                      <a:pt x="2538" y="2176"/>
                    </a:lnTo>
                    <a:lnTo>
                      <a:pt x="2572" y="2111"/>
                    </a:lnTo>
                    <a:lnTo>
                      <a:pt x="2544" y="2107"/>
                    </a:lnTo>
                    <a:lnTo>
                      <a:pt x="2510" y="2101"/>
                    </a:lnTo>
                    <a:lnTo>
                      <a:pt x="2476" y="2093"/>
                    </a:lnTo>
                    <a:lnTo>
                      <a:pt x="2439" y="2080"/>
                    </a:lnTo>
                    <a:lnTo>
                      <a:pt x="2396" y="2068"/>
                    </a:lnTo>
                    <a:lnTo>
                      <a:pt x="2355" y="2052"/>
                    </a:lnTo>
                    <a:lnTo>
                      <a:pt x="2309" y="2036"/>
                    </a:lnTo>
                    <a:lnTo>
                      <a:pt x="2266" y="2021"/>
                    </a:lnTo>
                    <a:lnTo>
                      <a:pt x="2223" y="2005"/>
                    </a:lnTo>
                    <a:lnTo>
                      <a:pt x="2176" y="1993"/>
                    </a:lnTo>
                    <a:lnTo>
                      <a:pt x="2133" y="1984"/>
                    </a:lnTo>
                    <a:lnTo>
                      <a:pt x="2092" y="1978"/>
                    </a:lnTo>
                    <a:lnTo>
                      <a:pt x="2052" y="1972"/>
                    </a:lnTo>
                    <a:lnTo>
                      <a:pt x="2015" y="1972"/>
                    </a:lnTo>
                    <a:lnTo>
                      <a:pt x="1980" y="1978"/>
                    </a:lnTo>
                    <a:lnTo>
                      <a:pt x="1950" y="1990"/>
                    </a:lnTo>
                    <a:lnTo>
                      <a:pt x="1968" y="1962"/>
                    </a:lnTo>
                    <a:lnTo>
                      <a:pt x="1996" y="1940"/>
                    </a:lnTo>
                    <a:lnTo>
                      <a:pt x="2027" y="1922"/>
                    </a:lnTo>
                    <a:lnTo>
                      <a:pt x="2068" y="1909"/>
                    </a:lnTo>
                    <a:lnTo>
                      <a:pt x="2111" y="1901"/>
                    </a:lnTo>
                    <a:lnTo>
                      <a:pt x="2157" y="1895"/>
                    </a:lnTo>
                    <a:lnTo>
                      <a:pt x="2207" y="1891"/>
                    </a:lnTo>
                    <a:lnTo>
                      <a:pt x="2260" y="1888"/>
                    </a:lnTo>
                    <a:lnTo>
                      <a:pt x="2315" y="1885"/>
                    </a:lnTo>
                    <a:lnTo>
                      <a:pt x="2370" y="1885"/>
                    </a:lnTo>
                    <a:lnTo>
                      <a:pt x="2429" y="1882"/>
                    </a:lnTo>
                    <a:lnTo>
                      <a:pt x="2488" y="1879"/>
                    </a:lnTo>
                    <a:lnTo>
                      <a:pt x="2544" y="1872"/>
                    </a:lnTo>
                    <a:lnTo>
                      <a:pt x="2600" y="1864"/>
                    </a:lnTo>
                    <a:lnTo>
                      <a:pt x="2656" y="1850"/>
                    </a:lnTo>
                    <a:lnTo>
                      <a:pt x="2708" y="1836"/>
                    </a:lnTo>
                    <a:lnTo>
                      <a:pt x="2739" y="1770"/>
                    </a:lnTo>
                    <a:lnTo>
                      <a:pt x="2764" y="1703"/>
                    </a:lnTo>
                    <a:lnTo>
                      <a:pt x="2786" y="1631"/>
                    </a:lnTo>
                    <a:lnTo>
                      <a:pt x="2807" y="1556"/>
                    </a:lnTo>
                    <a:lnTo>
                      <a:pt x="2829" y="1479"/>
                    </a:lnTo>
                    <a:lnTo>
                      <a:pt x="2851" y="1393"/>
                    </a:lnTo>
                    <a:lnTo>
                      <a:pt x="2878" y="1299"/>
                    </a:lnTo>
                    <a:lnTo>
                      <a:pt x="2909" y="1201"/>
                    </a:lnTo>
                    <a:lnTo>
                      <a:pt x="2876" y="1201"/>
                    </a:lnTo>
                    <a:lnTo>
                      <a:pt x="2841" y="1201"/>
                    </a:lnTo>
                    <a:lnTo>
                      <a:pt x="2804" y="1201"/>
                    </a:lnTo>
                    <a:lnTo>
                      <a:pt x="2767" y="1201"/>
                    </a:lnTo>
                    <a:lnTo>
                      <a:pt x="2729" y="1201"/>
                    </a:lnTo>
                    <a:lnTo>
                      <a:pt x="2690" y="1201"/>
                    </a:lnTo>
                    <a:lnTo>
                      <a:pt x="2649" y="1201"/>
                    </a:lnTo>
                    <a:lnTo>
                      <a:pt x="2612" y="1201"/>
                    </a:lnTo>
                    <a:lnTo>
                      <a:pt x="2572" y="1205"/>
                    </a:lnTo>
                    <a:lnTo>
                      <a:pt x="2531" y="1205"/>
                    </a:lnTo>
                    <a:lnTo>
                      <a:pt x="2494" y="1207"/>
                    </a:lnTo>
                    <a:lnTo>
                      <a:pt x="2454" y="1207"/>
                    </a:lnTo>
                    <a:lnTo>
                      <a:pt x="2421" y="1211"/>
                    </a:lnTo>
                    <a:lnTo>
                      <a:pt x="2386" y="1213"/>
                    </a:lnTo>
                    <a:lnTo>
                      <a:pt x="2352" y="1217"/>
                    </a:lnTo>
                    <a:lnTo>
                      <a:pt x="2321" y="1219"/>
                    </a:lnTo>
                    <a:lnTo>
                      <a:pt x="2355" y="1195"/>
                    </a:lnTo>
                    <a:lnTo>
                      <a:pt x="2392" y="1173"/>
                    </a:lnTo>
                    <a:lnTo>
                      <a:pt x="2429" y="1154"/>
                    </a:lnTo>
                    <a:lnTo>
                      <a:pt x="2470" y="1136"/>
                    </a:lnTo>
                    <a:lnTo>
                      <a:pt x="2510" y="1121"/>
                    </a:lnTo>
                    <a:lnTo>
                      <a:pt x="2550" y="1109"/>
                    </a:lnTo>
                    <a:lnTo>
                      <a:pt x="2594" y="1095"/>
                    </a:lnTo>
                    <a:lnTo>
                      <a:pt x="2637" y="1083"/>
                    </a:lnTo>
                    <a:lnTo>
                      <a:pt x="2680" y="1074"/>
                    </a:lnTo>
                    <a:lnTo>
                      <a:pt x="2723" y="1064"/>
                    </a:lnTo>
                    <a:lnTo>
                      <a:pt x="2764" y="1056"/>
                    </a:lnTo>
                    <a:lnTo>
                      <a:pt x="2807" y="1046"/>
                    </a:lnTo>
                    <a:lnTo>
                      <a:pt x="2847" y="1037"/>
                    </a:lnTo>
                    <a:lnTo>
                      <a:pt x="2888" y="1028"/>
                    </a:lnTo>
                    <a:lnTo>
                      <a:pt x="2925" y="1015"/>
                    </a:lnTo>
                    <a:lnTo>
                      <a:pt x="2962" y="1005"/>
                    </a:lnTo>
                    <a:lnTo>
                      <a:pt x="2984" y="842"/>
                    </a:lnTo>
                    <a:lnTo>
                      <a:pt x="2999" y="603"/>
                    </a:lnTo>
                    <a:lnTo>
                      <a:pt x="3002" y="313"/>
                    </a:lnTo>
                    <a:lnTo>
                      <a:pt x="2978" y="0"/>
                    </a:lnTo>
                    <a:close/>
                  </a:path>
                </a:pathLst>
              </a:custGeom>
              <a:solidFill>
                <a:srgbClr val="FFFFFF">
                  <a:alpha val="50195"/>
                </a:srgbClr>
              </a:solidFill>
              <a:ln w="11113">
                <a:solidFill>
                  <a:srgbClr val="000000"/>
                </a:solidFill>
                <a:prstDash val="solid"/>
                <a:round/>
                <a:headEnd/>
                <a:tailEnd/>
              </a:ln>
            </p:spPr>
            <p:txBody>
              <a:bodyPr lIns="16" tIns="8" rIns="16" bIns="8">
                <a:spAutoFit/>
              </a:bodyPr>
              <a:lstStyle/>
              <a:p>
                <a:endParaRPr lang="ar-SA"/>
              </a:p>
            </p:txBody>
          </p:sp>
          <p:sp>
            <p:nvSpPr>
              <p:cNvPr id="5134" name="Freeform 16"/>
              <p:cNvSpPr>
                <a:spLocks/>
              </p:cNvSpPr>
              <p:nvPr/>
            </p:nvSpPr>
            <p:spPr bwMode="auto">
              <a:xfrm>
                <a:off x="4028" y="3883"/>
                <a:ext cx="207" cy="429"/>
              </a:xfrm>
              <a:custGeom>
                <a:avLst/>
                <a:gdLst>
                  <a:gd name="T0" fmla="*/ 375 w 623"/>
                  <a:gd name="T1" fmla="*/ 33 h 1288"/>
                  <a:gd name="T2" fmla="*/ 396 w 623"/>
                  <a:gd name="T3" fmla="*/ 55 h 1288"/>
                  <a:gd name="T4" fmla="*/ 418 w 623"/>
                  <a:gd name="T5" fmla="*/ 71 h 1288"/>
                  <a:gd name="T6" fmla="*/ 439 w 623"/>
                  <a:gd name="T7" fmla="*/ 86 h 1288"/>
                  <a:gd name="T8" fmla="*/ 465 w 623"/>
                  <a:gd name="T9" fmla="*/ 92 h 1288"/>
                  <a:gd name="T10" fmla="*/ 496 w 623"/>
                  <a:gd name="T11" fmla="*/ 90 h 1288"/>
                  <a:gd name="T12" fmla="*/ 530 w 623"/>
                  <a:gd name="T13" fmla="*/ 74 h 1288"/>
                  <a:gd name="T14" fmla="*/ 570 w 623"/>
                  <a:gd name="T15" fmla="*/ 47 h 1288"/>
                  <a:gd name="T16" fmla="*/ 616 w 623"/>
                  <a:gd name="T17" fmla="*/ 0 h 1288"/>
                  <a:gd name="T18" fmla="*/ 623 w 623"/>
                  <a:gd name="T19" fmla="*/ 9 h 1288"/>
                  <a:gd name="T20" fmla="*/ 623 w 623"/>
                  <a:gd name="T21" fmla="*/ 27 h 1288"/>
                  <a:gd name="T22" fmla="*/ 620 w 623"/>
                  <a:gd name="T23" fmla="*/ 59 h 1288"/>
                  <a:gd name="T24" fmla="*/ 610 w 623"/>
                  <a:gd name="T25" fmla="*/ 96 h 1288"/>
                  <a:gd name="T26" fmla="*/ 598 w 623"/>
                  <a:gd name="T27" fmla="*/ 145 h 1288"/>
                  <a:gd name="T28" fmla="*/ 582 w 623"/>
                  <a:gd name="T29" fmla="*/ 198 h 1288"/>
                  <a:gd name="T30" fmla="*/ 564 w 623"/>
                  <a:gd name="T31" fmla="*/ 257 h 1288"/>
                  <a:gd name="T32" fmla="*/ 545 w 623"/>
                  <a:gd name="T33" fmla="*/ 321 h 1288"/>
                  <a:gd name="T34" fmla="*/ 527 w 623"/>
                  <a:gd name="T35" fmla="*/ 362 h 1288"/>
                  <a:gd name="T36" fmla="*/ 486 w 623"/>
                  <a:gd name="T37" fmla="*/ 417 h 1288"/>
                  <a:gd name="T38" fmla="*/ 433 w 623"/>
                  <a:gd name="T39" fmla="*/ 486 h 1288"/>
                  <a:gd name="T40" fmla="*/ 372 w 623"/>
                  <a:gd name="T41" fmla="*/ 560 h 1288"/>
                  <a:gd name="T42" fmla="*/ 307 w 623"/>
                  <a:gd name="T43" fmla="*/ 637 h 1288"/>
                  <a:gd name="T44" fmla="*/ 241 w 623"/>
                  <a:gd name="T45" fmla="*/ 715 h 1288"/>
                  <a:gd name="T46" fmla="*/ 183 w 623"/>
                  <a:gd name="T47" fmla="*/ 790 h 1288"/>
                  <a:gd name="T48" fmla="*/ 133 w 623"/>
                  <a:gd name="T49" fmla="*/ 851 h 1288"/>
                  <a:gd name="T50" fmla="*/ 87 w 623"/>
                  <a:gd name="T51" fmla="*/ 947 h 1288"/>
                  <a:gd name="T52" fmla="*/ 78 w 623"/>
                  <a:gd name="T53" fmla="*/ 1024 h 1288"/>
                  <a:gd name="T54" fmla="*/ 94 w 623"/>
                  <a:gd name="T55" fmla="*/ 1080 h 1288"/>
                  <a:gd name="T56" fmla="*/ 118 w 623"/>
                  <a:gd name="T57" fmla="*/ 1127 h 1288"/>
                  <a:gd name="T58" fmla="*/ 143 w 623"/>
                  <a:gd name="T59" fmla="*/ 1164 h 1288"/>
                  <a:gd name="T60" fmla="*/ 159 w 623"/>
                  <a:gd name="T61" fmla="*/ 1200 h 1288"/>
                  <a:gd name="T62" fmla="*/ 149 w 623"/>
                  <a:gd name="T63" fmla="*/ 1237 h 1288"/>
                  <a:gd name="T64" fmla="*/ 102 w 623"/>
                  <a:gd name="T65" fmla="*/ 1284 h 1288"/>
                  <a:gd name="T66" fmla="*/ 72 w 623"/>
                  <a:gd name="T67" fmla="*/ 1288 h 1288"/>
                  <a:gd name="T68" fmla="*/ 47 w 623"/>
                  <a:gd name="T69" fmla="*/ 1288 h 1288"/>
                  <a:gd name="T70" fmla="*/ 28 w 623"/>
                  <a:gd name="T71" fmla="*/ 1278 h 1288"/>
                  <a:gd name="T72" fmla="*/ 16 w 623"/>
                  <a:gd name="T73" fmla="*/ 1268 h 1288"/>
                  <a:gd name="T74" fmla="*/ 6 w 623"/>
                  <a:gd name="T75" fmla="*/ 1253 h 1288"/>
                  <a:gd name="T76" fmla="*/ 0 w 623"/>
                  <a:gd name="T77" fmla="*/ 1237 h 1288"/>
                  <a:gd name="T78" fmla="*/ 0 w 623"/>
                  <a:gd name="T79" fmla="*/ 1223 h 1288"/>
                  <a:gd name="T80" fmla="*/ 0 w 623"/>
                  <a:gd name="T81" fmla="*/ 1204 h 1288"/>
                  <a:gd name="T82" fmla="*/ 10 w 623"/>
                  <a:gd name="T83" fmla="*/ 1135 h 1288"/>
                  <a:gd name="T84" fmla="*/ 22 w 623"/>
                  <a:gd name="T85" fmla="*/ 1076 h 1288"/>
                  <a:gd name="T86" fmla="*/ 43 w 623"/>
                  <a:gd name="T87" fmla="*/ 994 h 1288"/>
                  <a:gd name="T88" fmla="*/ 81 w 623"/>
                  <a:gd name="T89" fmla="*/ 847 h 1288"/>
                  <a:gd name="T90" fmla="*/ 115 w 623"/>
                  <a:gd name="T91" fmla="*/ 737 h 1288"/>
                  <a:gd name="T92" fmla="*/ 159 w 623"/>
                  <a:gd name="T93" fmla="*/ 606 h 1288"/>
                  <a:gd name="T94" fmla="*/ 202 w 623"/>
                  <a:gd name="T95" fmla="*/ 470 h 1288"/>
                  <a:gd name="T96" fmla="*/ 249 w 623"/>
                  <a:gd name="T97" fmla="*/ 333 h 1288"/>
                  <a:gd name="T98" fmla="*/ 292 w 623"/>
                  <a:gd name="T99" fmla="*/ 210 h 1288"/>
                  <a:gd name="T100" fmla="*/ 329 w 623"/>
                  <a:gd name="T101" fmla="*/ 111 h 1288"/>
                  <a:gd name="T102" fmla="*/ 357 w 623"/>
                  <a:gd name="T103" fmla="*/ 49 h 1288"/>
                  <a:gd name="T104" fmla="*/ 375 w 623"/>
                  <a:gd name="T105" fmla="*/ 33 h 12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3"/>
                  <a:gd name="T160" fmla="*/ 0 h 1288"/>
                  <a:gd name="T161" fmla="*/ 623 w 623"/>
                  <a:gd name="T162" fmla="*/ 1288 h 12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3" h="1288">
                    <a:moveTo>
                      <a:pt x="375" y="33"/>
                    </a:moveTo>
                    <a:lnTo>
                      <a:pt x="396" y="55"/>
                    </a:lnTo>
                    <a:lnTo>
                      <a:pt x="418" y="71"/>
                    </a:lnTo>
                    <a:lnTo>
                      <a:pt x="439" y="86"/>
                    </a:lnTo>
                    <a:lnTo>
                      <a:pt x="465" y="92"/>
                    </a:lnTo>
                    <a:lnTo>
                      <a:pt x="496" y="90"/>
                    </a:lnTo>
                    <a:lnTo>
                      <a:pt x="530" y="74"/>
                    </a:lnTo>
                    <a:lnTo>
                      <a:pt x="570" y="47"/>
                    </a:lnTo>
                    <a:lnTo>
                      <a:pt x="616" y="0"/>
                    </a:lnTo>
                    <a:lnTo>
                      <a:pt x="623" y="9"/>
                    </a:lnTo>
                    <a:lnTo>
                      <a:pt x="623" y="27"/>
                    </a:lnTo>
                    <a:lnTo>
                      <a:pt x="620" y="59"/>
                    </a:lnTo>
                    <a:lnTo>
                      <a:pt x="610" y="96"/>
                    </a:lnTo>
                    <a:lnTo>
                      <a:pt x="598" y="145"/>
                    </a:lnTo>
                    <a:lnTo>
                      <a:pt x="582" y="198"/>
                    </a:lnTo>
                    <a:lnTo>
                      <a:pt x="564" y="257"/>
                    </a:lnTo>
                    <a:lnTo>
                      <a:pt x="545" y="321"/>
                    </a:lnTo>
                    <a:lnTo>
                      <a:pt x="527" y="362"/>
                    </a:lnTo>
                    <a:lnTo>
                      <a:pt x="486" y="417"/>
                    </a:lnTo>
                    <a:lnTo>
                      <a:pt x="433" y="486"/>
                    </a:lnTo>
                    <a:lnTo>
                      <a:pt x="372" y="560"/>
                    </a:lnTo>
                    <a:lnTo>
                      <a:pt x="307" y="637"/>
                    </a:lnTo>
                    <a:lnTo>
                      <a:pt x="241" y="715"/>
                    </a:lnTo>
                    <a:lnTo>
                      <a:pt x="183" y="790"/>
                    </a:lnTo>
                    <a:lnTo>
                      <a:pt x="133" y="851"/>
                    </a:lnTo>
                    <a:lnTo>
                      <a:pt x="87" y="947"/>
                    </a:lnTo>
                    <a:lnTo>
                      <a:pt x="78" y="1024"/>
                    </a:lnTo>
                    <a:lnTo>
                      <a:pt x="94" y="1080"/>
                    </a:lnTo>
                    <a:lnTo>
                      <a:pt x="118" y="1127"/>
                    </a:lnTo>
                    <a:lnTo>
                      <a:pt x="143" y="1164"/>
                    </a:lnTo>
                    <a:lnTo>
                      <a:pt x="159" y="1200"/>
                    </a:lnTo>
                    <a:lnTo>
                      <a:pt x="149" y="1237"/>
                    </a:lnTo>
                    <a:lnTo>
                      <a:pt x="102" y="1284"/>
                    </a:lnTo>
                    <a:lnTo>
                      <a:pt x="72" y="1288"/>
                    </a:lnTo>
                    <a:lnTo>
                      <a:pt x="47" y="1288"/>
                    </a:lnTo>
                    <a:lnTo>
                      <a:pt x="28" y="1278"/>
                    </a:lnTo>
                    <a:lnTo>
                      <a:pt x="16" y="1268"/>
                    </a:lnTo>
                    <a:lnTo>
                      <a:pt x="6" y="1253"/>
                    </a:lnTo>
                    <a:lnTo>
                      <a:pt x="0" y="1237"/>
                    </a:lnTo>
                    <a:lnTo>
                      <a:pt x="0" y="1223"/>
                    </a:lnTo>
                    <a:lnTo>
                      <a:pt x="0" y="1204"/>
                    </a:lnTo>
                    <a:lnTo>
                      <a:pt x="10" y="1135"/>
                    </a:lnTo>
                    <a:lnTo>
                      <a:pt x="22" y="1076"/>
                    </a:lnTo>
                    <a:lnTo>
                      <a:pt x="43" y="994"/>
                    </a:lnTo>
                    <a:lnTo>
                      <a:pt x="81" y="847"/>
                    </a:lnTo>
                    <a:lnTo>
                      <a:pt x="115" y="737"/>
                    </a:lnTo>
                    <a:lnTo>
                      <a:pt x="159" y="606"/>
                    </a:lnTo>
                    <a:lnTo>
                      <a:pt x="202" y="470"/>
                    </a:lnTo>
                    <a:lnTo>
                      <a:pt x="249" y="333"/>
                    </a:lnTo>
                    <a:lnTo>
                      <a:pt x="292" y="210"/>
                    </a:lnTo>
                    <a:lnTo>
                      <a:pt x="329" y="111"/>
                    </a:lnTo>
                    <a:lnTo>
                      <a:pt x="357" y="49"/>
                    </a:lnTo>
                    <a:lnTo>
                      <a:pt x="375" y="33"/>
                    </a:lnTo>
                    <a:close/>
                  </a:path>
                </a:pathLst>
              </a:custGeom>
              <a:solidFill>
                <a:srgbClr val="000000">
                  <a:alpha val="50195"/>
                </a:srgbClr>
              </a:solidFill>
              <a:ln w="11113">
                <a:solidFill>
                  <a:srgbClr val="000000"/>
                </a:solidFill>
                <a:prstDash val="solid"/>
                <a:round/>
                <a:headEnd/>
                <a:tailEnd/>
              </a:ln>
            </p:spPr>
            <p:txBody>
              <a:bodyPr lIns="16" tIns="8" rIns="16" bIns="8">
                <a:spAutoFit/>
              </a:bodyPr>
              <a:lstStyle/>
              <a:p>
                <a:endParaRPr lang="ar-SA"/>
              </a:p>
            </p:txBody>
          </p:sp>
          <p:sp>
            <p:nvSpPr>
              <p:cNvPr id="5135" name="Freeform 17"/>
              <p:cNvSpPr>
                <a:spLocks/>
              </p:cNvSpPr>
              <p:nvPr/>
            </p:nvSpPr>
            <p:spPr bwMode="auto">
              <a:xfrm>
                <a:off x="4041" y="4259"/>
                <a:ext cx="8" cy="35"/>
              </a:xfrm>
              <a:custGeom>
                <a:avLst/>
                <a:gdLst>
                  <a:gd name="T0" fmla="*/ 10 w 24"/>
                  <a:gd name="T1" fmla="*/ 0 h 106"/>
                  <a:gd name="T2" fmla="*/ 2 w 24"/>
                  <a:gd name="T3" fmla="*/ 31 h 106"/>
                  <a:gd name="T4" fmla="*/ 0 w 24"/>
                  <a:gd name="T5" fmla="*/ 65 h 106"/>
                  <a:gd name="T6" fmla="*/ 0 w 24"/>
                  <a:gd name="T7" fmla="*/ 96 h 106"/>
                  <a:gd name="T8" fmla="*/ 12 w 24"/>
                  <a:gd name="T9" fmla="*/ 106 h 106"/>
                  <a:gd name="T10" fmla="*/ 24 w 24"/>
                  <a:gd name="T11" fmla="*/ 94 h 106"/>
                  <a:gd name="T12" fmla="*/ 24 w 24"/>
                  <a:gd name="T13" fmla="*/ 65 h 106"/>
                  <a:gd name="T14" fmla="*/ 18 w 24"/>
                  <a:gd name="T15" fmla="*/ 31 h 106"/>
                  <a:gd name="T16" fmla="*/ 10 w 24"/>
                  <a:gd name="T17" fmla="*/ 0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06"/>
                  <a:gd name="T29" fmla="*/ 24 w 24"/>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06">
                    <a:moveTo>
                      <a:pt x="10" y="0"/>
                    </a:moveTo>
                    <a:lnTo>
                      <a:pt x="2" y="31"/>
                    </a:lnTo>
                    <a:lnTo>
                      <a:pt x="0" y="65"/>
                    </a:lnTo>
                    <a:lnTo>
                      <a:pt x="0" y="96"/>
                    </a:lnTo>
                    <a:lnTo>
                      <a:pt x="12" y="106"/>
                    </a:lnTo>
                    <a:lnTo>
                      <a:pt x="24" y="94"/>
                    </a:lnTo>
                    <a:lnTo>
                      <a:pt x="24" y="65"/>
                    </a:lnTo>
                    <a:lnTo>
                      <a:pt x="18" y="31"/>
                    </a:lnTo>
                    <a:lnTo>
                      <a:pt x="10" y="0"/>
                    </a:lnTo>
                    <a:close/>
                  </a:path>
                </a:pathLst>
              </a:custGeom>
              <a:solidFill>
                <a:srgbClr val="FFFFFF">
                  <a:alpha val="50195"/>
                </a:srgbClr>
              </a:solidFill>
              <a:ln w="9525">
                <a:noFill/>
                <a:round/>
                <a:headEnd/>
                <a:tailEnd/>
              </a:ln>
            </p:spPr>
            <p:txBody>
              <a:bodyPr lIns="16" tIns="8" rIns="16" bIns="8">
                <a:spAutoFit/>
              </a:bodyPr>
              <a:lstStyle/>
              <a:p>
                <a:endParaRPr lang="ar-SA"/>
              </a:p>
            </p:txBody>
          </p:sp>
        </p:grpSp>
      </p:grpSp>
      <p:sp>
        <p:nvSpPr>
          <p:cNvPr id="19" name="مربع نص 18"/>
          <p:cNvSpPr txBox="1"/>
          <p:nvPr/>
        </p:nvSpPr>
        <p:spPr>
          <a:xfrm>
            <a:off x="2786050" y="1928802"/>
            <a:ext cx="5500726" cy="2246769"/>
          </a:xfrm>
          <a:prstGeom prst="rect">
            <a:avLst/>
          </a:prstGeom>
          <a:noFill/>
        </p:spPr>
        <p:txBody>
          <a:bodyPr wrap="square" rtlCol="1">
            <a:spAutoFit/>
          </a:bodyPr>
          <a:lstStyle/>
          <a:p>
            <a:pPr marL="609600" indent="-609600">
              <a:buFont typeface="Wingdings" pitchFamily="2" charset="2"/>
              <a:buAutoNum type="arabicPeriod"/>
            </a:pPr>
            <a:r>
              <a:rPr lang="ar-SA" sz="2800" b="1" dirty="0" smtClean="0"/>
              <a:t>إبراز مفهوم وأهداف الجودة في التعليم .</a:t>
            </a:r>
          </a:p>
          <a:p>
            <a:pPr marL="609600" indent="-609600">
              <a:buFont typeface="Wingdings" pitchFamily="2" charset="2"/>
              <a:buAutoNum type="arabicPeriod"/>
            </a:pPr>
            <a:r>
              <a:rPr lang="ar-SA" sz="2800" b="1" dirty="0" smtClean="0"/>
              <a:t>التعرف على معايير الجودة في التعليم .</a:t>
            </a:r>
          </a:p>
          <a:p>
            <a:pPr marL="609600" indent="-609600">
              <a:buFont typeface="Wingdings" pitchFamily="2" charset="2"/>
              <a:buAutoNum type="arabicPeriod"/>
            </a:pPr>
            <a:r>
              <a:rPr lang="ar-SA" sz="2800" b="1" dirty="0" smtClean="0"/>
              <a:t>إيضاح مراحل وفوائد تطبيق الجودة .</a:t>
            </a:r>
          </a:p>
          <a:p>
            <a:pPr marL="609600" indent="-609600">
              <a:buFont typeface="Wingdings" pitchFamily="2" charset="2"/>
              <a:buAutoNum type="arabicPeriod"/>
            </a:pPr>
            <a:r>
              <a:rPr lang="ar-SA" sz="2800" b="1" dirty="0" smtClean="0"/>
              <a:t>التعرف على صعوبات ومشكلات تطبيق الجودة في التعليم .</a:t>
            </a:r>
            <a:endParaRPr lang="en-US" sz="2800" b="1" dirty="0"/>
          </a:p>
        </p:txBody>
      </p:sp>
      <p:sp>
        <p:nvSpPr>
          <p:cNvPr id="21" name="مستطيل 20"/>
          <p:cNvSpPr/>
          <p:nvPr/>
        </p:nvSpPr>
        <p:spPr>
          <a:xfrm>
            <a:off x="3929058" y="1142984"/>
            <a:ext cx="4357718" cy="369332"/>
          </a:xfrm>
          <a:prstGeom prst="rect">
            <a:avLst/>
          </a:prstGeom>
        </p:spPr>
        <p:txBody>
          <a:bodyPr wrap="square">
            <a:spAutoFit/>
          </a:bodyPr>
          <a:lstStyle/>
          <a:p>
            <a:pPr algn="ctr"/>
            <a:endParaRPr lang="ar-SA" dirty="0"/>
          </a:p>
        </p:txBody>
      </p:sp>
      <p:sp>
        <p:nvSpPr>
          <p:cNvPr id="22" name="مستطيل 21"/>
          <p:cNvSpPr/>
          <p:nvPr/>
        </p:nvSpPr>
        <p:spPr>
          <a:xfrm>
            <a:off x="2286000" y="500043"/>
            <a:ext cx="5072082" cy="830997"/>
          </a:xfrm>
          <a:prstGeom prst="rect">
            <a:avLst/>
          </a:prstGeom>
        </p:spPr>
        <p:txBody>
          <a:bodyPr wrap="square">
            <a:spAutoFit/>
          </a:bodyPr>
          <a:lstStyle/>
          <a:p>
            <a:pPr algn="ctr"/>
            <a:r>
              <a:rPr lang="ar-S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الأهداف التعليمية للدورة</a:t>
            </a:r>
            <a:br>
              <a:rPr lang="ar-S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endParaRPr lang="ar-SA" sz="2400" b="1" dirty="0"/>
          </a:p>
        </p:txBody>
      </p:sp>
      <p:pic>
        <p:nvPicPr>
          <p:cNvPr id="23" name="Picture 8" descr="عرض التفاصيل"/>
          <p:cNvPicPr>
            <a:picLocks noChangeAspect="1" noChangeArrowheads="1"/>
          </p:cNvPicPr>
          <p:nvPr/>
        </p:nvPicPr>
        <p:blipFill>
          <a:blip r:embed="rId3"/>
          <a:srcRect/>
          <a:stretch>
            <a:fillRect/>
          </a:stretch>
        </p:blipFill>
        <p:spPr bwMode="auto">
          <a:xfrm>
            <a:off x="4000496" y="4214818"/>
            <a:ext cx="2286016" cy="1343029"/>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24" name="Picture 8" descr="عرض التفاصيل"/>
          <p:cNvPicPr>
            <a:picLocks noChangeAspect="1" noChangeArrowheads="1"/>
          </p:cNvPicPr>
          <p:nvPr/>
        </p:nvPicPr>
        <p:blipFill>
          <a:blip r:embed="rId3"/>
          <a:srcRect/>
          <a:stretch>
            <a:fillRect/>
          </a:stretch>
        </p:blipFill>
        <p:spPr bwMode="auto">
          <a:xfrm>
            <a:off x="1285852" y="357166"/>
            <a:ext cx="2286016" cy="1343029"/>
          </a:xfrm>
          <a:prstGeom prst="ellipse">
            <a:avLst/>
          </a:prstGeom>
          <a:ln>
            <a:noFill/>
          </a:ln>
          <a:effectLst>
            <a:softEdge rad="112500"/>
          </a:effectLst>
        </p:spPr>
      </p:pic>
      <p:pic>
        <p:nvPicPr>
          <p:cNvPr id="25" name="Picture 8" descr="عرض التفاصيل"/>
          <p:cNvPicPr>
            <a:picLocks noChangeAspect="1" noChangeArrowheads="1"/>
          </p:cNvPicPr>
          <p:nvPr/>
        </p:nvPicPr>
        <p:blipFill>
          <a:blip r:embed="rId3"/>
          <a:srcRect/>
          <a:stretch>
            <a:fillRect/>
          </a:stretch>
        </p:blipFill>
        <p:spPr bwMode="auto">
          <a:xfrm>
            <a:off x="6072198" y="357166"/>
            <a:ext cx="2286016" cy="1200153"/>
          </a:xfrm>
          <a:prstGeom prst="ellipse">
            <a:avLst/>
          </a:prstGeom>
          <a:ln>
            <a:noFill/>
          </a:ln>
          <a:effectLst>
            <a:softEdge rad="112500"/>
          </a:effectLst>
        </p:spPr>
      </p:pic>
      <p:sp>
        <p:nvSpPr>
          <p:cNvPr id="28" name="شريط إلى الأعلى 27"/>
          <p:cNvSpPr/>
          <p:nvPr/>
        </p:nvSpPr>
        <p:spPr>
          <a:xfrm>
            <a:off x="3500430" y="6286520"/>
            <a:ext cx="1857388" cy="428628"/>
          </a:xfrm>
          <a:prstGeom prst="ribbon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6" name="مربع نص 25"/>
          <p:cNvSpPr txBox="1"/>
          <p:nvPr/>
        </p:nvSpPr>
        <p:spPr>
          <a:xfrm>
            <a:off x="4143372" y="6286520"/>
            <a:ext cx="64294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ar-SA" dirty="0" smtClean="0">
                <a:solidFill>
                  <a:schemeClr val="accent1">
                    <a:lumMod val="75000"/>
                  </a:schemeClr>
                </a:solidFill>
              </a:rPr>
              <a:t>6</a:t>
            </a:r>
            <a:endParaRPr lang="ar-SA" dirty="0">
              <a:solidFill>
                <a:schemeClr val="accent1">
                  <a:lumMod val="75000"/>
                </a:schemeClr>
              </a:solidFill>
            </a:endParaRPr>
          </a:p>
        </p:txBody>
      </p:sp>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ppt_x"/>
                                          </p:val>
                                        </p:tav>
                                        <p:tav tm="100000">
                                          <p:val>
                                            <p:strVal val="#ppt_x"/>
                                          </p:val>
                                        </p:tav>
                                      </p:tavLst>
                                    </p:anim>
                                    <p:anim calcmode="lin" valueType="num">
                                      <p:cBhvr additive="base">
                                        <p:cTn id="1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7" presetClass="entr" presetSubtype="10" fill="hold" nodeType="click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ppt_w</p:attrName>
                                        </p:attrNameLst>
                                      </p:cBhvr>
                                      <p:tavLst>
                                        <p:tav tm="0">
                                          <p:val>
                                            <p:fltVal val="0"/>
                                          </p:val>
                                        </p:tav>
                                        <p:tav tm="100000">
                                          <p:val>
                                            <p:strVal val="#ppt_w"/>
                                          </p:val>
                                        </p:tav>
                                      </p:tavLst>
                                    </p:anim>
                                    <p:anim calcmode="lin" valueType="num">
                                      <p:cBhvr>
                                        <p:cTn id="31" dur="5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7" presetClass="entr" presetSubtype="10"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500" fill="hold"/>
                                        <p:tgtEl>
                                          <p:spTgt spid="24"/>
                                        </p:tgtEl>
                                        <p:attrNameLst>
                                          <p:attrName>ppt_w</p:attrName>
                                        </p:attrNameLst>
                                      </p:cBhvr>
                                      <p:tavLst>
                                        <p:tav tm="0">
                                          <p:val>
                                            <p:fltVal val="0"/>
                                          </p:val>
                                        </p:tav>
                                        <p:tav tm="100000">
                                          <p:val>
                                            <p:strVal val="#ppt_w"/>
                                          </p:val>
                                        </p:tav>
                                      </p:tavLst>
                                    </p:anim>
                                    <p:anim calcmode="lin" valueType="num">
                                      <p:cBhvr>
                                        <p:cTn id="37" dur="5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17" presetClass="entr" presetSubtype="10"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p:cTn id="42" dur="500" fill="hold"/>
                                        <p:tgtEl>
                                          <p:spTgt spid="23"/>
                                        </p:tgtEl>
                                        <p:attrNameLst>
                                          <p:attrName>ppt_w</p:attrName>
                                        </p:attrNameLst>
                                      </p:cBhvr>
                                      <p:tavLst>
                                        <p:tav tm="0">
                                          <p:val>
                                            <p:fltVal val="0"/>
                                          </p:val>
                                        </p:tav>
                                        <p:tav tm="100000">
                                          <p:val>
                                            <p:strVal val="#ppt_w"/>
                                          </p:val>
                                        </p:tav>
                                      </p:tavLst>
                                    </p:anim>
                                    <p:anim calcmode="lin" valueType="num">
                                      <p:cBhvr>
                                        <p:cTn id="43" dur="5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mph" presetSubtype="0" fill="hold" nodeType="clickEffect">
                                  <p:stCondLst>
                                    <p:cond delay="0"/>
                                  </p:stCondLst>
                                  <p:iterate type="lt">
                                    <p:tmPct val="4000"/>
                                  </p:iterate>
                                  <p:childTnLst>
                                    <p:set>
                                      <p:cBhvr override="childStyle">
                                        <p:cTn id="47" dur="500" fill="hold"/>
                                        <p:tgtEl>
                                          <p:spTgt spid="19">
                                            <p:txEl>
                                              <p:pRg st="0" end="0"/>
                                            </p:txEl>
                                          </p:spTgt>
                                        </p:tgtEl>
                                        <p:attrNameLst>
                                          <p:attrName>style.color</p:attrName>
                                        </p:attrNameLst>
                                      </p:cBhvr>
                                      <p:to>
                                        <p:clrVal>
                                          <a:srgbClr val="DA6208"/>
                                        </p:clrVal>
                                      </p:to>
                                    </p:set>
                                    <p:set>
                                      <p:cBhvr>
                                        <p:cTn id="48" dur="500" fill="hold"/>
                                        <p:tgtEl>
                                          <p:spTgt spid="19">
                                            <p:txEl>
                                              <p:pRg st="0" end="0"/>
                                            </p:txEl>
                                          </p:spTgt>
                                        </p:tgtEl>
                                        <p:attrNameLst>
                                          <p:attrName>fillcolor</p:attrName>
                                        </p:attrNameLst>
                                      </p:cBhvr>
                                      <p:to>
                                        <p:clrVal>
                                          <a:srgbClr val="DA6208"/>
                                        </p:clrVal>
                                      </p:to>
                                    </p:set>
                                    <p:set>
                                      <p:cBhvr>
                                        <p:cTn id="49" dur="500" fill="hold"/>
                                        <p:tgtEl>
                                          <p:spTgt spid="19">
                                            <p:txEl>
                                              <p:pRg st="0" end="0"/>
                                            </p:txEl>
                                          </p:spTgt>
                                        </p:tgtEl>
                                        <p:attrNameLst>
                                          <p:attrName>fill.type</p:attrName>
                                        </p:attrNameLst>
                                      </p:cBhvr>
                                      <p:to>
                                        <p:strVal val="solid"/>
                                      </p:to>
                                    </p:set>
                                  </p:childTnLst>
                                </p:cTn>
                              </p:par>
                              <p:par>
                                <p:cTn id="50" presetID="16" presetClass="emph" presetSubtype="0" fill="hold" nodeType="withEffect">
                                  <p:stCondLst>
                                    <p:cond delay="0"/>
                                  </p:stCondLst>
                                  <p:iterate type="lt">
                                    <p:tmPct val="4000"/>
                                  </p:iterate>
                                  <p:childTnLst>
                                    <p:set>
                                      <p:cBhvr override="childStyle">
                                        <p:cTn id="51" dur="500" fill="hold"/>
                                        <p:tgtEl>
                                          <p:spTgt spid="19">
                                            <p:txEl>
                                              <p:pRg st="1" end="1"/>
                                            </p:txEl>
                                          </p:spTgt>
                                        </p:tgtEl>
                                        <p:attrNameLst>
                                          <p:attrName>style.color</p:attrName>
                                        </p:attrNameLst>
                                      </p:cBhvr>
                                      <p:to>
                                        <p:clrVal>
                                          <a:srgbClr val="DA6208"/>
                                        </p:clrVal>
                                      </p:to>
                                    </p:set>
                                    <p:set>
                                      <p:cBhvr>
                                        <p:cTn id="52" dur="500" fill="hold"/>
                                        <p:tgtEl>
                                          <p:spTgt spid="19">
                                            <p:txEl>
                                              <p:pRg st="1" end="1"/>
                                            </p:txEl>
                                          </p:spTgt>
                                        </p:tgtEl>
                                        <p:attrNameLst>
                                          <p:attrName>fillcolor</p:attrName>
                                        </p:attrNameLst>
                                      </p:cBhvr>
                                      <p:to>
                                        <p:clrVal>
                                          <a:srgbClr val="DA6208"/>
                                        </p:clrVal>
                                      </p:to>
                                    </p:set>
                                    <p:set>
                                      <p:cBhvr>
                                        <p:cTn id="53" dur="500" fill="hold"/>
                                        <p:tgtEl>
                                          <p:spTgt spid="19">
                                            <p:txEl>
                                              <p:pRg st="1" end="1"/>
                                            </p:txEl>
                                          </p:spTgt>
                                        </p:tgtEl>
                                        <p:attrNameLst>
                                          <p:attrName>fill.type</p:attrName>
                                        </p:attrNameLst>
                                      </p:cBhvr>
                                      <p:to>
                                        <p:strVal val="solid"/>
                                      </p:to>
                                    </p:set>
                                  </p:childTnLst>
                                </p:cTn>
                              </p:par>
                              <p:par>
                                <p:cTn id="54" presetID="16" presetClass="emph" presetSubtype="0" fill="hold" nodeType="withEffect">
                                  <p:stCondLst>
                                    <p:cond delay="0"/>
                                  </p:stCondLst>
                                  <p:iterate type="lt">
                                    <p:tmPct val="4000"/>
                                  </p:iterate>
                                  <p:childTnLst>
                                    <p:set>
                                      <p:cBhvr override="childStyle">
                                        <p:cTn id="55" dur="500" fill="hold"/>
                                        <p:tgtEl>
                                          <p:spTgt spid="19">
                                            <p:txEl>
                                              <p:pRg st="2" end="2"/>
                                            </p:txEl>
                                          </p:spTgt>
                                        </p:tgtEl>
                                        <p:attrNameLst>
                                          <p:attrName>style.color</p:attrName>
                                        </p:attrNameLst>
                                      </p:cBhvr>
                                      <p:to>
                                        <p:clrVal>
                                          <a:srgbClr val="DA6208"/>
                                        </p:clrVal>
                                      </p:to>
                                    </p:set>
                                    <p:set>
                                      <p:cBhvr>
                                        <p:cTn id="56" dur="500" fill="hold"/>
                                        <p:tgtEl>
                                          <p:spTgt spid="19">
                                            <p:txEl>
                                              <p:pRg st="2" end="2"/>
                                            </p:txEl>
                                          </p:spTgt>
                                        </p:tgtEl>
                                        <p:attrNameLst>
                                          <p:attrName>fillcolor</p:attrName>
                                        </p:attrNameLst>
                                      </p:cBhvr>
                                      <p:to>
                                        <p:clrVal>
                                          <a:srgbClr val="DA6208"/>
                                        </p:clrVal>
                                      </p:to>
                                    </p:set>
                                    <p:set>
                                      <p:cBhvr>
                                        <p:cTn id="57" dur="500" fill="hold"/>
                                        <p:tgtEl>
                                          <p:spTgt spid="19">
                                            <p:txEl>
                                              <p:pRg st="2" end="2"/>
                                            </p:txEl>
                                          </p:spTgt>
                                        </p:tgtEl>
                                        <p:attrNameLst>
                                          <p:attrName>fill.type</p:attrName>
                                        </p:attrNameLst>
                                      </p:cBhvr>
                                      <p:to>
                                        <p:strVal val="solid"/>
                                      </p:to>
                                    </p:set>
                                  </p:childTnLst>
                                </p:cTn>
                              </p:par>
                              <p:par>
                                <p:cTn id="58" presetID="16" presetClass="emph" presetSubtype="0" fill="hold" nodeType="withEffect">
                                  <p:stCondLst>
                                    <p:cond delay="0"/>
                                  </p:stCondLst>
                                  <p:iterate type="lt">
                                    <p:tmPct val="4000"/>
                                  </p:iterate>
                                  <p:childTnLst>
                                    <p:set>
                                      <p:cBhvr override="childStyle">
                                        <p:cTn id="59" dur="500" fill="hold"/>
                                        <p:tgtEl>
                                          <p:spTgt spid="19">
                                            <p:txEl>
                                              <p:pRg st="3" end="3"/>
                                            </p:txEl>
                                          </p:spTgt>
                                        </p:tgtEl>
                                        <p:attrNameLst>
                                          <p:attrName>style.color</p:attrName>
                                        </p:attrNameLst>
                                      </p:cBhvr>
                                      <p:to>
                                        <p:clrVal>
                                          <a:srgbClr val="DA6208"/>
                                        </p:clrVal>
                                      </p:to>
                                    </p:set>
                                    <p:set>
                                      <p:cBhvr>
                                        <p:cTn id="60" dur="500" fill="hold"/>
                                        <p:tgtEl>
                                          <p:spTgt spid="19">
                                            <p:txEl>
                                              <p:pRg st="3" end="3"/>
                                            </p:txEl>
                                          </p:spTgt>
                                        </p:tgtEl>
                                        <p:attrNameLst>
                                          <p:attrName>fillcolor</p:attrName>
                                        </p:attrNameLst>
                                      </p:cBhvr>
                                      <p:to>
                                        <p:clrVal>
                                          <a:srgbClr val="DA6208"/>
                                        </p:clrVal>
                                      </p:to>
                                    </p:set>
                                    <p:set>
                                      <p:cBhvr>
                                        <p:cTn id="61" dur="500" fill="hold"/>
                                        <p:tgtEl>
                                          <p:spTgt spid="19">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571604" y="142852"/>
            <a:ext cx="7704137" cy="5472112"/>
            <a:chOff x="384" y="672"/>
            <a:chExt cx="4956" cy="2928"/>
          </a:xfrm>
        </p:grpSpPr>
        <p:grpSp>
          <p:nvGrpSpPr>
            <p:cNvPr id="3" name="Group 4"/>
            <p:cNvGrpSpPr>
              <a:grpSpLocks/>
            </p:cNvGrpSpPr>
            <p:nvPr/>
          </p:nvGrpSpPr>
          <p:grpSpPr bwMode="auto">
            <a:xfrm>
              <a:off x="384" y="672"/>
              <a:ext cx="4956" cy="2928"/>
              <a:chOff x="3888" y="1296"/>
              <a:chExt cx="1960" cy="1488"/>
            </a:xfrm>
          </p:grpSpPr>
          <p:sp>
            <p:nvSpPr>
              <p:cNvPr id="5136" name="Freeform 5"/>
              <p:cNvSpPr>
                <a:spLocks/>
              </p:cNvSpPr>
              <p:nvPr/>
            </p:nvSpPr>
            <p:spPr bwMode="auto">
              <a:xfrm flipH="1">
                <a:off x="3996" y="1296"/>
                <a:ext cx="1852" cy="1488"/>
              </a:xfrm>
              <a:custGeom>
                <a:avLst/>
                <a:gdLst>
                  <a:gd name="T0" fmla="*/ 1070 w 9260"/>
                  <a:gd name="T1" fmla="*/ 13065 h 13198"/>
                  <a:gd name="T2" fmla="*/ 828 w 9260"/>
                  <a:gd name="T3" fmla="*/ 12749 h 13198"/>
                  <a:gd name="T4" fmla="*/ 719 w 9260"/>
                  <a:gd name="T5" fmla="*/ 12380 h 13198"/>
                  <a:gd name="T6" fmla="*/ 675 w 9260"/>
                  <a:gd name="T7" fmla="*/ 11969 h 13198"/>
                  <a:gd name="T8" fmla="*/ 636 w 9260"/>
                  <a:gd name="T9" fmla="*/ 11716 h 13198"/>
                  <a:gd name="T10" fmla="*/ 571 w 9260"/>
                  <a:gd name="T11" fmla="*/ 11691 h 13198"/>
                  <a:gd name="T12" fmla="*/ 488 w 9260"/>
                  <a:gd name="T13" fmla="*/ 11443 h 13198"/>
                  <a:gd name="T14" fmla="*/ 366 w 9260"/>
                  <a:gd name="T15" fmla="*/ 10502 h 13198"/>
                  <a:gd name="T16" fmla="*/ 231 w 9260"/>
                  <a:gd name="T17" fmla="*/ 9316 h 13198"/>
                  <a:gd name="T18" fmla="*/ 124 w 9260"/>
                  <a:gd name="T19" fmla="*/ 8300 h 13198"/>
                  <a:gd name="T20" fmla="*/ 109 w 9260"/>
                  <a:gd name="T21" fmla="*/ 7233 h 13198"/>
                  <a:gd name="T22" fmla="*/ 191 w 9260"/>
                  <a:gd name="T23" fmla="*/ 5960 h 13198"/>
                  <a:gd name="T24" fmla="*/ 59 w 9260"/>
                  <a:gd name="T25" fmla="*/ 5052 h 13198"/>
                  <a:gd name="T26" fmla="*/ 75 w 9260"/>
                  <a:gd name="T27" fmla="*/ 4394 h 13198"/>
                  <a:gd name="T28" fmla="*/ 142 w 9260"/>
                  <a:gd name="T29" fmla="*/ 4015 h 13198"/>
                  <a:gd name="T30" fmla="*/ 246 w 9260"/>
                  <a:gd name="T31" fmla="*/ 3914 h 13198"/>
                  <a:gd name="T32" fmla="*/ 343 w 9260"/>
                  <a:gd name="T33" fmla="*/ 3859 h 13198"/>
                  <a:gd name="T34" fmla="*/ 483 w 9260"/>
                  <a:gd name="T35" fmla="*/ 3823 h 13198"/>
                  <a:gd name="T36" fmla="*/ 560 w 9260"/>
                  <a:gd name="T37" fmla="*/ 3735 h 13198"/>
                  <a:gd name="T38" fmla="*/ 433 w 9260"/>
                  <a:gd name="T39" fmla="*/ 3688 h 13198"/>
                  <a:gd name="T40" fmla="*/ 265 w 9260"/>
                  <a:gd name="T41" fmla="*/ 3665 h 13198"/>
                  <a:gd name="T42" fmla="*/ 98 w 9260"/>
                  <a:gd name="T43" fmla="*/ 3655 h 13198"/>
                  <a:gd name="T44" fmla="*/ 88 w 9260"/>
                  <a:gd name="T45" fmla="*/ 3408 h 13198"/>
                  <a:gd name="T46" fmla="*/ 254 w 9260"/>
                  <a:gd name="T47" fmla="*/ 2587 h 13198"/>
                  <a:gd name="T48" fmla="*/ 246 w 9260"/>
                  <a:gd name="T49" fmla="*/ 1911 h 13198"/>
                  <a:gd name="T50" fmla="*/ 223 w 9260"/>
                  <a:gd name="T51" fmla="*/ 1242 h 13198"/>
                  <a:gd name="T52" fmla="*/ 272 w 9260"/>
                  <a:gd name="T53" fmla="*/ 585 h 13198"/>
                  <a:gd name="T54" fmla="*/ 270 w 9260"/>
                  <a:gd name="T55" fmla="*/ 237 h 13198"/>
                  <a:gd name="T56" fmla="*/ 8294 w 9260"/>
                  <a:gd name="T57" fmla="*/ 0 h 13198"/>
                  <a:gd name="T58" fmla="*/ 8029 w 9260"/>
                  <a:gd name="T59" fmla="*/ 712 h 13198"/>
                  <a:gd name="T60" fmla="*/ 7886 w 9260"/>
                  <a:gd name="T61" fmla="*/ 1880 h 13198"/>
                  <a:gd name="T62" fmla="*/ 7827 w 9260"/>
                  <a:gd name="T63" fmla="*/ 3083 h 13198"/>
                  <a:gd name="T64" fmla="*/ 7809 w 9260"/>
                  <a:gd name="T65" fmla="*/ 3898 h 13198"/>
                  <a:gd name="T66" fmla="*/ 7705 w 9260"/>
                  <a:gd name="T67" fmla="*/ 3945 h 13198"/>
                  <a:gd name="T68" fmla="*/ 7564 w 9260"/>
                  <a:gd name="T69" fmla="*/ 3994 h 13198"/>
                  <a:gd name="T70" fmla="*/ 7491 w 9260"/>
                  <a:gd name="T71" fmla="*/ 4093 h 13198"/>
                  <a:gd name="T72" fmla="*/ 7419 w 9260"/>
                  <a:gd name="T73" fmla="*/ 4190 h 13198"/>
                  <a:gd name="T74" fmla="*/ 7544 w 9260"/>
                  <a:gd name="T75" fmla="*/ 4221 h 13198"/>
                  <a:gd name="T76" fmla="*/ 7681 w 9260"/>
                  <a:gd name="T77" fmla="*/ 4285 h 13198"/>
                  <a:gd name="T78" fmla="*/ 7809 w 9260"/>
                  <a:gd name="T79" fmla="*/ 4353 h 13198"/>
                  <a:gd name="T80" fmla="*/ 7904 w 9260"/>
                  <a:gd name="T81" fmla="*/ 4384 h 13198"/>
                  <a:gd name="T82" fmla="*/ 7904 w 9260"/>
                  <a:gd name="T83" fmla="*/ 4968 h 13198"/>
                  <a:gd name="T84" fmla="*/ 8011 w 9260"/>
                  <a:gd name="T85" fmla="*/ 6007 h 13198"/>
                  <a:gd name="T86" fmla="*/ 8082 w 9260"/>
                  <a:gd name="T87" fmla="*/ 7636 h 13198"/>
                  <a:gd name="T88" fmla="*/ 8172 w 9260"/>
                  <a:gd name="T89" fmla="*/ 9269 h 13198"/>
                  <a:gd name="T90" fmla="*/ 8340 w 9260"/>
                  <a:gd name="T91" fmla="*/ 10326 h 13198"/>
                  <a:gd name="T92" fmla="*/ 8507 w 9260"/>
                  <a:gd name="T93" fmla="*/ 10864 h 13198"/>
                  <a:gd name="T94" fmla="*/ 8611 w 9260"/>
                  <a:gd name="T95" fmla="*/ 11390 h 13198"/>
                  <a:gd name="T96" fmla="*/ 8728 w 9260"/>
                  <a:gd name="T97" fmla="*/ 11923 h 13198"/>
                  <a:gd name="T98" fmla="*/ 8923 w 9260"/>
                  <a:gd name="T99" fmla="*/ 12468 h 131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260"/>
                  <a:gd name="T151" fmla="*/ 0 h 13198"/>
                  <a:gd name="T152" fmla="*/ 9260 w 9260"/>
                  <a:gd name="T153" fmla="*/ 13198 h 131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260" h="13198">
                    <a:moveTo>
                      <a:pt x="9260" y="13198"/>
                    </a:moveTo>
                    <a:lnTo>
                      <a:pt x="1259" y="13198"/>
                    </a:lnTo>
                    <a:lnTo>
                      <a:pt x="1159" y="13133"/>
                    </a:lnTo>
                    <a:lnTo>
                      <a:pt x="1070" y="13065"/>
                    </a:lnTo>
                    <a:lnTo>
                      <a:pt x="994" y="12993"/>
                    </a:lnTo>
                    <a:lnTo>
                      <a:pt x="930" y="12915"/>
                    </a:lnTo>
                    <a:lnTo>
                      <a:pt x="872" y="12834"/>
                    </a:lnTo>
                    <a:lnTo>
                      <a:pt x="828" y="12749"/>
                    </a:lnTo>
                    <a:lnTo>
                      <a:pt x="792" y="12663"/>
                    </a:lnTo>
                    <a:lnTo>
                      <a:pt x="761" y="12572"/>
                    </a:lnTo>
                    <a:lnTo>
                      <a:pt x="737" y="12476"/>
                    </a:lnTo>
                    <a:lnTo>
                      <a:pt x="719" y="12380"/>
                    </a:lnTo>
                    <a:lnTo>
                      <a:pt x="703" y="12282"/>
                    </a:lnTo>
                    <a:lnTo>
                      <a:pt x="693" y="12180"/>
                    </a:lnTo>
                    <a:lnTo>
                      <a:pt x="683" y="12076"/>
                    </a:lnTo>
                    <a:lnTo>
                      <a:pt x="675" y="11969"/>
                    </a:lnTo>
                    <a:lnTo>
                      <a:pt x="667" y="11861"/>
                    </a:lnTo>
                    <a:lnTo>
                      <a:pt x="659" y="11752"/>
                    </a:lnTo>
                    <a:lnTo>
                      <a:pt x="649" y="11731"/>
                    </a:lnTo>
                    <a:lnTo>
                      <a:pt x="636" y="11716"/>
                    </a:lnTo>
                    <a:lnTo>
                      <a:pt x="623" y="11704"/>
                    </a:lnTo>
                    <a:lnTo>
                      <a:pt x="607" y="11696"/>
                    </a:lnTo>
                    <a:lnTo>
                      <a:pt x="589" y="11694"/>
                    </a:lnTo>
                    <a:lnTo>
                      <a:pt x="571" y="11691"/>
                    </a:lnTo>
                    <a:lnTo>
                      <a:pt x="550" y="11691"/>
                    </a:lnTo>
                    <a:lnTo>
                      <a:pt x="532" y="11689"/>
                    </a:lnTo>
                    <a:lnTo>
                      <a:pt x="511" y="11591"/>
                    </a:lnTo>
                    <a:lnTo>
                      <a:pt x="488" y="11443"/>
                    </a:lnTo>
                    <a:lnTo>
                      <a:pt x="459" y="11253"/>
                    </a:lnTo>
                    <a:lnTo>
                      <a:pt x="431" y="11030"/>
                    </a:lnTo>
                    <a:lnTo>
                      <a:pt x="397" y="10778"/>
                    </a:lnTo>
                    <a:lnTo>
                      <a:pt x="366" y="10502"/>
                    </a:lnTo>
                    <a:lnTo>
                      <a:pt x="329" y="10212"/>
                    </a:lnTo>
                    <a:lnTo>
                      <a:pt x="295" y="9913"/>
                    </a:lnTo>
                    <a:lnTo>
                      <a:pt x="262" y="9612"/>
                    </a:lnTo>
                    <a:lnTo>
                      <a:pt x="231" y="9316"/>
                    </a:lnTo>
                    <a:lnTo>
                      <a:pt x="199" y="9028"/>
                    </a:lnTo>
                    <a:lnTo>
                      <a:pt x="171" y="8760"/>
                    </a:lnTo>
                    <a:lnTo>
                      <a:pt x="145" y="8516"/>
                    </a:lnTo>
                    <a:lnTo>
                      <a:pt x="124" y="8300"/>
                    </a:lnTo>
                    <a:lnTo>
                      <a:pt x="109" y="8123"/>
                    </a:lnTo>
                    <a:lnTo>
                      <a:pt x="96" y="7988"/>
                    </a:lnTo>
                    <a:lnTo>
                      <a:pt x="91" y="7591"/>
                    </a:lnTo>
                    <a:lnTo>
                      <a:pt x="109" y="7233"/>
                    </a:lnTo>
                    <a:lnTo>
                      <a:pt x="137" y="6903"/>
                    </a:lnTo>
                    <a:lnTo>
                      <a:pt x="168" y="6588"/>
                    </a:lnTo>
                    <a:lnTo>
                      <a:pt x="189" y="6277"/>
                    </a:lnTo>
                    <a:lnTo>
                      <a:pt x="191" y="5960"/>
                    </a:lnTo>
                    <a:lnTo>
                      <a:pt x="163" y="5626"/>
                    </a:lnTo>
                    <a:lnTo>
                      <a:pt x="96" y="5262"/>
                    </a:lnTo>
                    <a:lnTo>
                      <a:pt x="73" y="5173"/>
                    </a:lnTo>
                    <a:lnTo>
                      <a:pt x="59" y="5052"/>
                    </a:lnTo>
                    <a:lnTo>
                      <a:pt x="56" y="4904"/>
                    </a:lnTo>
                    <a:lnTo>
                      <a:pt x="61" y="4737"/>
                    </a:lnTo>
                    <a:lnTo>
                      <a:pt x="67" y="4566"/>
                    </a:lnTo>
                    <a:lnTo>
                      <a:pt x="75" y="4394"/>
                    </a:lnTo>
                    <a:lnTo>
                      <a:pt x="78" y="4234"/>
                    </a:lnTo>
                    <a:lnTo>
                      <a:pt x="73" y="4093"/>
                    </a:lnTo>
                    <a:lnTo>
                      <a:pt x="109" y="4052"/>
                    </a:lnTo>
                    <a:lnTo>
                      <a:pt x="142" y="4015"/>
                    </a:lnTo>
                    <a:lnTo>
                      <a:pt x="171" y="3984"/>
                    </a:lnTo>
                    <a:lnTo>
                      <a:pt x="196" y="3958"/>
                    </a:lnTo>
                    <a:lnTo>
                      <a:pt x="223" y="3935"/>
                    </a:lnTo>
                    <a:lnTo>
                      <a:pt x="246" y="3914"/>
                    </a:lnTo>
                    <a:lnTo>
                      <a:pt x="267" y="3895"/>
                    </a:lnTo>
                    <a:lnTo>
                      <a:pt x="293" y="3882"/>
                    </a:lnTo>
                    <a:lnTo>
                      <a:pt x="316" y="3870"/>
                    </a:lnTo>
                    <a:lnTo>
                      <a:pt x="343" y="3859"/>
                    </a:lnTo>
                    <a:lnTo>
                      <a:pt x="371" y="3849"/>
                    </a:lnTo>
                    <a:lnTo>
                      <a:pt x="405" y="3841"/>
                    </a:lnTo>
                    <a:lnTo>
                      <a:pt x="441" y="3831"/>
                    </a:lnTo>
                    <a:lnTo>
                      <a:pt x="483" y="3823"/>
                    </a:lnTo>
                    <a:lnTo>
                      <a:pt x="530" y="3813"/>
                    </a:lnTo>
                    <a:lnTo>
                      <a:pt x="581" y="3803"/>
                    </a:lnTo>
                    <a:lnTo>
                      <a:pt x="581" y="3753"/>
                    </a:lnTo>
                    <a:lnTo>
                      <a:pt x="560" y="3735"/>
                    </a:lnTo>
                    <a:lnTo>
                      <a:pt x="535" y="3722"/>
                    </a:lnTo>
                    <a:lnTo>
                      <a:pt x="504" y="3709"/>
                    </a:lnTo>
                    <a:lnTo>
                      <a:pt x="469" y="3696"/>
                    </a:lnTo>
                    <a:lnTo>
                      <a:pt x="433" y="3688"/>
                    </a:lnTo>
                    <a:lnTo>
                      <a:pt x="394" y="3680"/>
                    </a:lnTo>
                    <a:lnTo>
                      <a:pt x="353" y="3673"/>
                    </a:lnTo>
                    <a:lnTo>
                      <a:pt x="308" y="3667"/>
                    </a:lnTo>
                    <a:lnTo>
                      <a:pt x="265" y="3665"/>
                    </a:lnTo>
                    <a:lnTo>
                      <a:pt x="223" y="3660"/>
                    </a:lnTo>
                    <a:lnTo>
                      <a:pt x="178" y="3657"/>
                    </a:lnTo>
                    <a:lnTo>
                      <a:pt x="137" y="3657"/>
                    </a:lnTo>
                    <a:lnTo>
                      <a:pt x="98" y="3655"/>
                    </a:lnTo>
                    <a:lnTo>
                      <a:pt x="61" y="3655"/>
                    </a:lnTo>
                    <a:lnTo>
                      <a:pt x="28" y="3655"/>
                    </a:lnTo>
                    <a:lnTo>
                      <a:pt x="0" y="3655"/>
                    </a:lnTo>
                    <a:lnTo>
                      <a:pt x="88" y="3408"/>
                    </a:lnTo>
                    <a:lnTo>
                      <a:pt x="155" y="3181"/>
                    </a:lnTo>
                    <a:lnTo>
                      <a:pt x="205" y="2969"/>
                    </a:lnTo>
                    <a:lnTo>
                      <a:pt x="236" y="2772"/>
                    </a:lnTo>
                    <a:lnTo>
                      <a:pt x="254" y="2587"/>
                    </a:lnTo>
                    <a:lnTo>
                      <a:pt x="262" y="2408"/>
                    </a:lnTo>
                    <a:lnTo>
                      <a:pt x="262" y="2239"/>
                    </a:lnTo>
                    <a:lnTo>
                      <a:pt x="254" y="2073"/>
                    </a:lnTo>
                    <a:lnTo>
                      <a:pt x="246" y="1911"/>
                    </a:lnTo>
                    <a:lnTo>
                      <a:pt x="234" y="1750"/>
                    </a:lnTo>
                    <a:lnTo>
                      <a:pt x="226" y="1584"/>
                    </a:lnTo>
                    <a:lnTo>
                      <a:pt x="221" y="1418"/>
                    </a:lnTo>
                    <a:lnTo>
                      <a:pt x="223" y="1242"/>
                    </a:lnTo>
                    <a:lnTo>
                      <a:pt x="236" y="1060"/>
                    </a:lnTo>
                    <a:lnTo>
                      <a:pt x="259" y="865"/>
                    </a:lnTo>
                    <a:lnTo>
                      <a:pt x="298" y="658"/>
                    </a:lnTo>
                    <a:lnTo>
                      <a:pt x="272" y="585"/>
                    </a:lnTo>
                    <a:lnTo>
                      <a:pt x="254" y="502"/>
                    </a:lnTo>
                    <a:lnTo>
                      <a:pt x="246" y="416"/>
                    </a:lnTo>
                    <a:lnTo>
                      <a:pt x="252" y="325"/>
                    </a:lnTo>
                    <a:lnTo>
                      <a:pt x="270" y="237"/>
                    </a:lnTo>
                    <a:lnTo>
                      <a:pt x="298" y="154"/>
                    </a:lnTo>
                    <a:lnTo>
                      <a:pt x="343" y="76"/>
                    </a:lnTo>
                    <a:lnTo>
                      <a:pt x="402" y="11"/>
                    </a:lnTo>
                    <a:lnTo>
                      <a:pt x="8294" y="0"/>
                    </a:lnTo>
                    <a:lnTo>
                      <a:pt x="8213" y="112"/>
                    </a:lnTo>
                    <a:lnTo>
                      <a:pt x="8143" y="273"/>
                    </a:lnTo>
                    <a:lnTo>
                      <a:pt x="8082" y="475"/>
                    </a:lnTo>
                    <a:lnTo>
                      <a:pt x="8029" y="712"/>
                    </a:lnTo>
                    <a:lnTo>
                      <a:pt x="7983" y="977"/>
                    </a:lnTo>
                    <a:lnTo>
                      <a:pt x="7943" y="1265"/>
                    </a:lnTo>
                    <a:lnTo>
                      <a:pt x="7912" y="1569"/>
                    </a:lnTo>
                    <a:lnTo>
                      <a:pt x="7886" y="1880"/>
                    </a:lnTo>
                    <a:lnTo>
                      <a:pt x="7865" y="2194"/>
                    </a:lnTo>
                    <a:lnTo>
                      <a:pt x="7850" y="2504"/>
                    </a:lnTo>
                    <a:lnTo>
                      <a:pt x="7837" y="2803"/>
                    </a:lnTo>
                    <a:lnTo>
                      <a:pt x="7827" y="3083"/>
                    </a:lnTo>
                    <a:lnTo>
                      <a:pt x="7822" y="3341"/>
                    </a:lnTo>
                    <a:lnTo>
                      <a:pt x="7816" y="3566"/>
                    </a:lnTo>
                    <a:lnTo>
                      <a:pt x="7811" y="3753"/>
                    </a:lnTo>
                    <a:lnTo>
                      <a:pt x="7809" y="3898"/>
                    </a:lnTo>
                    <a:lnTo>
                      <a:pt x="7787" y="3904"/>
                    </a:lnTo>
                    <a:lnTo>
                      <a:pt x="7764" y="3914"/>
                    </a:lnTo>
                    <a:lnTo>
                      <a:pt x="7736" y="3930"/>
                    </a:lnTo>
                    <a:lnTo>
                      <a:pt x="7705" y="3945"/>
                    </a:lnTo>
                    <a:lnTo>
                      <a:pt x="7670" y="3963"/>
                    </a:lnTo>
                    <a:lnTo>
                      <a:pt x="7637" y="3979"/>
                    </a:lnTo>
                    <a:lnTo>
                      <a:pt x="7600" y="3989"/>
                    </a:lnTo>
                    <a:lnTo>
                      <a:pt x="7564" y="3994"/>
                    </a:lnTo>
                    <a:lnTo>
                      <a:pt x="7559" y="4028"/>
                    </a:lnTo>
                    <a:lnTo>
                      <a:pt x="7541" y="4055"/>
                    </a:lnTo>
                    <a:lnTo>
                      <a:pt x="7517" y="4075"/>
                    </a:lnTo>
                    <a:lnTo>
                      <a:pt x="7491" y="4093"/>
                    </a:lnTo>
                    <a:lnTo>
                      <a:pt x="7465" y="4111"/>
                    </a:lnTo>
                    <a:lnTo>
                      <a:pt x="7442" y="4132"/>
                    </a:lnTo>
                    <a:lnTo>
                      <a:pt x="7424" y="4158"/>
                    </a:lnTo>
                    <a:lnTo>
                      <a:pt x="7419" y="4190"/>
                    </a:lnTo>
                    <a:lnTo>
                      <a:pt x="7447" y="4192"/>
                    </a:lnTo>
                    <a:lnTo>
                      <a:pt x="7478" y="4198"/>
                    </a:lnTo>
                    <a:lnTo>
                      <a:pt x="7509" y="4208"/>
                    </a:lnTo>
                    <a:lnTo>
                      <a:pt x="7544" y="4221"/>
                    </a:lnTo>
                    <a:lnTo>
                      <a:pt x="7577" y="4234"/>
                    </a:lnTo>
                    <a:lnTo>
                      <a:pt x="7611" y="4252"/>
                    </a:lnTo>
                    <a:lnTo>
                      <a:pt x="7644" y="4270"/>
                    </a:lnTo>
                    <a:lnTo>
                      <a:pt x="7681" y="4285"/>
                    </a:lnTo>
                    <a:lnTo>
                      <a:pt x="7715" y="4303"/>
                    </a:lnTo>
                    <a:lnTo>
                      <a:pt x="7746" y="4321"/>
                    </a:lnTo>
                    <a:lnTo>
                      <a:pt x="7779" y="4340"/>
                    </a:lnTo>
                    <a:lnTo>
                      <a:pt x="7809" y="4353"/>
                    </a:lnTo>
                    <a:lnTo>
                      <a:pt x="7837" y="4366"/>
                    </a:lnTo>
                    <a:lnTo>
                      <a:pt x="7863" y="4376"/>
                    </a:lnTo>
                    <a:lnTo>
                      <a:pt x="7884" y="4382"/>
                    </a:lnTo>
                    <a:lnTo>
                      <a:pt x="7904" y="4384"/>
                    </a:lnTo>
                    <a:lnTo>
                      <a:pt x="7896" y="4530"/>
                    </a:lnTo>
                    <a:lnTo>
                      <a:pt x="7886" y="4675"/>
                    </a:lnTo>
                    <a:lnTo>
                      <a:pt x="7884" y="4823"/>
                    </a:lnTo>
                    <a:lnTo>
                      <a:pt x="7904" y="4968"/>
                    </a:lnTo>
                    <a:lnTo>
                      <a:pt x="7938" y="5140"/>
                    </a:lnTo>
                    <a:lnTo>
                      <a:pt x="7967" y="5379"/>
                    </a:lnTo>
                    <a:lnTo>
                      <a:pt x="7990" y="5670"/>
                    </a:lnTo>
                    <a:lnTo>
                      <a:pt x="8011" y="6007"/>
                    </a:lnTo>
                    <a:lnTo>
                      <a:pt x="8029" y="6381"/>
                    </a:lnTo>
                    <a:lnTo>
                      <a:pt x="8047" y="6784"/>
                    </a:lnTo>
                    <a:lnTo>
                      <a:pt x="8062" y="7205"/>
                    </a:lnTo>
                    <a:lnTo>
                      <a:pt x="8082" y="7636"/>
                    </a:lnTo>
                    <a:lnTo>
                      <a:pt x="8100" y="8064"/>
                    </a:lnTo>
                    <a:lnTo>
                      <a:pt x="8120" y="8487"/>
                    </a:lnTo>
                    <a:lnTo>
                      <a:pt x="8143" y="8893"/>
                    </a:lnTo>
                    <a:lnTo>
                      <a:pt x="8172" y="9269"/>
                    </a:lnTo>
                    <a:lnTo>
                      <a:pt x="8203" y="9609"/>
                    </a:lnTo>
                    <a:lnTo>
                      <a:pt x="8242" y="9905"/>
                    </a:lnTo>
                    <a:lnTo>
                      <a:pt x="8286" y="10146"/>
                    </a:lnTo>
                    <a:lnTo>
                      <a:pt x="8340" y="10326"/>
                    </a:lnTo>
                    <a:lnTo>
                      <a:pt x="8393" y="10461"/>
                    </a:lnTo>
                    <a:lnTo>
                      <a:pt x="8434" y="10596"/>
                    </a:lnTo>
                    <a:lnTo>
                      <a:pt x="8473" y="10731"/>
                    </a:lnTo>
                    <a:lnTo>
                      <a:pt x="8507" y="10864"/>
                    </a:lnTo>
                    <a:lnTo>
                      <a:pt x="8536" y="10995"/>
                    </a:lnTo>
                    <a:lnTo>
                      <a:pt x="8562" y="11128"/>
                    </a:lnTo>
                    <a:lnTo>
                      <a:pt x="8587" y="11260"/>
                    </a:lnTo>
                    <a:lnTo>
                      <a:pt x="8611" y="11390"/>
                    </a:lnTo>
                    <a:lnTo>
                      <a:pt x="8637" y="11523"/>
                    </a:lnTo>
                    <a:lnTo>
                      <a:pt x="8663" y="11655"/>
                    </a:lnTo>
                    <a:lnTo>
                      <a:pt x="8694" y="11788"/>
                    </a:lnTo>
                    <a:lnTo>
                      <a:pt x="8728" y="11923"/>
                    </a:lnTo>
                    <a:lnTo>
                      <a:pt x="8767" y="12055"/>
                    </a:lnTo>
                    <a:lnTo>
                      <a:pt x="8811" y="12193"/>
                    </a:lnTo>
                    <a:lnTo>
                      <a:pt x="8863" y="12331"/>
                    </a:lnTo>
                    <a:lnTo>
                      <a:pt x="8923" y="12468"/>
                    </a:lnTo>
                    <a:lnTo>
                      <a:pt x="9260" y="13198"/>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dirty="0"/>
              </a:p>
            </p:txBody>
          </p:sp>
          <p:sp>
            <p:nvSpPr>
              <p:cNvPr id="5137" name="Freeform 6"/>
              <p:cNvSpPr>
                <a:spLocks/>
              </p:cNvSpPr>
              <p:nvPr/>
            </p:nvSpPr>
            <p:spPr bwMode="auto">
              <a:xfrm flipH="1">
                <a:off x="4122" y="1297"/>
                <a:ext cx="1642" cy="125"/>
              </a:xfrm>
              <a:custGeom>
                <a:avLst/>
                <a:gdLst>
                  <a:gd name="T0" fmla="*/ 7963 w 8212"/>
                  <a:gd name="T1" fmla="*/ 10 h 1119"/>
                  <a:gd name="T2" fmla="*/ 8098 w 8212"/>
                  <a:gd name="T3" fmla="*/ 71 h 1119"/>
                  <a:gd name="T4" fmla="*/ 8162 w 8212"/>
                  <a:gd name="T5" fmla="*/ 182 h 1119"/>
                  <a:gd name="T6" fmla="*/ 8196 w 8212"/>
                  <a:gd name="T7" fmla="*/ 340 h 1119"/>
                  <a:gd name="T8" fmla="*/ 8212 w 8212"/>
                  <a:gd name="T9" fmla="*/ 875 h 1119"/>
                  <a:gd name="T10" fmla="*/ 8167 w 8212"/>
                  <a:gd name="T11" fmla="*/ 891 h 1119"/>
                  <a:gd name="T12" fmla="*/ 8121 w 8212"/>
                  <a:gd name="T13" fmla="*/ 930 h 1119"/>
                  <a:gd name="T14" fmla="*/ 8082 w 8212"/>
                  <a:gd name="T15" fmla="*/ 977 h 1119"/>
                  <a:gd name="T16" fmla="*/ 8066 w 8212"/>
                  <a:gd name="T17" fmla="*/ 1020 h 1119"/>
                  <a:gd name="T18" fmla="*/ 1983 w 8212"/>
                  <a:gd name="T19" fmla="*/ 1112 h 1119"/>
                  <a:gd name="T20" fmla="*/ 2003 w 8212"/>
                  <a:gd name="T21" fmla="*/ 1057 h 1119"/>
                  <a:gd name="T22" fmla="*/ 1985 w 8212"/>
                  <a:gd name="T23" fmla="*/ 1015 h 1119"/>
                  <a:gd name="T24" fmla="*/ 1948 w 8212"/>
                  <a:gd name="T25" fmla="*/ 974 h 1119"/>
                  <a:gd name="T26" fmla="*/ 1912 w 8212"/>
                  <a:gd name="T27" fmla="*/ 922 h 1119"/>
                  <a:gd name="T28" fmla="*/ 1876 w 8212"/>
                  <a:gd name="T29" fmla="*/ 880 h 1119"/>
                  <a:gd name="T30" fmla="*/ 1858 w 8212"/>
                  <a:gd name="T31" fmla="*/ 776 h 1119"/>
                  <a:gd name="T32" fmla="*/ 1665 w 8212"/>
                  <a:gd name="T33" fmla="*/ 1119 h 1119"/>
                  <a:gd name="T34" fmla="*/ 1520 w 8212"/>
                  <a:gd name="T35" fmla="*/ 1114 h 1119"/>
                  <a:gd name="T36" fmla="*/ 1419 w 8212"/>
                  <a:gd name="T37" fmla="*/ 1099 h 1119"/>
                  <a:gd name="T38" fmla="*/ 1336 w 8212"/>
                  <a:gd name="T39" fmla="*/ 1078 h 1119"/>
                  <a:gd name="T40" fmla="*/ 1250 w 8212"/>
                  <a:gd name="T41" fmla="*/ 1057 h 1119"/>
                  <a:gd name="T42" fmla="*/ 1140 w 8212"/>
                  <a:gd name="T43" fmla="*/ 1041 h 1119"/>
                  <a:gd name="T44" fmla="*/ 985 w 8212"/>
                  <a:gd name="T45" fmla="*/ 1036 h 1119"/>
                  <a:gd name="T46" fmla="*/ 764 w 8212"/>
                  <a:gd name="T47" fmla="*/ 1044 h 1119"/>
                  <a:gd name="T48" fmla="*/ 452 w 8212"/>
                  <a:gd name="T49" fmla="*/ 1070 h 1119"/>
                  <a:gd name="T50" fmla="*/ 574 w 8212"/>
                  <a:gd name="T51" fmla="*/ 925 h 1119"/>
                  <a:gd name="T52" fmla="*/ 614 w 8212"/>
                  <a:gd name="T53" fmla="*/ 766 h 1119"/>
                  <a:gd name="T54" fmla="*/ 579 w 8212"/>
                  <a:gd name="T55" fmla="*/ 610 h 1119"/>
                  <a:gd name="T56" fmla="*/ 476 w 8212"/>
                  <a:gd name="T57" fmla="*/ 480 h 1119"/>
                  <a:gd name="T58" fmla="*/ 408 w 8212"/>
                  <a:gd name="T59" fmla="*/ 387 h 1119"/>
                  <a:gd name="T60" fmla="*/ 359 w 8212"/>
                  <a:gd name="T61" fmla="*/ 301 h 1119"/>
                  <a:gd name="T62" fmla="*/ 317 w 8212"/>
                  <a:gd name="T63" fmla="*/ 224 h 1119"/>
                  <a:gd name="T64" fmla="*/ 278 w 8212"/>
                  <a:gd name="T65" fmla="*/ 156 h 1119"/>
                  <a:gd name="T66" fmla="*/ 234 w 8212"/>
                  <a:gd name="T67" fmla="*/ 102 h 1119"/>
                  <a:gd name="T68" fmla="*/ 177 w 8212"/>
                  <a:gd name="T69" fmla="*/ 57 h 1119"/>
                  <a:gd name="T70" fmla="*/ 102 w 8212"/>
                  <a:gd name="T71" fmla="*/ 26 h 1119"/>
                  <a:gd name="T72" fmla="*/ 0 w 8212"/>
                  <a:gd name="T73" fmla="*/ 10 h 11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12"/>
                  <a:gd name="T112" fmla="*/ 0 h 1119"/>
                  <a:gd name="T113" fmla="*/ 8212 w 8212"/>
                  <a:gd name="T114" fmla="*/ 1119 h 11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12" h="1119">
                    <a:moveTo>
                      <a:pt x="7858" y="0"/>
                    </a:moveTo>
                    <a:lnTo>
                      <a:pt x="7963" y="10"/>
                    </a:lnTo>
                    <a:lnTo>
                      <a:pt x="8040" y="34"/>
                    </a:lnTo>
                    <a:lnTo>
                      <a:pt x="8098" y="71"/>
                    </a:lnTo>
                    <a:lnTo>
                      <a:pt x="8136" y="120"/>
                    </a:lnTo>
                    <a:lnTo>
                      <a:pt x="8162" y="182"/>
                    </a:lnTo>
                    <a:lnTo>
                      <a:pt x="8180" y="255"/>
                    </a:lnTo>
                    <a:lnTo>
                      <a:pt x="8196" y="340"/>
                    </a:lnTo>
                    <a:lnTo>
                      <a:pt x="8212" y="436"/>
                    </a:lnTo>
                    <a:lnTo>
                      <a:pt x="8212" y="875"/>
                    </a:lnTo>
                    <a:lnTo>
                      <a:pt x="8191" y="880"/>
                    </a:lnTo>
                    <a:lnTo>
                      <a:pt x="8167" y="891"/>
                    </a:lnTo>
                    <a:lnTo>
                      <a:pt x="8144" y="909"/>
                    </a:lnTo>
                    <a:lnTo>
                      <a:pt x="8121" y="930"/>
                    </a:lnTo>
                    <a:lnTo>
                      <a:pt x="8100" y="953"/>
                    </a:lnTo>
                    <a:lnTo>
                      <a:pt x="8082" y="977"/>
                    </a:lnTo>
                    <a:lnTo>
                      <a:pt x="8072" y="1000"/>
                    </a:lnTo>
                    <a:lnTo>
                      <a:pt x="8066" y="1020"/>
                    </a:lnTo>
                    <a:lnTo>
                      <a:pt x="1957" y="1119"/>
                    </a:lnTo>
                    <a:lnTo>
                      <a:pt x="1983" y="1112"/>
                    </a:lnTo>
                    <a:lnTo>
                      <a:pt x="1998" y="1089"/>
                    </a:lnTo>
                    <a:lnTo>
                      <a:pt x="2003" y="1057"/>
                    </a:lnTo>
                    <a:lnTo>
                      <a:pt x="2003" y="1020"/>
                    </a:lnTo>
                    <a:lnTo>
                      <a:pt x="1985" y="1015"/>
                    </a:lnTo>
                    <a:lnTo>
                      <a:pt x="1967" y="997"/>
                    </a:lnTo>
                    <a:lnTo>
                      <a:pt x="1948" y="974"/>
                    </a:lnTo>
                    <a:lnTo>
                      <a:pt x="1930" y="948"/>
                    </a:lnTo>
                    <a:lnTo>
                      <a:pt x="1912" y="922"/>
                    </a:lnTo>
                    <a:lnTo>
                      <a:pt x="1894" y="898"/>
                    </a:lnTo>
                    <a:lnTo>
                      <a:pt x="1876" y="880"/>
                    </a:lnTo>
                    <a:lnTo>
                      <a:pt x="1858" y="875"/>
                    </a:lnTo>
                    <a:lnTo>
                      <a:pt x="1858" y="776"/>
                    </a:lnTo>
                    <a:lnTo>
                      <a:pt x="1759" y="763"/>
                    </a:lnTo>
                    <a:lnTo>
                      <a:pt x="1665" y="1119"/>
                    </a:lnTo>
                    <a:lnTo>
                      <a:pt x="1588" y="1117"/>
                    </a:lnTo>
                    <a:lnTo>
                      <a:pt x="1520" y="1114"/>
                    </a:lnTo>
                    <a:lnTo>
                      <a:pt x="1466" y="1107"/>
                    </a:lnTo>
                    <a:lnTo>
                      <a:pt x="1419" y="1099"/>
                    </a:lnTo>
                    <a:lnTo>
                      <a:pt x="1374" y="1089"/>
                    </a:lnTo>
                    <a:lnTo>
                      <a:pt x="1336" y="1078"/>
                    </a:lnTo>
                    <a:lnTo>
                      <a:pt x="1294" y="1068"/>
                    </a:lnTo>
                    <a:lnTo>
                      <a:pt x="1250" y="1057"/>
                    </a:lnTo>
                    <a:lnTo>
                      <a:pt x="1201" y="1049"/>
                    </a:lnTo>
                    <a:lnTo>
                      <a:pt x="1140" y="1041"/>
                    </a:lnTo>
                    <a:lnTo>
                      <a:pt x="1071" y="1036"/>
                    </a:lnTo>
                    <a:lnTo>
                      <a:pt x="985" y="1036"/>
                    </a:lnTo>
                    <a:lnTo>
                      <a:pt x="884" y="1036"/>
                    </a:lnTo>
                    <a:lnTo>
                      <a:pt x="764" y="1044"/>
                    </a:lnTo>
                    <a:lnTo>
                      <a:pt x="622" y="1054"/>
                    </a:lnTo>
                    <a:lnTo>
                      <a:pt x="452" y="1070"/>
                    </a:lnTo>
                    <a:lnTo>
                      <a:pt x="525" y="1000"/>
                    </a:lnTo>
                    <a:lnTo>
                      <a:pt x="574" y="925"/>
                    </a:lnTo>
                    <a:lnTo>
                      <a:pt x="603" y="847"/>
                    </a:lnTo>
                    <a:lnTo>
                      <a:pt x="614" y="766"/>
                    </a:lnTo>
                    <a:lnTo>
                      <a:pt x="606" y="686"/>
                    </a:lnTo>
                    <a:lnTo>
                      <a:pt x="579" y="610"/>
                    </a:lnTo>
                    <a:lnTo>
                      <a:pt x="535" y="543"/>
                    </a:lnTo>
                    <a:lnTo>
                      <a:pt x="476" y="480"/>
                    </a:lnTo>
                    <a:lnTo>
                      <a:pt x="439" y="434"/>
                    </a:lnTo>
                    <a:lnTo>
                      <a:pt x="408" y="387"/>
                    </a:lnTo>
                    <a:lnTo>
                      <a:pt x="382" y="342"/>
                    </a:lnTo>
                    <a:lnTo>
                      <a:pt x="359" y="301"/>
                    </a:lnTo>
                    <a:lnTo>
                      <a:pt x="336" y="263"/>
                    </a:lnTo>
                    <a:lnTo>
                      <a:pt x="317" y="224"/>
                    </a:lnTo>
                    <a:lnTo>
                      <a:pt x="296" y="189"/>
                    </a:lnTo>
                    <a:lnTo>
                      <a:pt x="278" y="156"/>
                    </a:lnTo>
                    <a:lnTo>
                      <a:pt x="255" y="127"/>
                    </a:lnTo>
                    <a:lnTo>
                      <a:pt x="234" y="102"/>
                    </a:lnTo>
                    <a:lnTo>
                      <a:pt x="209" y="78"/>
                    </a:lnTo>
                    <a:lnTo>
                      <a:pt x="177" y="57"/>
                    </a:lnTo>
                    <a:lnTo>
                      <a:pt x="143" y="39"/>
                    </a:lnTo>
                    <a:lnTo>
                      <a:pt x="102" y="26"/>
                    </a:lnTo>
                    <a:lnTo>
                      <a:pt x="54" y="16"/>
                    </a:lnTo>
                    <a:lnTo>
                      <a:pt x="0" y="10"/>
                    </a:lnTo>
                    <a:lnTo>
                      <a:pt x="7858" y="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sp>
            <p:nvSpPr>
              <p:cNvPr id="5138" name="Freeform 7"/>
              <p:cNvSpPr>
                <a:spLocks/>
              </p:cNvSpPr>
              <p:nvPr/>
            </p:nvSpPr>
            <p:spPr bwMode="auto">
              <a:xfrm flipH="1">
                <a:off x="3888" y="2663"/>
                <a:ext cx="1701" cy="121"/>
              </a:xfrm>
              <a:custGeom>
                <a:avLst/>
                <a:gdLst>
                  <a:gd name="T0" fmla="*/ 7917 w 8504"/>
                  <a:gd name="T1" fmla="*/ 1068 h 1068"/>
                  <a:gd name="T2" fmla="*/ 8032 w 8504"/>
                  <a:gd name="T3" fmla="*/ 1058 h 1068"/>
                  <a:gd name="T4" fmla="*/ 8137 w 8504"/>
                  <a:gd name="T5" fmla="*/ 1037 h 1068"/>
                  <a:gd name="T6" fmla="*/ 8236 w 8504"/>
                  <a:gd name="T7" fmla="*/ 1009 h 1068"/>
                  <a:gd name="T8" fmla="*/ 8325 w 8504"/>
                  <a:gd name="T9" fmla="*/ 966 h 1068"/>
                  <a:gd name="T10" fmla="*/ 8397 w 8504"/>
                  <a:gd name="T11" fmla="*/ 912 h 1068"/>
                  <a:gd name="T12" fmla="*/ 8455 w 8504"/>
                  <a:gd name="T13" fmla="*/ 844 h 1068"/>
                  <a:gd name="T14" fmla="*/ 8494 w 8504"/>
                  <a:gd name="T15" fmla="*/ 762 h 1068"/>
                  <a:gd name="T16" fmla="*/ 8211 w 8504"/>
                  <a:gd name="T17" fmla="*/ 196 h 1068"/>
                  <a:gd name="T18" fmla="*/ 8167 w 8504"/>
                  <a:gd name="T19" fmla="*/ 180 h 1068"/>
                  <a:gd name="T20" fmla="*/ 8119 w 8504"/>
                  <a:gd name="T21" fmla="*/ 140 h 1068"/>
                  <a:gd name="T22" fmla="*/ 8081 w 8504"/>
                  <a:gd name="T23" fmla="*/ 94 h 1068"/>
                  <a:gd name="T24" fmla="*/ 8065 w 8504"/>
                  <a:gd name="T25" fmla="*/ 50 h 1068"/>
                  <a:gd name="T26" fmla="*/ 5958 w 8504"/>
                  <a:gd name="T27" fmla="*/ 283 h 1068"/>
                  <a:gd name="T28" fmla="*/ 5980 w 8504"/>
                  <a:gd name="T29" fmla="*/ 338 h 1068"/>
                  <a:gd name="T30" fmla="*/ 5961 w 8504"/>
                  <a:gd name="T31" fmla="*/ 380 h 1068"/>
                  <a:gd name="T32" fmla="*/ 5924 w 8504"/>
                  <a:gd name="T33" fmla="*/ 421 h 1068"/>
                  <a:gd name="T34" fmla="*/ 5888 w 8504"/>
                  <a:gd name="T35" fmla="*/ 473 h 1068"/>
                  <a:gd name="T36" fmla="*/ 5852 w 8504"/>
                  <a:gd name="T37" fmla="*/ 515 h 1068"/>
                  <a:gd name="T38" fmla="*/ 5833 w 8504"/>
                  <a:gd name="T39" fmla="*/ 619 h 1068"/>
                  <a:gd name="T40" fmla="*/ 5641 w 8504"/>
                  <a:gd name="T41" fmla="*/ 275 h 1068"/>
                  <a:gd name="T42" fmla="*/ 5517 w 8504"/>
                  <a:gd name="T43" fmla="*/ 273 h 1068"/>
                  <a:gd name="T44" fmla="*/ 5327 w 8504"/>
                  <a:gd name="T45" fmla="*/ 268 h 1068"/>
                  <a:gd name="T46" fmla="*/ 5075 w 8504"/>
                  <a:gd name="T47" fmla="*/ 260 h 1068"/>
                  <a:gd name="T48" fmla="*/ 4774 w 8504"/>
                  <a:gd name="T49" fmla="*/ 247 h 1068"/>
                  <a:gd name="T50" fmla="*/ 4428 w 8504"/>
                  <a:gd name="T51" fmla="*/ 232 h 1068"/>
                  <a:gd name="T52" fmla="*/ 4051 w 8504"/>
                  <a:gd name="T53" fmla="*/ 216 h 1068"/>
                  <a:gd name="T54" fmla="*/ 3651 w 8504"/>
                  <a:gd name="T55" fmla="*/ 196 h 1068"/>
                  <a:gd name="T56" fmla="*/ 3238 w 8504"/>
                  <a:gd name="T57" fmla="*/ 177 h 1068"/>
                  <a:gd name="T58" fmla="*/ 2815 w 8504"/>
                  <a:gd name="T59" fmla="*/ 154 h 1068"/>
                  <a:gd name="T60" fmla="*/ 2397 w 8504"/>
                  <a:gd name="T61" fmla="*/ 133 h 1068"/>
                  <a:gd name="T62" fmla="*/ 1991 w 8504"/>
                  <a:gd name="T63" fmla="*/ 109 h 1068"/>
                  <a:gd name="T64" fmla="*/ 1607 w 8504"/>
                  <a:gd name="T65" fmla="*/ 86 h 1068"/>
                  <a:gd name="T66" fmla="*/ 1252 w 8504"/>
                  <a:gd name="T67" fmla="*/ 63 h 1068"/>
                  <a:gd name="T68" fmla="*/ 934 w 8504"/>
                  <a:gd name="T69" fmla="*/ 42 h 1068"/>
                  <a:gd name="T70" fmla="*/ 664 w 8504"/>
                  <a:gd name="T71" fmla="*/ 22 h 1068"/>
                  <a:gd name="T72" fmla="*/ 451 w 8504"/>
                  <a:gd name="T73" fmla="*/ 0 h 1068"/>
                  <a:gd name="T74" fmla="*/ 586 w 8504"/>
                  <a:gd name="T75" fmla="*/ 162 h 1068"/>
                  <a:gd name="T76" fmla="*/ 656 w 8504"/>
                  <a:gd name="T77" fmla="*/ 354 h 1068"/>
                  <a:gd name="T78" fmla="*/ 651 w 8504"/>
                  <a:gd name="T79" fmla="*/ 543 h 1068"/>
                  <a:gd name="T80" fmla="*/ 561 w 8504"/>
                  <a:gd name="T81" fmla="*/ 688 h 1068"/>
                  <a:gd name="T82" fmla="*/ 449 w 8504"/>
                  <a:gd name="T83" fmla="*/ 738 h 1068"/>
                  <a:gd name="T84" fmla="*/ 370 w 8504"/>
                  <a:gd name="T85" fmla="*/ 793 h 1068"/>
                  <a:gd name="T86" fmla="*/ 311 w 8504"/>
                  <a:gd name="T87" fmla="*/ 852 h 1068"/>
                  <a:gd name="T88" fmla="*/ 266 w 8504"/>
                  <a:gd name="T89" fmla="*/ 910 h 1068"/>
                  <a:gd name="T90" fmla="*/ 222 w 8504"/>
                  <a:gd name="T91" fmla="*/ 964 h 1068"/>
                  <a:gd name="T92" fmla="*/ 171 w 8504"/>
                  <a:gd name="T93" fmla="*/ 1009 h 1068"/>
                  <a:gd name="T94" fmla="*/ 98 w 8504"/>
                  <a:gd name="T95" fmla="*/ 1042 h 1068"/>
                  <a:gd name="T96" fmla="*/ 0 w 8504"/>
                  <a:gd name="T97" fmla="*/ 1060 h 10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504"/>
                  <a:gd name="T148" fmla="*/ 0 h 1068"/>
                  <a:gd name="T149" fmla="*/ 8504 w 8504"/>
                  <a:gd name="T150" fmla="*/ 1068 h 10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504" h="1068">
                    <a:moveTo>
                      <a:pt x="7857" y="1050"/>
                    </a:moveTo>
                    <a:lnTo>
                      <a:pt x="7917" y="1068"/>
                    </a:lnTo>
                    <a:lnTo>
                      <a:pt x="7974" y="1063"/>
                    </a:lnTo>
                    <a:lnTo>
                      <a:pt x="8032" y="1058"/>
                    </a:lnTo>
                    <a:lnTo>
                      <a:pt x="8086" y="1047"/>
                    </a:lnTo>
                    <a:lnTo>
                      <a:pt x="8137" y="1037"/>
                    </a:lnTo>
                    <a:lnTo>
                      <a:pt x="8190" y="1024"/>
                    </a:lnTo>
                    <a:lnTo>
                      <a:pt x="8236" y="1009"/>
                    </a:lnTo>
                    <a:lnTo>
                      <a:pt x="8284" y="987"/>
                    </a:lnTo>
                    <a:lnTo>
                      <a:pt x="8325" y="966"/>
                    </a:lnTo>
                    <a:lnTo>
                      <a:pt x="8361" y="941"/>
                    </a:lnTo>
                    <a:lnTo>
                      <a:pt x="8397" y="912"/>
                    </a:lnTo>
                    <a:lnTo>
                      <a:pt x="8429" y="881"/>
                    </a:lnTo>
                    <a:lnTo>
                      <a:pt x="8455" y="844"/>
                    </a:lnTo>
                    <a:lnTo>
                      <a:pt x="8476" y="805"/>
                    </a:lnTo>
                    <a:lnTo>
                      <a:pt x="8494" y="762"/>
                    </a:lnTo>
                    <a:lnTo>
                      <a:pt x="8504" y="712"/>
                    </a:lnTo>
                    <a:lnTo>
                      <a:pt x="8211" y="196"/>
                    </a:lnTo>
                    <a:lnTo>
                      <a:pt x="8190" y="190"/>
                    </a:lnTo>
                    <a:lnTo>
                      <a:pt x="8167" y="180"/>
                    </a:lnTo>
                    <a:lnTo>
                      <a:pt x="8143" y="162"/>
                    </a:lnTo>
                    <a:lnTo>
                      <a:pt x="8119" y="140"/>
                    </a:lnTo>
                    <a:lnTo>
                      <a:pt x="8099" y="117"/>
                    </a:lnTo>
                    <a:lnTo>
                      <a:pt x="8081" y="94"/>
                    </a:lnTo>
                    <a:lnTo>
                      <a:pt x="8070" y="71"/>
                    </a:lnTo>
                    <a:lnTo>
                      <a:pt x="8065" y="50"/>
                    </a:lnTo>
                    <a:lnTo>
                      <a:pt x="5932" y="275"/>
                    </a:lnTo>
                    <a:lnTo>
                      <a:pt x="5958" y="283"/>
                    </a:lnTo>
                    <a:lnTo>
                      <a:pt x="5974" y="307"/>
                    </a:lnTo>
                    <a:lnTo>
                      <a:pt x="5980" y="338"/>
                    </a:lnTo>
                    <a:lnTo>
                      <a:pt x="5980" y="374"/>
                    </a:lnTo>
                    <a:lnTo>
                      <a:pt x="5961" y="380"/>
                    </a:lnTo>
                    <a:lnTo>
                      <a:pt x="5942" y="398"/>
                    </a:lnTo>
                    <a:lnTo>
                      <a:pt x="5924" y="421"/>
                    </a:lnTo>
                    <a:lnTo>
                      <a:pt x="5906" y="448"/>
                    </a:lnTo>
                    <a:lnTo>
                      <a:pt x="5888" y="473"/>
                    </a:lnTo>
                    <a:lnTo>
                      <a:pt x="5870" y="497"/>
                    </a:lnTo>
                    <a:lnTo>
                      <a:pt x="5852" y="515"/>
                    </a:lnTo>
                    <a:lnTo>
                      <a:pt x="5833" y="520"/>
                    </a:lnTo>
                    <a:lnTo>
                      <a:pt x="5833" y="619"/>
                    </a:lnTo>
                    <a:lnTo>
                      <a:pt x="5735" y="632"/>
                    </a:lnTo>
                    <a:lnTo>
                      <a:pt x="5641" y="275"/>
                    </a:lnTo>
                    <a:lnTo>
                      <a:pt x="5590" y="275"/>
                    </a:lnTo>
                    <a:lnTo>
                      <a:pt x="5517" y="273"/>
                    </a:lnTo>
                    <a:lnTo>
                      <a:pt x="5431" y="270"/>
                    </a:lnTo>
                    <a:lnTo>
                      <a:pt x="5327" y="268"/>
                    </a:lnTo>
                    <a:lnTo>
                      <a:pt x="5208" y="263"/>
                    </a:lnTo>
                    <a:lnTo>
                      <a:pt x="5075" y="260"/>
                    </a:lnTo>
                    <a:lnTo>
                      <a:pt x="4930" y="252"/>
                    </a:lnTo>
                    <a:lnTo>
                      <a:pt x="4774" y="247"/>
                    </a:lnTo>
                    <a:lnTo>
                      <a:pt x="4604" y="239"/>
                    </a:lnTo>
                    <a:lnTo>
                      <a:pt x="4428" y="232"/>
                    </a:lnTo>
                    <a:lnTo>
                      <a:pt x="4244" y="224"/>
                    </a:lnTo>
                    <a:lnTo>
                      <a:pt x="4051" y="216"/>
                    </a:lnTo>
                    <a:lnTo>
                      <a:pt x="3854" y="206"/>
                    </a:lnTo>
                    <a:lnTo>
                      <a:pt x="3651" y="196"/>
                    </a:lnTo>
                    <a:lnTo>
                      <a:pt x="3446" y="188"/>
                    </a:lnTo>
                    <a:lnTo>
                      <a:pt x="3238" y="177"/>
                    </a:lnTo>
                    <a:lnTo>
                      <a:pt x="3028" y="167"/>
                    </a:lnTo>
                    <a:lnTo>
                      <a:pt x="2815" y="154"/>
                    </a:lnTo>
                    <a:lnTo>
                      <a:pt x="2608" y="143"/>
                    </a:lnTo>
                    <a:lnTo>
                      <a:pt x="2397" y="133"/>
                    </a:lnTo>
                    <a:lnTo>
                      <a:pt x="2192" y="120"/>
                    </a:lnTo>
                    <a:lnTo>
                      <a:pt x="1991" y="109"/>
                    </a:lnTo>
                    <a:lnTo>
                      <a:pt x="1797" y="97"/>
                    </a:lnTo>
                    <a:lnTo>
                      <a:pt x="1607" y="86"/>
                    </a:lnTo>
                    <a:lnTo>
                      <a:pt x="1425" y="76"/>
                    </a:lnTo>
                    <a:lnTo>
                      <a:pt x="1252" y="63"/>
                    </a:lnTo>
                    <a:lnTo>
                      <a:pt x="1088" y="53"/>
                    </a:lnTo>
                    <a:lnTo>
                      <a:pt x="934" y="42"/>
                    </a:lnTo>
                    <a:lnTo>
                      <a:pt x="791" y="32"/>
                    </a:lnTo>
                    <a:lnTo>
                      <a:pt x="664" y="22"/>
                    </a:lnTo>
                    <a:lnTo>
                      <a:pt x="550" y="11"/>
                    </a:lnTo>
                    <a:lnTo>
                      <a:pt x="451" y="0"/>
                    </a:lnTo>
                    <a:lnTo>
                      <a:pt x="526" y="76"/>
                    </a:lnTo>
                    <a:lnTo>
                      <a:pt x="586" y="162"/>
                    </a:lnTo>
                    <a:lnTo>
                      <a:pt x="630" y="255"/>
                    </a:lnTo>
                    <a:lnTo>
                      <a:pt x="656" y="354"/>
                    </a:lnTo>
                    <a:lnTo>
                      <a:pt x="661" y="453"/>
                    </a:lnTo>
                    <a:lnTo>
                      <a:pt x="651" y="543"/>
                    </a:lnTo>
                    <a:lnTo>
                      <a:pt x="615" y="624"/>
                    </a:lnTo>
                    <a:lnTo>
                      <a:pt x="561" y="688"/>
                    </a:lnTo>
                    <a:lnTo>
                      <a:pt x="500" y="712"/>
                    </a:lnTo>
                    <a:lnTo>
                      <a:pt x="449" y="738"/>
                    </a:lnTo>
                    <a:lnTo>
                      <a:pt x="407" y="764"/>
                    </a:lnTo>
                    <a:lnTo>
                      <a:pt x="370" y="793"/>
                    </a:lnTo>
                    <a:lnTo>
                      <a:pt x="339" y="821"/>
                    </a:lnTo>
                    <a:lnTo>
                      <a:pt x="311" y="852"/>
                    </a:lnTo>
                    <a:lnTo>
                      <a:pt x="288" y="881"/>
                    </a:lnTo>
                    <a:lnTo>
                      <a:pt x="266" y="910"/>
                    </a:lnTo>
                    <a:lnTo>
                      <a:pt x="243" y="938"/>
                    </a:lnTo>
                    <a:lnTo>
                      <a:pt x="222" y="964"/>
                    </a:lnTo>
                    <a:lnTo>
                      <a:pt x="197" y="987"/>
                    </a:lnTo>
                    <a:lnTo>
                      <a:pt x="171" y="1009"/>
                    </a:lnTo>
                    <a:lnTo>
                      <a:pt x="137" y="1027"/>
                    </a:lnTo>
                    <a:lnTo>
                      <a:pt x="98" y="1042"/>
                    </a:lnTo>
                    <a:lnTo>
                      <a:pt x="54" y="1052"/>
                    </a:lnTo>
                    <a:lnTo>
                      <a:pt x="0" y="1060"/>
                    </a:lnTo>
                    <a:lnTo>
                      <a:pt x="7857" y="105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grpSp>
        <p:grpSp>
          <p:nvGrpSpPr>
            <p:cNvPr id="4" name="Group 8"/>
            <p:cNvGrpSpPr>
              <a:grpSpLocks/>
            </p:cNvGrpSpPr>
            <p:nvPr/>
          </p:nvGrpSpPr>
          <p:grpSpPr bwMode="auto">
            <a:xfrm flipH="1">
              <a:off x="432" y="1824"/>
              <a:ext cx="804" cy="1496"/>
              <a:chOff x="4028" y="2018"/>
              <a:chExt cx="1104" cy="2294"/>
            </a:xfrm>
          </p:grpSpPr>
          <p:sp>
            <p:nvSpPr>
              <p:cNvPr id="5127" name="Freeform 9"/>
              <p:cNvSpPr>
                <a:spLocks/>
              </p:cNvSpPr>
              <p:nvPr/>
            </p:nvSpPr>
            <p:spPr bwMode="auto">
              <a:xfrm>
                <a:off x="4072" y="2266"/>
                <a:ext cx="879" cy="1880"/>
              </a:xfrm>
              <a:custGeom>
                <a:avLst/>
                <a:gdLst>
                  <a:gd name="T0" fmla="*/ 459 w 2637"/>
                  <a:gd name="T1" fmla="*/ 4235 h 5641"/>
                  <a:gd name="T2" fmla="*/ 505 w 2637"/>
                  <a:gd name="T3" fmla="*/ 4086 h 5641"/>
                  <a:gd name="T4" fmla="*/ 549 w 2637"/>
                  <a:gd name="T5" fmla="*/ 3941 h 5641"/>
                  <a:gd name="T6" fmla="*/ 595 w 2637"/>
                  <a:gd name="T7" fmla="*/ 3802 h 5641"/>
                  <a:gd name="T8" fmla="*/ 641 w 2637"/>
                  <a:gd name="T9" fmla="*/ 3663 h 5641"/>
                  <a:gd name="T10" fmla="*/ 688 w 2637"/>
                  <a:gd name="T11" fmla="*/ 3526 h 5641"/>
                  <a:gd name="T12" fmla="*/ 737 w 2637"/>
                  <a:gd name="T13" fmla="*/ 3390 h 5641"/>
                  <a:gd name="T14" fmla="*/ 784 w 2637"/>
                  <a:gd name="T15" fmla="*/ 3260 h 5641"/>
                  <a:gd name="T16" fmla="*/ 836 w 2637"/>
                  <a:gd name="T17" fmla="*/ 3130 h 5641"/>
                  <a:gd name="T18" fmla="*/ 886 w 2637"/>
                  <a:gd name="T19" fmla="*/ 3004 h 5641"/>
                  <a:gd name="T20" fmla="*/ 938 w 2637"/>
                  <a:gd name="T21" fmla="*/ 2876 h 5641"/>
                  <a:gd name="T22" fmla="*/ 991 w 2637"/>
                  <a:gd name="T23" fmla="*/ 2749 h 5641"/>
                  <a:gd name="T24" fmla="*/ 1047 w 2637"/>
                  <a:gd name="T25" fmla="*/ 2625 h 5641"/>
                  <a:gd name="T26" fmla="*/ 1102 w 2637"/>
                  <a:gd name="T27" fmla="*/ 2502 h 5641"/>
                  <a:gd name="T28" fmla="*/ 1161 w 2637"/>
                  <a:gd name="T29" fmla="*/ 2378 h 5641"/>
                  <a:gd name="T30" fmla="*/ 1220 w 2637"/>
                  <a:gd name="T31" fmla="*/ 2257 h 5641"/>
                  <a:gd name="T32" fmla="*/ 1285 w 2637"/>
                  <a:gd name="T33" fmla="*/ 2133 h 5641"/>
                  <a:gd name="T34" fmla="*/ 1347 w 2637"/>
                  <a:gd name="T35" fmla="*/ 2010 h 5641"/>
                  <a:gd name="T36" fmla="*/ 1416 w 2637"/>
                  <a:gd name="T37" fmla="*/ 1886 h 5641"/>
                  <a:gd name="T38" fmla="*/ 1483 w 2637"/>
                  <a:gd name="T39" fmla="*/ 1762 h 5641"/>
                  <a:gd name="T40" fmla="*/ 1555 w 2637"/>
                  <a:gd name="T41" fmla="*/ 1638 h 5641"/>
                  <a:gd name="T42" fmla="*/ 1629 w 2637"/>
                  <a:gd name="T43" fmla="*/ 1514 h 5641"/>
                  <a:gd name="T44" fmla="*/ 1702 w 2637"/>
                  <a:gd name="T45" fmla="*/ 1388 h 5641"/>
                  <a:gd name="T46" fmla="*/ 1783 w 2637"/>
                  <a:gd name="T47" fmla="*/ 1257 h 5641"/>
                  <a:gd name="T48" fmla="*/ 1863 w 2637"/>
                  <a:gd name="T49" fmla="*/ 1128 h 5641"/>
                  <a:gd name="T50" fmla="*/ 1951 w 2637"/>
                  <a:gd name="T51" fmla="*/ 998 h 5641"/>
                  <a:gd name="T52" fmla="*/ 2037 w 2637"/>
                  <a:gd name="T53" fmla="*/ 861 h 5641"/>
                  <a:gd name="T54" fmla="*/ 2130 w 2637"/>
                  <a:gd name="T55" fmla="*/ 725 h 5641"/>
                  <a:gd name="T56" fmla="*/ 2223 w 2637"/>
                  <a:gd name="T57" fmla="*/ 586 h 5641"/>
                  <a:gd name="T58" fmla="*/ 2322 w 2637"/>
                  <a:gd name="T59" fmla="*/ 447 h 5641"/>
                  <a:gd name="T60" fmla="*/ 2424 w 2637"/>
                  <a:gd name="T61" fmla="*/ 301 h 5641"/>
                  <a:gd name="T62" fmla="*/ 2529 w 2637"/>
                  <a:gd name="T63" fmla="*/ 153 h 5641"/>
                  <a:gd name="T64" fmla="*/ 2637 w 2637"/>
                  <a:gd name="T65" fmla="*/ 0 h 5641"/>
                  <a:gd name="T66" fmla="*/ 2492 w 2637"/>
                  <a:gd name="T67" fmla="*/ 242 h 5641"/>
                  <a:gd name="T68" fmla="*/ 2343 w 2637"/>
                  <a:gd name="T69" fmla="*/ 487 h 5641"/>
                  <a:gd name="T70" fmla="*/ 2192 w 2637"/>
                  <a:gd name="T71" fmla="*/ 737 h 5641"/>
                  <a:gd name="T72" fmla="*/ 2040 w 2637"/>
                  <a:gd name="T73" fmla="*/ 994 h 5641"/>
                  <a:gd name="T74" fmla="*/ 1888 w 2637"/>
                  <a:gd name="T75" fmla="*/ 1255 h 5641"/>
                  <a:gd name="T76" fmla="*/ 1740 w 2637"/>
                  <a:gd name="T77" fmla="*/ 1518 h 5641"/>
                  <a:gd name="T78" fmla="*/ 1594 w 2637"/>
                  <a:gd name="T79" fmla="*/ 1784 h 5641"/>
                  <a:gd name="T80" fmla="*/ 1453 w 2637"/>
                  <a:gd name="T81" fmla="*/ 2049 h 5641"/>
                  <a:gd name="T82" fmla="*/ 1316 w 2637"/>
                  <a:gd name="T83" fmla="*/ 2319 h 5641"/>
                  <a:gd name="T84" fmla="*/ 1189 w 2637"/>
                  <a:gd name="T85" fmla="*/ 2588 h 5641"/>
                  <a:gd name="T86" fmla="*/ 1069 w 2637"/>
                  <a:gd name="T87" fmla="*/ 2855 h 5641"/>
                  <a:gd name="T88" fmla="*/ 961 w 2637"/>
                  <a:gd name="T89" fmla="*/ 3124 h 5641"/>
                  <a:gd name="T90" fmla="*/ 861 w 2637"/>
                  <a:gd name="T91" fmla="*/ 3390 h 5641"/>
                  <a:gd name="T92" fmla="*/ 775 w 2637"/>
                  <a:gd name="T93" fmla="*/ 3653 h 5641"/>
                  <a:gd name="T94" fmla="*/ 700 w 2637"/>
                  <a:gd name="T95" fmla="*/ 3916 h 5641"/>
                  <a:gd name="T96" fmla="*/ 641 w 2637"/>
                  <a:gd name="T97" fmla="*/ 4173 h 5641"/>
                  <a:gd name="T98" fmla="*/ 418 w 2637"/>
                  <a:gd name="T99" fmla="*/ 5111 h 5641"/>
                  <a:gd name="T100" fmla="*/ 0 w 2637"/>
                  <a:gd name="T101" fmla="*/ 5641 h 5641"/>
                  <a:gd name="T102" fmla="*/ 459 w 2637"/>
                  <a:gd name="T103" fmla="*/ 4235 h 56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37"/>
                  <a:gd name="T157" fmla="*/ 0 h 5641"/>
                  <a:gd name="T158" fmla="*/ 2637 w 2637"/>
                  <a:gd name="T159" fmla="*/ 5641 h 564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37" h="5641">
                    <a:moveTo>
                      <a:pt x="459" y="4235"/>
                    </a:moveTo>
                    <a:lnTo>
                      <a:pt x="505" y="4086"/>
                    </a:lnTo>
                    <a:lnTo>
                      <a:pt x="549" y="3941"/>
                    </a:lnTo>
                    <a:lnTo>
                      <a:pt x="595" y="3802"/>
                    </a:lnTo>
                    <a:lnTo>
                      <a:pt x="641" y="3663"/>
                    </a:lnTo>
                    <a:lnTo>
                      <a:pt x="688" y="3526"/>
                    </a:lnTo>
                    <a:lnTo>
                      <a:pt x="737" y="3390"/>
                    </a:lnTo>
                    <a:lnTo>
                      <a:pt x="784" y="3260"/>
                    </a:lnTo>
                    <a:lnTo>
                      <a:pt x="836" y="3130"/>
                    </a:lnTo>
                    <a:lnTo>
                      <a:pt x="886" y="3004"/>
                    </a:lnTo>
                    <a:lnTo>
                      <a:pt x="938" y="2876"/>
                    </a:lnTo>
                    <a:lnTo>
                      <a:pt x="991" y="2749"/>
                    </a:lnTo>
                    <a:lnTo>
                      <a:pt x="1047" y="2625"/>
                    </a:lnTo>
                    <a:lnTo>
                      <a:pt x="1102" y="2502"/>
                    </a:lnTo>
                    <a:lnTo>
                      <a:pt x="1161" y="2378"/>
                    </a:lnTo>
                    <a:lnTo>
                      <a:pt x="1220" y="2257"/>
                    </a:lnTo>
                    <a:lnTo>
                      <a:pt x="1285" y="2133"/>
                    </a:lnTo>
                    <a:lnTo>
                      <a:pt x="1347" y="2010"/>
                    </a:lnTo>
                    <a:lnTo>
                      <a:pt x="1416" y="1886"/>
                    </a:lnTo>
                    <a:lnTo>
                      <a:pt x="1483" y="1762"/>
                    </a:lnTo>
                    <a:lnTo>
                      <a:pt x="1555" y="1638"/>
                    </a:lnTo>
                    <a:lnTo>
                      <a:pt x="1629" y="1514"/>
                    </a:lnTo>
                    <a:lnTo>
                      <a:pt x="1702" y="1388"/>
                    </a:lnTo>
                    <a:lnTo>
                      <a:pt x="1783" y="1257"/>
                    </a:lnTo>
                    <a:lnTo>
                      <a:pt x="1863" y="1128"/>
                    </a:lnTo>
                    <a:lnTo>
                      <a:pt x="1951" y="998"/>
                    </a:lnTo>
                    <a:lnTo>
                      <a:pt x="2037" y="861"/>
                    </a:lnTo>
                    <a:lnTo>
                      <a:pt x="2130" y="725"/>
                    </a:lnTo>
                    <a:lnTo>
                      <a:pt x="2223" y="586"/>
                    </a:lnTo>
                    <a:lnTo>
                      <a:pt x="2322" y="447"/>
                    </a:lnTo>
                    <a:lnTo>
                      <a:pt x="2424" y="301"/>
                    </a:lnTo>
                    <a:lnTo>
                      <a:pt x="2529" y="153"/>
                    </a:lnTo>
                    <a:lnTo>
                      <a:pt x="2637" y="0"/>
                    </a:lnTo>
                    <a:lnTo>
                      <a:pt x="2492" y="242"/>
                    </a:lnTo>
                    <a:lnTo>
                      <a:pt x="2343" y="487"/>
                    </a:lnTo>
                    <a:lnTo>
                      <a:pt x="2192" y="737"/>
                    </a:lnTo>
                    <a:lnTo>
                      <a:pt x="2040" y="994"/>
                    </a:lnTo>
                    <a:lnTo>
                      <a:pt x="1888" y="1255"/>
                    </a:lnTo>
                    <a:lnTo>
                      <a:pt x="1740" y="1518"/>
                    </a:lnTo>
                    <a:lnTo>
                      <a:pt x="1594" y="1784"/>
                    </a:lnTo>
                    <a:lnTo>
                      <a:pt x="1453" y="2049"/>
                    </a:lnTo>
                    <a:lnTo>
                      <a:pt x="1316" y="2319"/>
                    </a:lnTo>
                    <a:lnTo>
                      <a:pt x="1189" y="2588"/>
                    </a:lnTo>
                    <a:lnTo>
                      <a:pt x="1069" y="2855"/>
                    </a:lnTo>
                    <a:lnTo>
                      <a:pt x="961" y="3124"/>
                    </a:lnTo>
                    <a:lnTo>
                      <a:pt x="861" y="3390"/>
                    </a:lnTo>
                    <a:lnTo>
                      <a:pt x="775" y="3653"/>
                    </a:lnTo>
                    <a:lnTo>
                      <a:pt x="700" y="3916"/>
                    </a:lnTo>
                    <a:lnTo>
                      <a:pt x="641" y="4173"/>
                    </a:lnTo>
                    <a:lnTo>
                      <a:pt x="418" y="5111"/>
                    </a:lnTo>
                    <a:lnTo>
                      <a:pt x="0" y="5641"/>
                    </a:lnTo>
                    <a:lnTo>
                      <a:pt x="459" y="4235"/>
                    </a:lnTo>
                    <a:close/>
                  </a:path>
                </a:pathLst>
              </a:custGeom>
              <a:solidFill>
                <a:srgbClr val="FFFFFF">
                  <a:alpha val="50195"/>
                </a:srgbClr>
              </a:solidFill>
              <a:ln w="9525">
                <a:noFill/>
                <a:round/>
                <a:headEnd/>
                <a:tailEnd/>
              </a:ln>
            </p:spPr>
            <p:txBody>
              <a:bodyPr lIns="16" tIns="8" rIns="16" bIns="8">
                <a:spAutoFit/>
              </a:bodyPr>
              <a:lstStyle/>
              <a:p>
                <a:endParaRPr lang="ar-SA"/>
              </a:p>
            </p:txBody>
          </p:sp>
          <p:sp>
            <p:nvSpPr>
              <p:cNvPr id="5128" name="Freeform 10"/>
              <p:cNvSpPr>
                <a:spLocks/>
              </p:cNvSpPr>
              <p:nvPr/>
            </p:nvSpPr>
            <p:spPr bwMode="auto">
              <a:xfrm>
                <a:off x="4222" y="2264"/>
                <a:ext cx="732" cy="1414"/>
              </a:xfrm>
              <a:custGeom>
                <a:avLst/>
                <a:gdLst>
                  <a:gd name="T0" fmla="*/ 2179 w 2198"/>
                  <a:gd name="T1" fmla="*/ 0 h 4243"/>
                  <a:gd name="T2" fmla="*/ 1965 w 2198"/>
                  <a:gd name="T3" fmla="*/ 301 h 4243"/>
                  <a:gd name="T4" fmla="*/ 1765 w 2198"/>
                  <a:gd name="T5" fmla="*/ 586 h 4243"/>
                  <a:gd name="T6" fmla="*/ 1579 w 2198"/>
                  <a:gd name="T7" fmla="*/ 861 h 4243"/>
                  <a:gd name="T8" fmla="*/ 1406 w 2198"/>
                  <a:gd name="T9" fmla="*/ 1128 h 4243"/>
                  <a:gd name="T10" fmla="*/ 1245 w 2198"/>
                  <a:gd name="T11" fmla="*/ 1387 h 4243"/>
                  <a:gd name="T12" fmla="*/ 1096 w 2198"/>
                  <a:gd name="T13" fmla="*/ 1638 h 4243"/>
                  <a:gd name="T14" fmla="*/ 957 w 2198"/>
                  <a:gd name="T15" fmla="*/ 1889 h 4243"/>
                  <a:gd name="T16" fmla="*/ 827 w 2198"/>
                  <a:gd name="T17" fmla="*/ 2136 h 4243"/>
                  <a:gd name="T18" fmla="*/ 702 w 2198"/>
                  <a:gd name="T19" fmla="*/ 2381 h 4243"/>
                  <a:gd name="T20" fmla="*/ 588 w 2198"/>
                  <a:gd name="T21" fmla="*/ 2628 h 4243"/>
                  <a:gd name="T22" fmla="*/ 480 w 2198"/>
                  <a:gd name="T23" fmla="*/ 2879 h 4243"/>
                  <a:gd name="T24" fmla="*/ 378 w 2198"/>
                  <a:gd name="T25" fmla="*/ 3133 h 4243"/>
                  <a:gd name="T26" fmla="*/ 279 w 2198"/>
                  <a:gd name="T27" fmla="*/ 3392 h 4243"/>
                  <a:gd name="T28" fmla="*/ 183 w 2198"/>
                  <a:gd name="T29" fmla="*/ 3665 h 4243"/>
                  <a:gd name="T30" fmla="*/ 90 w 2198"/>
                  <a:gd name="T31" fmla="*/ 3943 h 4243"/>
                  <a:gd name="T32" fmla="*/ 0 w 2198"/>
                  <a:gd name="T33" fmla="*/ 4237 h 4243"/>
                  <a:gd name="T34" fmla="*/ 65 w 2198"/>
                  <a:gd name="T35" fmla="*/ 4096 h 4243"/>
                  <a:gd name="T36" fmla="*/ 155 w 2198"/>
                  <a:gd name="T37" fmla="*/ 3810 h 4243"/>
                  <a:gd name="T38" fmla="*/ 248 w 2198"/>
                  <a:gd name="T39" fmla="*/ 3535 h 4243"/>
                  <a:gd name="T40" fmla="*/ 344 w 2198"/>
                  <a:gd name="T41" fmla="*/ 3269 h 4243"/>
                  <a:gd name="T42" fmla="*/ 446 w 2198"/>
                  <a:gd name="T43" fmla="*/ 3012 h 4243"/>
                  <a:gd name="T44" fmla="*/ 551 w 2198"/>
                  <a:gd name="T45" fmla="*/ 2759 h 4243"/>
                  <a:gd name="T46" fmla="*/ 663 w 2198"/>
                  <a:gd name="T47" fmla="*/ 2510 h 4243"/>
                  <a:gd name="T48" fmla="*/ 781 w 2198"/>
                  <a:gd name="T49" fmla="*/ 2267 h 4243"/>
                  <a:gd name="T50" fmla="*/ 908 w 2198"/>
                  <a:gd name="T51" fmla="*/ 2018 h 4243"/>
                  <a:gd name="T52" fmla="*/ 1043 w 2198"/>
                  <a:gd name="T53" fmla="*/ 1771 h 4243"/>
                  <a:gd name="T54" fmla="*/ 1189 w 2198"/>
                  <a:gd name="T55" fmla="*/ 1526 h 4243"/>
                  <a:gd name="T56" fmla="*/ 1343 w 2198"/>
                  <a:gd name="T57" fmla="*/ 1269 h 4243"/>
                  <a:gd name="T58" fmla="*/ 1510 w 2198"/>
                  <a:gd name="T59" fmla="*/ 1010 h 4243"/>
                  <a:gd name="T60" fmla="*/ 1690 w 2198"/>
                  <a:gd name="T61" fmla="*/ 737 h 4243"/>
                  <a:gd name="T62" fmla="*/ 1882 w 2198"/>
                  <a:gd name="T63" fmla="*/ 459 h 4243"/>
                  <a:gd name="T64" fmla="*/ 2090 w 2198"/>
                  <a:gd name="T65" fmla="*/ 165 h 4243"/>
                  <a:gd name="T66" fmla="*/ 2179 w 2198"/>
                  <a:gd name="T67" fmla="*/ 0 h 4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98"/>
                  <a:gd name="T103" fmla="*/ 0 h 4243"/>
                  <a:gd name="T104" fmla="*/ 2198 w 2198"/>
                  <a:gd name="T105" fmla="*/ 4243 h 4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98" h="4243">
                    <a:moveTo>
                      <a:pt x="2198" y="12"/>
                    </a:moveTo>
                    <a:lnTo>
                      <a:pt x="2179" y="0"/>
                    </a:lnTo>
                    <a:lnTo>
                      <a:pt x="2071" y="152"/>
                    </a:lnTo>
                    <a:lnTo>
                      <a:pt x="1965" y="301"/>
                    </a:lnTo>
                    <a:lnTo>
                      <a:pt x="1863" y="446"/>
                    </a:lnTo>
                    <a:lnTo>
                      <a:pt x="1765" y="586"/>
                    </a:lnTo>
                    <a:lnTo>
                      <a:pt x="1672" y="725"/>
                    </a:lnTo>
                    <a:lnTo>
                      <a:pt x="1579" y="861"/>
                    </a:lnTo>
                    <a:lnTo>
                      <a:pt x="1492" y="997"/>
                    </a:lnTo>
                    <a:lnTo>
                      <a:pt x="1406" y="1128"/>
                    </a:lnTo>
                    <a:lnTo>
                      <a:pt x="1325" y="1257"/>
                    </a:lnTo>
                    <a:lnTo>
                      <a:pt x="1245" y="1387"/>
                    </a:lnTo>
                    <a:lnTo>
                      <a:pt x="1171" y="1514"/>
                    </a:lnTo>
                    <a:lnTo>
                      <a:pt x="1096" y="1638"/>
                    </a:lnTo>
                    <a:lnTo>
                      <a:pt x="1025" y="1765"/>
                    </a:lnTo>
                    <a:lnTo>
                      <a:pt x="957" y="1889"/>
                    </a:lnTo>
                    <a:lnTo>
                      <a:pt x="889" y="2012"/>
                    </a:lnTo>
                    <a:lnTo>
                      <a:pt x="827" y="2136"/>
                    </a:lnTo>
                    <a:lnTo>
                      <a:pt x="761" y="2261"/>
                    </a:lnTo>
                    <a:lnTo>
                      <a:pt x="702" y="2381"/>
                    </a:lnTo>
                    <a:lnTo>
                      <a:pt x="644" y="2504"/>
                    </a:lnTo>
                    <a:lnTo>
                      <a:pt x="588" y="2628"/>
                    </a:lnTo>
                    <a:lnTo>
                      <a:pt x="533" y="2753"/>
                    </a:lnTo>
                    <a:lnTo>
                      <a:pt x="480" y="2879"/>
                    </a:lnTo>
                    <a:lnTo>
                      <a:pt x="428" y="3006"/>
                    </a:lnTo>
                    <a:lnTo>
                      <a:pt x="378" y="3133"/>
                    </a:lnTo>
                    <a:lnTo>
                      <a:pt x="326" y="3263"/>
                    </a:lnTo>
                    <a:lnTo>
                      <a:pt x="279" y="3392"/>
                    </a:lnTo>
                    <a:lnTo>
                      <a:pt x="230" y="3529"/>
                    </a:lnTo>
                    <a:lnTo>
                      <a:pt x="183" y="3665"/>
                    </a:lnTo>
                    <a:lnTo>
                      <a:pt x="137" y="3804"/>
                    </a:lnTo>
                    <a:lnTo>
                      <a:pt x="90" y="3943"/>
                    </a:lnTo>
                    <a:lnTo>
                      <a:pt x="47" y="4089"/>
                    </a:lnTo>
                    <a:lnTo>
                      <a:pt x="0" y="4237"/>
                    </a:lnTo>
                    <a:lnTo>
                      <a:pt x="20" y="4243"/>
                    </a:lnTo>
                    <a:lnTo>
                      <a:pt x="65" y="4096"/>
                    </a:lnTo>
                    <a:lnTo>
                      <a:pt x="108" y="3949"/>
                    </a:lnTo>
                    <a:lnTo>
                      <a:pt x="155" y="3810"/>
                    </a:lnTo>
                    <a:lnTo>
                      <a:pt x="202" y="3671"/>
                    </a:lnTo>
                    <a:lnTo>
                      <a:pt x="248" y="3535"/>
                    </a:lnTo>
                    <a:lnTo>
                      <a:pt x="298" y="3398"/>
                    </a:lnTo>
                    <a:lnTo>
                      <a:pt x="344" y="3269"/>
                    </a:lnTo>
                    <a:lnTo>
                      <a:pt x="396" y="3139"/>
                    </a:lnTo>
                    <a:lnTo>
                      <a:pt x="446" y="3012"/>
                    </a:lnTo>
                    <a:lnTo>
                      <a:pt x="498" y="2885"/>
                    </a:lnTo>
                    <a:lnTo>
                      <a:pt x="551" y="2759"/>
                    </a:lnTo>
                    <a:lnTo>
                      <a:pt x="606" y="2635"/>
                    </a:lnTo>
                    <a:lnTo>
                      <a:pt x="663" y="2510"/>
                    </a:lnTo>
                    <a:lnTo>
                      <a:pt x="722" y="2387"/>
                    </a:lnTo>
                    <a:lnTo>
                      <a:pt x="781" y="2267"/>
                    </a:lnTo>
                    <a:lnTo>
                      <a:pt x="845" y="2143"/>
                    </a:lnTo>
                    <a:lnTo>
                      <a:pt x="908" y="2018"/>
                    </a:lnTo>
                    <a:lnTo>
                      <a:pt x="975" y="1895"/>
                    </a:lnTo>
                    <a:lnTo>
                      <a:pt x="1043" y="1771"/>
                    </a:lnTo>
                    <a:lnTo>
                      <a:pt x="1114" y="1651"/>
                    </a:lnTo>
                    <a:lnTo>
                      <a:pt x="1189" y="1526"/>
                    </a:lnTo>
                    <a:lnTo>
                      <a:pt x="1263" y="1400"/>
                    </a:lnTo>
                    <a:lnTo>
                      <a:pt x="1343" y="1269"/>
                    </a:lnTo>
                    <a:lnTo>
                      <a:pt x="1424" y="1140"/>
                    </a:lnTo>
                    <a:lnTo>
                      <a:pt x="1510" y="1010"/>
                    </a:lnTo>
                    <a:lnTo>
                      <a:pt x="1598" y="873"/>
                    </a:lnTo>
                    <a:lnTo>
                      <a:pt x="1690" y="737"/>
                    </a:lnTo>
                    <a:lnTo>
                      <a:pt x="1783" y="598"/>
                    </a:lnTo>
                    <a:lnTo>
                      <a:pt x="1882" y="459"/>
                    </a:lnTo>
                    <a:lnTo>
                      <a:pt x="1984" y="314"/>
                    </a:lnTo>
                    <a:lnTo>
                      <a:pt x="2090" y="165"/>
                    </a:lnTo>
                    <a:lnTo>
                      <a:pt x="2198" y="12"/>
                    </a:lnTo>
                    <a:lnTo>
                      <a:pt x="2179" y="0"/>
                    </a:lnTo>
                    <a:lnTo>
                      <a:pt x="2198" y="12"/>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29" name="Freeform 11"/>
              <p:cNvSpPr>
                <a:spLocks/>
              </p:cNvSpPr>
              <p:nvPr/>
            </p:nvSpPr>
            <p:spPr bwMode="auto">
              <a:xfrm>
                <a:off x="4283" y="2264"/>
                <a:ext cx="671" cy="1393"/>
              </a:xfrm>
              <a:custGeom>
                <a:avLst/>
                <a:gdLst>
                  <a:gd name="T0" fmla="*/ 19 w 2015"/>
                  <a:gd name="T1" fmla="*/ 4179 h 4179"/>
                  <a:gd name="T2" fmla="*/ 78 w 2015"/>
                  <a:gd name="T3" fmla="*/ 3922 h 4179"/>
                  <a:gd name="T4" fmla="*/ 152 w 2015"/>
                  <a:gd name="T5" fmla="*/ 3663 h 4179"/>
                  <a:gd name="T6" fmla="*/ 239 w 2015"/>
                  <a:gd name="T7" fmla="*/ 3398 h 4179"/>
                  <a:gd name="T8" fmla="*/ 337 w 2015"/>
                  <a:gd name="T9" fmla="*/ 3133 h 4179"/>
                  <a:gd name="T10" fmla="*/ 446 w 2015"/>
                  <a:gd name="T11" fmla="*/ 2863 h 4179"/>
                  <a:gd name="T12" fmla="*/ 566 w 2015"/>
                  <a:gd name="T13" fmla="*/ 2598 h 4179"/>
                  <a:gd name="T14" fmla="*/ 694 w 2015"/>
                  <a:gd name="T15" fmla="*/ 2328 h 4179"/>
                  <a:gd name="T16" fmla="*/ 829 w 2015"/>
                  <a:gd name="T17" fmla="*/ 2059 h 4179"/>
                  <a:gd name="T18" fmla="*/ 972 w 2015"/>
                  <a:gd name="T19" fmla="*/ 1792 h 4179"/>
                  <a:gd name="T20" fmla="*/ 1117 w 2015"/>
                  <a:gd name="T21" fmla="*/ 1526 h 4179"/>
                  <a:gd name="T22" fmla="*/ 1266 w 2015"/>
                  <a:gd name="T23" fmla="*/ 1263 h 4179"/>
                  <a:gd name="T24" fmla="*/ 1417 w 2015"/>
                  <a:gd name="T25" fmla="*/ 1006 h 4179"/>
                  <a:gd name="T26" fmla="*/ 1570 w 2015"/>
                  <a:gd name="T27" fmla="*/ 749 h 4179"/>
                  <a:gd name="T28" fmla="*/ 1721 w 2015"/>
                  <a:gd name="T29" fmla="*/ 499 h 4179"/>
                  <a:gd name="T30" fmla="*/ 1870 w 2015"/>
                  <a:gd name="T31" fmla="*/ 255 h 4179"/>
                  <a:gd name="T32" fmla="*/ 2015 w 2015"/>
                  <a:gd name="T33" fmla="*/ 12 h 4179"/>
                  <a:gd name="T34" fmla="*/ 1996 w 2015"/>
                  <a:gd name="T35" fmla="*/ 0 h 4179"/>
                  <a:gd name="T36" fmla="*/ 1851 w 2015"/>
                  <a:gd name="T37" fmla="*/ 242 h 4179"/>
                  <a:gd name="T38" fmla="*/ 1702 w 2015"/>
                  <a:gd name="T39" fmla="*/ 487 h 4179"/>
                  <a:gd name="T40" fmla="*/ 1551 w 2015"/>
                  <a:gd name="T41" fmla="*/ 737 h 4179"/>
                  <a:gd name="T42" fmla="*/ 1399 w 2015"/>
                  <a:gd name="T43" fmla="*/ 994 h 4179"/>
                  <a:gd name="T44" fmla="*/ 1247 w 2015"/>
                  <a:gd name="T45" fmla="*/ 1257 h 4179"/>
                  <a:gd name="T46" fmla="*/ 1099 w 2015"/>
                  <a:gd name="T47" fmla="*/ 1520 h 4179"/>
                  <a:gd name="T48" fmla="*/ 953 w 2015"/>
                  <a:gd name="T49" fmla="*/ 1786 h 4179"/>
                  <a:gd name="T50" fmla="*/ 811 w 2015"/>
                  <a:gd name="T51" fmla="*/ 2053 h 4179"/>
                  <a:gd name="T52" fmla="*/ 674 w 2015"/>
                  <a:gd name="T53" fmla="*/ 2322 h 4179"/>
                  <a:gd name="T54" fmla="*/ 548 w 2015"/>
                  <a:gd name="T55" fmla="*/ 2591 h 4179"/>
                  <a:gd name="T56" fmla="*/ 427 w 2015"/>
                  <a:gd name="T57" fmla="*/ 2857 h 4179"/>
                  <a:gd name="T58" fmla="*/ 319 w 2015"/>
                  <a:gd name="T59" fmla="*/ 3127 h 4179"/>
                  <a:gd name="T60" fmla="*/ 219 w 2015"/>
                  <a:gd name="T61" fmla="*/ 3392 h 4179"/>
                  <a:gd name="T62" fmla="*/ 133 w 2015"/>
                  <a:gd name="T63" fmla="*/ 3655 h 4179"/>
                  <a:gd name="T64" fmla="*/ 59 w 2015"/>
                  <a:gd name="T65" fmla="*/ 3922 h 4179"/>
                  <a:gd name="T66" fmla="*/ 0 w 2015"/>
                  <a:gd name="T67" fmla="*/ 4179 h 4179"/>
                  <a:gd name="T68" fmla="*/ 19 w 2015"/>
                  <a:gd name="T69" fmla="*/ 4179 h 41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15"/>
                  <a:gd name="T106" fmla="*/ 0 h 4179"/>
                  <a:gd name="T107" fmla="*/ 2015 w 2015"/>
                  <a:gd name="T108" fmla="*/ 4179 h 41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15" h="4179">
                    <a:moveTo>
                      <a:pt x="19" y="4179"/>
                    </a:moveTo>
                    <a:lnTo>
                      <a:pt x="78" y="3922"/>
                    </a:lnTo>
                    <a:lnTo>
                      <a:pt x="152" y="3663"/>
                    </a:lnTo>
                    <a:lnTo>
                      <a:pt x="239" y="3398"/>
                    </a:lnTo>
                    <a:lnTo>
                      <a:pt x="337" y="3133"/>
                    </a:lnTo>
                    <a:lnTo>
                      <a:pt x="446" y="2863"/>
                    </a:lnTo>
                    <a:lnTo>
                      <a:pt x="566" y="2598"/>
                    </a:lnTo>
                    <a:lnTo>
                      <a:pt x="694" y="2328"/>
                    </a:lnTo>
                    <a:lnTo>
                      <a:pt x="829" y="2059"/>
                    </a:lnTo>
                    <a:lnTo>
                      <a:pt x="972" y="1792"/>
                    </a:lnTo>
                    <a:lnTo>
                      <a:pt x="1117" y="1526"/>
                    </a:lnTo>
                    <a:lnTo>
                      <a:pt x="1266" y="1263"/>
                    </a:lnTo>
                    <a:lnTo>
                      <a:pt x="1417" y="1006"/>
                    </a:lnTo>
                    <a:lnTo>
                      <a:pt x="1570" y="749"/>
                    </a:lnTo>
                    <a:lnTo>
                      <a:pt x="1721" y="499"/>
                    </a:lnTo>
                    <a:lnTo>
                      <a:pt x="1870" y="255"/>
                    </a:lnTo>
                    <a:lnTo>
                      <a:pt x="2015" y="12"/>
                    </a:lnTo>
                    <a:lnTo>
                      <a:pt x="1996" y="0"/>
                    </a:lnTo>
                    <a:lnTo>
                      <a:pt x="1851" y="242"/>
                    </a:lnTo>
                    <a:lnTo>
                      <a:pt x="1702" y="487"/>
                    </a:lnTo>
                    <a:lnTo>
                      <a:pt x="1551" y="737"/>
                    </a:lnTo>
                    <a:lnTo>
                      <a:pt x="1399" y="994"/>
                    </a:lnTo>
                    <a:lnTo>
                      <a:pt x="1247" y="1257"/>
                    </a:lnTo>
                    <a:lnTo>
                      <a:pt x="1099" y="1520"/>
                    </a:lnTo>
                    <a:lnTo>
                      <a:pt x="953" y="1786"/>
                    </a:lnTo>
                    <a:lnTo>
                      <a:pt x="811" y="2053"/>
                    </a:lnTo>
                    <a:lnTo>
                      <a:pt x="674" y="2322"/>
                    </a:lnTo>
                    <a:lnTo>
                      <a:pt x="548" y="2591"/>
                    </a:lnTo>
                    <a:lnTo>
                      <a:pt x="427" y="2857"/>
                    </a:lnTo>
                    <a:lnTo>
                      <a:pt x="319" y="3127"/>
                    </a:lnTo>
                    <a:lnTo>
                      <a:pt x="219" y="3392"/>
                    </a:lnTo>
                    <a:lnTo>
                      <a:pt x="133" y="3655"/>
                    </a:lnTo>
                    <a:lnTo>
                      <a:pt x="59" y="3922"/>
                    </a:lnTo>
                    <a:lnTo>
                      <a:pt x="0" y="4179"/>
                    </a:lnTo>
                    <a:lnTo>
                      <a:pt x="19" y="4179"/>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0" name="Freeform 12"/>
              <p:cNvSpPr>
                <a:spLocks/>
              </p:cNvSpPr>
              <p:nvPr/>
            </p:nvSpPr>
            <p:spPr bwMode="auto">
              <a:xfrm>
                <a:off x="4209" y="3657"/>
                <a:ext cx="80" cy="314"/>
              </a:xfrm>
              <a:custGeom>
                <a:avLst/>
                <a:gdLst>
                  <a:gd name="T0" fmla="*/ 18 w 241"/>
                  <a:gd name="T1" fmla="*/ 944 h 944"/>
                  <a:gd name="T2" fmla="*/ 18 w 241"/>
                  <a:gd name="T3" fmla="*/ 938 h 944"/>
                  <a:gd name="T4" fmla="*/ 241 w 241"/>
                  <a:gd name="T5" fmla="*/ 0 h 944"/>
                  <a:gd name="T6" fmla="*/ 222 w 241"/>
                  <a:gd name="T7" fmla="*/ 0 h 944"/>
                  <a:gd name="T8" fmla="*/ 0 w 241"/>
                  <a:gd name="T9" fmla="*/ 938 h 944"/>
                  <a:gd name="T10" fmla="*/ 0 w 241"/>
                  <a:gd name="T11" fmla="*/ 931 h 944"/>
                  <a:gd name="T12" fmla="*/ 18 w 241"/>
                  <a:gd name="T13" fmla="*/ 944 h 944"/>
                  <a:gd name="T14" fmla="*/ 18 w 241"/>
                  <a:gd name="T15" fmla="*/ 941 h 944"/>
                  <a:gd name="T16" fmla="*/ 18 w 241"/>
                  <a:gd name="T17" fmla="*/ 938 h 944"/>
                  <a:gd name="T18" fmla="*/ 18 w 241"/>
                  <a:gd name="T19" fmla="*/ 944 h 9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1"/>
                  <a:gd name="T31" fmla="*/ 0 h 944"/>
                  <a:gd name="T32" fmla="*/ 241 w 241"/>
                  <a:gd name="T33" fmla="*/ 944 h 9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1" h="944">
                    <a:moveTo>
                      <a:pt x="18" y="944"/>
                    </a:moveTo>
                    <a:lnTo>
                      <a:pt x="18" y="938"/>
                    </a:lnTo>
                    <a:lnTo>
                      <a:pt x="241" y="0"/>
                    </a:lnTo>
                    <a:lnTo>
                      <a:pt x="222" y="0"/>
                    </a:lnTo>
                    <a:lnTo>
                      <a:pt x="0" y="938"/>
                    </a:lnTo>
                    <a:lnTo>
                      <a:pt x="0" y="931"/>
                    </a:lnTo>
                    <a:lnTo>
                      <a:pt x="18" y="944"/>
                    </a:lnTo>
                    <a:lnTo>
                      <a:pt x="18" y="941"/>
                    </a:lnTo>
                    <a:lnTo>
                      <a:pt x="18" y="938"/>
                    </a:lnTo>
                    <a:lnTo>
                      <a:pt x="18" y="944"/>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1" name="Freeform 13"/>
              <p:cNvSpPr>
                <a:spLocks/>
              </p:cNvSpPr>
              <p:nvPr/>
            </p:nvSpPr>
            <p:spPr bwMode="auto">
              <a:xfrm>
                <a:off x="4063" y="3967"/>
                <a:ext cx="152" cy="197"/>
              </a:xfrm>
              <a:custGeom>
                <a:avLst/>
                <a:gdLst>
                  <a:gd name="T0" fmla="*/ 18 w 455"/>
                  <a:gd name="T1" fmla="*/ 533 h 592"/>
                  <a:gd name="T2" fmla="*/ 37 w 455"/>
                  <a:gd name="T3" fmla="*/ 543 h 592"/>
                  <a:gd name="T4" fmla="*/ 455 w 455"/>
                  <a:gd name="T5" fmla="*/ 13 h 592"/>
                  <a:gd name="T6" fmla="*/ 437 w 455"/>
                  <a:gd name="T7" fmla="*/ 0 h 592"/>
                  <a:gd name="T8" fmla="*/ 18 w 455"/>
                  <a:gd name="T9" fmla="*/ 529 h 592"/>
                  <a:gd name="T10" fmla="*/ 37 w 455"/>
                  <a:gd name="T11" fmla="*/ 539 h 592"/>
                  <a:gd name="T12" fmla="*/ 18 w 455"/>
                  <a:gd name="T13" fmla="*/ 533 h 592"/>
                  <a:gd name="T14" fmla="*/ 0 w 455"/>
                  <a:gd name="T15" fmla="*/ 592 h 592"/>
                  <a:gd name="T16" fmla="*/ 37 w 455"/>
                  <a:gd name="T17" fmla="*/ 543 h 592"/>
                  <a:gd name="T18" fmla="*/ 18 w 455"/>
                  <a:gd name="T19" fmla="*/ 533 h 5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5"/>
                  <a:gd name="T31" fmla="*/ 0 h 592"/>
                  <a:gd name="T32" fmla="*/ 455 w 455"/>
                  <a:gd name="T33" fmla="*/ 592 h 5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5" h="592">
                    <a:moveTo>
                      <a:pt x="18" y="533"/>
                    </a:moveTo>
                    <a:lnTo>
                      <a:pt x="37" y="543"/>
                    </a:lnTo>
                    <a:lnTo>
                      <a:pt x="455" y="13"/>
                    </a:lnTo>
                    <a:lnTo>
                      <a:pt x="437" y="0"/>
                    </a:lnTo>
                    <a:lnTo>
                      <a:pt x="18" y="529"/>
                    </a:lnTo>
                    <a:lnTo>
                      <a:pt x="37" y="539"/>
                    </a:lnTo>
                    <a:lnTo>
                      <a:pt x="18" y="533"/>
                    </a:lnTo>
                    <a:lnTo>
                      <a:pt x="0" y="592"/>
                    </a:lnTo>
                    <a:lnTo>
                      <a:pt x="37" y="543"/>
                    </a:lnTo>
                    <a:lnTo>
                      <a:pt x="18" y="533"/>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2" name="Freeform 14"/>
              <p:cNvSpPr>
                <a:spLocks/>
              </p:cNvSpPr>
              <p:nvPr/>
            </p:nvSpPr>
            <p:spPr bwMode="auto">
              <a:xfrm>
                <a:off x="4069" y="3676"/>
                <a:ext cx="159" cy="471"/>
              </a:xfrm>
              <a:custGeom>
                <a:avLst/>
                <a:gdLst>
                  <a:gd name="T0" fmla="*/ 458 w 478"/>
                  <a:gd name="T1" fmla="*/ 0 h 1412"/>
                  <a:gd name="T2" fmla="*/ 0 w 478"/>
                  <a:gd name="T3" fmla="*/ 1406 h 1412"/>
                  <a:gd name="T4" fmla="*/ 19 w 478"/>
                  <a:gd name="T5" fmla="*/ 1412 h 1412"/>
                  <a:gd name="T6" fmla="*/ 478 w 478"/>
                  <a:gd name="T7" fmla="*/ 6 h 1412"/>
                  <a:gd name="T8" fmla="*/ 458 w 478"/>
                  <a:gd name="T9" fmla="*/ 0 h 1412"/>
                  <a:gd name="T10" fmla="*/ 0 60000 65536"/>
                  <a:gd name="T11" fmla="*/ 0 60000 65536"/>
                  <a:gd name="T12" fmla="*/ 0 60000 65536"/>
                  <a:gd name="T13" fmla="*/ 0 60000 65536"/>
                  <a:gd name="T14" fmla="*/ 0 60000 65536"/>
                  <a:gd name="T15" fmla="*/ 0 w 478"/>
                  <a:gd name="T16" fmla="*/ 0 h 1412"/>
                  <a:gd name="T17" fmla="*/ 478 w 478"/>
                  <a:gd name="T18" fmla="*/ 1412 h 1412"/>
                </a:gdLst>
                <a:ahLst/>
                <a:cxnLst>
                  <a:cxn ang="T10">
                    <a:pos x="T0" y="T1"/>
                  </a:cxn>
                  <a:cxn ang="T11">
                    <a:pos x="T2" y="T3"/>
                  </a:cxn>
                  <a:cxn ang="T12">
                    <a:pos x="T4" y="T5"/>
                  </a:cxn>
                  <a:cxn ang="T13">
                    <a:pos x="T6" y="T7"/>
                  </a:cxn>
                  <a:cxn ang="T14">
                    <a:pos x="T8" y="T9"/>
                  </a:cxn>
                </a:cxnLst>
                <a:rect l="T15" t="T16" r="T17" b="T18"/>
                <a:pathLst>
                  <a:path w="478" h="1412">
                    <a:moveTo>
                      <a:pt x="458" y="0"/>
                    </a:moveTo>
                    <a:lnTo>
                      <a:pt x="0" y="1406"/>
                    </a:lnTo>
                    <a:lnTo>
                      <a:pt x="19" y="1412"/>
                    </a:lnTo>
                    <a:lnTo>
                      <a:pt x="478" y="6"/>
                    </a:lnTo>
                    <a:lnTo>
                      <a:pt x="458" y="0"/>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3" name="Freeform 15"/>
              <p:cNvSpPr>
                <a:spLocks/>
              </p:cNvSpPr>
              <p:nvPr/>
            </p:nvSpPr>
            <p:spPr bwMode="auto">
              <a:xfrm>
                <a:off x="4131" y="2018"/>
                <a:ext cx="1001" cy="1663"/>
              </a:xfrm>
              <a:custGeom>
                <a:avLst/>
                <a:gdLst>
                  <a:gd name="T0" fmla="*/ 2445 w 3002"/>
                  <a:gd name="T1" fmla="*/ 217 h 4989"/>
                  <a:gd name="T2" fmla="*/ 1823 w 3002"/>
                  <a:gd name="T3" fmla="*/ 684 h 4989"/>
                  <a:gd name="T4" fmla="*/ 1297 w 3002"/>
                  <a:gd name="T5" fmla="*/ 1299 h 4989"/>
                  <a:gd name="T6" fmla="*/ 866 w 3002"/>
                  <a:gd name="T7" fmla="*/ 1990 h 4989"/>
                  <a:gd name="T8" fmla="*/ 527 w 3002"/>
                  <a:gd name="T9" fmla="*/ 2693 h 4989"/>
                  <a:gd name="T10" fmla="*/ 272 w 3002"/>
                  <a:gd name="T11" fmla="*/ 3340 h 4989"/>
                  <a:gd name="T12" fmla="*/ 102 w 3002"/>
                  <a:gd name="T13" fmla="*/ 3860 h 4989"/>
                  <a:gd name="T14" fmla="*/ 12 w 3002"/>
                  <a:gd name="T15" fmla="*/ 4191 h 4989"/>
                  <a:gd name="T16" fmla="*/ 155 w 3002"/>
                  <a:gd name="T17" fmla="*/ 4528 h 4989"/>
                  <a:gd name="T18" fmla="*/ 245 w 3002"/>
                  <a:gd name="T19" fmla="*/ 4891 h 4989"/>
                  <a:gd name="T20" fmla="*/ 455 w 3002"/>
                  <a:gd name="T21" fmla="*/ 4469 h 4989"/>
                  <a:gd name="T22" fmla="*/ 672 w 3002"/>
                  <a:gd name="T23" fmla="*/ 3885 h 4989"/>
                  <a:gd name="T24" fmla="*/ 870 w 3002"/>
                  <a:gd name="T25" fmla="*/ 3389 h 4989"/>
                  <a:gd name="T26" fmla="*/ 1074 w 3002"/>
                  <a:gd name="T27" fmla="*/ 2946 h 4989"/>
                  <a:gd name="T28" fmla="*/ 1300 w 3002"/>
                  <a:gd name="T29" fmla="*/ 2510 h 4989"/>
                  <a:gd name="T30" fmla="*/ 1576 w 3002"/>
                  <a:gd name="T31" fmla="*/ 2048 h 4989"/>
                  <a:gd name="T32" fmla="*/ 1919 w 3002"/>
                  <a:gd name="T33" fmla="*/ 1523 h 4989"/>
                  <a:gd name="T34" fmla="*/ 2352 w 3002"/>
                  <a:gd name="T35" fmla="*/ 895 h 4989"/>
                  <a:gd name="T36" fmla="*/ 2250 w 3002"/>
                  <a:gd name="T37" fmla="*/ 1095 h 4989"/>
                  <a:gd name="T38" fmla="*/ 1937 w 3002"/>
                  <a:gd name="T39" fmla="*/ 1613 h 4989"/>
                  <a:gd name="T40" fmla="*/ 1631 w 3002"/>
                  <a:gd name="T41" fmla="*/ 2142 h 4989"/>
                  <a:gd name="T42" fmla="*/ 1337 w 3002"/>
                  <a:gd name="T43" fmla="*/ 2677 h 4989"/>
                  <a:gd name="T44" fmla="*/ 1068 w 3002"/>
                  <a:gd name="T45" fmla="*/ 3219 h 4989"/>
                  <a:gd name="T46" fmla="*/ 827 w 3002"/>
                  <a:gd name="T47" fmla="*/ 3767 h 4989"/>
                  <a:gd name="T48" fmla="*/ 629 w 3002"/>
                  <a:gd name="T49" fmla="*/ 4311 h 4989"/>
                  <a:gd name="T50" fmla="*/ 480 w 3002"/>
                  <a:gd name="T51" fmla="*/ 4853 h 4989"/>
                  <a:gd name="T52" fmla="*/ 576 w 3002"/>
                  <a:gd name="T53" fmla="*/ 4893 h 4989"/>
                  <a:gd name="T54" fmla="*/ 790 w 3002"/>
                  <a:gd name="T55" fmla="*/ 4819 h 4989"/>
                  <a:gd name="T56" fmla="*/ 1019 w 3002"/>
                  <a:gd name="T57" fmla="*/ 4785 h 4989"/>
                  <a:gd name="T58" fmla="*/ 1225 w 3002"/>
                  <a:gd name="T59" fmla="*/ 4775 h 4989"/>
                  <a:gd name="T60" fmla="*/ 1547 w 3002"/>
                  <a:gd name="T61" fmla="*/ 4342 h 4989"/>
                  <a:gd name="T62" fmla="*/ 1829 w 3002"/>
                  <a:gd name="T63" fmla="*/ 3782 h 4989"/>
                  <a:gd name="T64" fmla="*/ 2052 w 3002"/>
                  <a:gd name="T65" fmla="*/ 3262 h 4989"/>
                  <a:gd name="T66" fmla="*/ 2256 w 3002"/>
                  <a:gd name="T67" fmla="*/ 2791 h 4989"/>
                  <a:gd name="T68" fmla="*/ 2408 w 3002"/>
                  <a:gd name="T69" fmla="*/ 2476 h 4989"/>
                  <a:gd name="T70" fmla="*/ 2538 w 3002"/>
                  <a:gd name="T71" fmla="*/ 2176 h 4989"/>
                  <a:gd name="T72" fmla="*/ 2476 w 3002"/>
                  <a:gd name="T73" fmla="*/ 2093 h 4989"/>
                  <a:gd name="T74" fmla="*/ 2309 w 3002"/>
                  <a:gd name="T75" fmla="*/ 2036 h 4989"/>
                  <a:gd name="T76" fmla="*/ 2133 w 3002"/>
                  <a:gd name="T77" fmla="*/ 1984 h 4989"/>
                  <a:gd name="T78" fmla="*/ 1980 w 3002"/>
                  <a:gd name="T79" fmla="*/ 1978 h 4989"/>
                  <a:gd name="T80" fmla="*/ 2027 w 3002"/>
                  <a:gd name="T81" fmla="*/ 1922 h 4989"/>
                  <a:gd name="T82" fmla="*/ 2207 w 3002"/>
                  <a:gd name="T83" fmla="*/ 1891 h 4989"/>
                  <a:gd name="T84" fmla="*/ 2429 w 3002"/>
                  <a:gd name="T85" fmla="*/ 1882 h 4989"/>
                  <a:gd name="T86" fmla="*/ 2656 w 3002"/>
                  <a:gd name="T87" fmla="*/ 1850 h 4989"/>
                  <a:gd name="T88" fmla="*/ 2786 w 3002"/>
                  <a:gd name="T89" fmla="*/ 1631 h 4989"/>
                  <a:gd name="T90" fmla="*/ 2878 w 3002"/>
                  <a:gd name="T91" fmla="*/ 1299 h 4989"/>
                  <a:gd name="T92" fmla="*/ 2804 w 3002"/>
                  <a:gd name="T93" fmla="*/ 1201 h 4989"/>
                  <a:gd name="T94" fmla="*/ 2649 w 3002"/>
                  <a:gd name="T95" fmla="*/ 1201 h 4989"/>
                  <a:gd name="T96" fmla="*/ 2494 w 3002"/>
                  <a:gd name="T97" fmla="*/ 1207 h 4989"/>
                  <a:gd name="T98" fmla="*/ 2352 w 3002"/>
                  <a:gd name="T99" fmla="*/ 1217 h 4989"/>
                  <a:gd name="T100" fmla="*/ 2429 w 3002"/>
                  <a:gd name="T101" fmla="*/ 1154 h 4989"/>
                  <a:gd name="T102" fmla="*/ 2594 w 3002"/>
                  <a:gd name="T103" fmla="*/ 1095 h 4989"/>
                  <a:gd name="T104" fmla="*/ 2764 w 3002"/>
                  <a:gd name="T105" fmla="*/ 1056 h 4989"/>
                  <a:gd name="T106" fmla="*/ 2925 w 3002"/>
                  <a:gd name="T107" fmla="*/ 1015 h 4989"/>
                  <a:gd name="T108" fmla="*/ 3002 w 3002"/>
                  <a:gd name="T109" fmla="*/ 313 h 49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02"/>
                  <a:gd name="T166" fmla="*/ 0 h 4989"/>
                  <a:gd name="T167" fmla="*/ 3002 w 3002"/>
                  <a:gd name="T168" fmla="*/ 4989 h 49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02" h="4989">
                    <a:moveTo>
                      <a:pt x="2978" y="0"/>
                    </a:moveTo>
                    <a:lnTo>
                      <a:pt x="2792" y="56"/>
                    </a:lnTo>
                    <a:lnTo>
                      <a:pt x="2615" y="130"/>
                    </a:lnTo>
                    <a:lnTo>
                      <a:pt x="2445" y="217"/>
                    </a:lnTo>
                    <a:lnTo>
                      <a:pt x="2278" y="315"/>
                    </a:lnTo>
                    <a:lnTo>
                      <a:pt x="2120" y="427"/>
                    </a:lnTo>
                    <a:lnTo>
                      <a:pt x="1968" y="550"/>
                    </a:lnTo>
                    <a:lnTo>
                      <a:pt x="1823" y="684"/>
                    </a:lnTo>
                    <a:lnTo>
                      <a:pt x="1680" y="826"/>
                    </a:lnTo>
                    <a:lnTo>
                      <a:pt x="1547" y="978"/>
                    </a:lnTo>
                    <a:lnTo>
                      <a:pt x="1421" y="1136"/>
                    </a:lnTo>
                    <a:lnTo>
                      <a:pt x="1297" y="1299"/>
                    </a:lnTo>
                    <a:lnTo>
                      <a:pt x="1182" y="1467"/>
                    </a:lnTo>
                    <a:lnTo>
                      <a:pt x="1071" y="1640"/>
                    </a:lnTo>
                    <a:lnTo>
                      <a:pt x="966" y="1813"/>
                    </a:lnTo>
                    <a:lnTo>
                      <a:pt x="866" y="1990"/>
                    </a:lnTo>
                    <a:lnTo>
                      <a:pt x="774" y="2166"/>
                    </a:lnTo>
                    <a:lnTo>
                      <a:pt x="688" y="2346"/>
                    </a:lnTo>
                    <a:lnTo>
                      <a:pt x="604" y="2519"/>
                    </a:lnTo>
                    <a:lnTo>
                      <a:pt x="527" y="2693"/>
                    </a:lnTo>
                    <a:lnTo>
                      <a:pt x="455" y="2863"/>
                    </a:lnTo>
                    <a:lnTo>
                      <a:pt x="390" y="3027"/>
                    </a:lnTo>
                    <a:lnTo>
                      <a:pt x="328" y="3185"/>
                    </a:lnTo>
                    <a:lnTo>
                      <a:pt x="272" y="3340"/>
                    </a:lnTo>
                    <a:lnTo>
                      <a:pt x="223" y="3481"/>
                    </a:lnTo>
                    <a:lnTo>
                      <a:pt x="180" y="3618"/>
                    </a:lnTo>
                    <a:lnTo>
                      <a:pt x="139" y="3746"/>
                    </a:lnTo>
                    <a:lnTo>
                      <a:pt x="102" y="3860"/>
                    </a:lnTo>
                    <a:lnTo>
                      <a:pt x="71" y="3962"/>
                    </a:lnTo>
                    <a:lnTo>
                      <a:pt x="47" y="4052"/>
                    </a:lnTo>
                    <a:lnTo>
                      <a:pt x="27" y="4128"/>
                    </a:lnTo>
                    <a:lnTo>
                      <a:pt x="12" y="4191"/>
                    </a:lnTo>
                    <a:lnTo>
                      <a:pt x="0" y="4234"/>
                    </a:lnTo>
                    <a:lnTo>
                      <a:pt x="65" y="4340"/>
                    </a:lnTo>
                    <a:lnTo>
                      <a:pt x="115" y="4436"/>
                    </a:lnTo>
                    <a:lnTo>
                      <a:pt x="155" y="4528"/>
                    </a:lnTo>
                    <a:lnTo>
                      <a:pt x="182" y="4618"/>
                    </a:lnTo>
                    <a:lnTo>
                      <a:pt x="204" y="4705"/>
                    </a:lnTo>
                    <a:lnTo>
                      <a:pt x="226" y="4797"/>
                    </a:lnTo>
                    <a:lnTo>
                      <a:pt x="245" y="4891"/>
                    </a:lnTo>
                    <a:lnTo>
                      <a:pt x="266" y="4989"/>
                    </a:lnTo>
                    <a:lnTo>
                      <a:pt x="331" y="4807"/>
                    </a:lnTo>
                    <a:lnTo>
                      <a:pt x="396" y="4634"/>
                    </a:lnTo>
                    <a:lnTo>
                      <a:pt x="455" y="4469"/>
                    </a:lnTo>
                    <a:lnTo>
                      <a:pt x="511" y="4314"/>
                    </a:lnTo>
                    <a:lnTo>
                      <a:pt x="566" y="4163"/>
                    </a:lnTo>
                    <a:lnTo>
                      <a:pt x="619" y="4020"/>
                    </a:lnTo>
                    <a:lnTo>
                      <a:pt x="672" y="3885"/>
                    </a:lnTo>
                    <a:lnTo>
                      <a:pt x="721" y="3754"/>
                    </a:lnTo>
                    <a:lnTo>
                      <a:pt x="774" y="3630"/>
                    </a:lnTo>
                    <a:lnTo>
                      <a:pt x="820" y="3507"/>
                    </a:lnTo>
                    <a:lnTo>
                      <a:pt x="870" y="3389"/>
                    </a:lnTo>
                    <a:lnTo>
                      <a:pt x="919" y="3275"/>
                    </a:lnTo>
                    <a:lnTo>
                      <a:pt x="968" y="3163"/>
                    </a:lnTo>
                    <a:lnTo>
                      <a:pt x="1021" y="3055"/>
                    </a:lnTo>
                    <a:lnTo>
                      <a:pt x="1074" y="2946"/>
                    </a:lnTo>
                    <a:lnTo>
                      <a:pt x="1127" y="2838"/>
                    </a:lnTo>
                    <a:lnTo>
                      <a:pt x="1182" y="2730"/>
                    </a:lnTo>
                    <a:lnTo>
                      <a:pt x="1241" y="2622"/>
                    </a:lnTo>
                    <a:lnTo>
                      <a:pt x="1300" y="2510"/>
                    </a:lnTo>
                    <a:lnTo>
                      <a:pt x="1365" y="2399"/>
                    </a:lnTo>
                    <a:lnTo>
                      <a:pt x="1429" y="2287"/>
                    </a:lnTo>
                    <a:lnTo>
                      <a:pt x="1501" y="2170"/>
                    </a:lnTo>
                    <a:lnTo>
                      <a:pt x="1576" y="2048"/>
                    </a:lnTo>
                    <a:lnTo>
                      <a:pt x="1653" y="1925"/>
                    </a:lnTo>
                    <a:lnTo>
                      <a:pt x="1737" y="1799"/>
                    </a:lnTo>
                    <a:lnTo>
                      <a:pt x="1827" y="1665"/>
                    </a:lnTo>
                    <a:lnTo>
                      <a:pt x="1919" y="1523"/>
                    </a:lnTo>
                    <a:lnTo>
                      <a:pt x="2018" y="1377"/>
                    </a:lnTo>
                    <a:lnTo>
                      <a:pt x="2123" y="1226"/>
                    </a:lnTo>
                    <a:lnTo>
                      <a:pt x="2235" y="1062"/>
                    </a:lnTo>
                    <a:lnTo>
                      <a:pt x="2352" y="895"/>
                    </a:lnTo>
                    <a:lnTo>
                      <a:pt x="2480" y="715"/>
                    </a:lnTo>
                    <a:lnTo>
                      <a:pt x="2402" y="842"/>
                    </a:lnTo>
                    <a:lnTo>
                      <a:pt x="2327" y="966"/>
                    </a:lnTo>
                    <a:lnTo>
                      <a:pt x="2250" y="1095"/>
                    </a:lnTo>
                    <a:lnTo>
                      <a:pt x="2172" y="1223"/>
                    </a:lnTo>
                    <a:lnTo>
                      <a:pt x="2096" y="1352"/>
                    </a:lnTo>
                    <a:lnTo>
                      <a:pt x="2015" y="1483"/>
                    </a:lnTo>
                    <a:lnTo>
                      <a:pt x="1937" y="1613"/>
                    </a:lnTo>
                    <a:lnTo>
                      <a:pt x="1860" y="1742"/>
                    </a:lnTo>
                    <a:lnTo>
                      <a:pt x="1782" y="1876"/>
                    </a:lnTo>
                    <a:lnTo>
                      <a:pt x="1709" y="2009"/>
                    </a:lnTo>
                    <a:lnTo>
                      <a:pt x="1631" y="2142"/>
                    </a:lnTo>
                    <a:lnTo>
                      <a:pt x="1557" y="2275"/>
                    </a:lnTo>
                    <a:lnTo>
                      <a:pt x="1482" y="2408"/>
                    </a:lnTo>
                    <a:lnTo>
                      <a:pt x="1411" y="2540"/>
                    </a:lnTo>
                    <a:lnTo>
                      <a:pt x="1337" y="2677"/>
                    </a:lnTo>
                    <a:lnTo>
                      <a:pt x="1269" y="2813"/>
                    </a:lnTo>
                    <a:lnTo>
                      <a:pt x="1201" y="2950"/>
                    </a:lnTo>
                    <a:lnTo>
                      <a:pt x="1133" y="3083"/>
                    </a:lnTo>
                    <a:lnTo>
                      <a:pt x="1068" y="3219"/>
                    </a:lnTo>
                    <a:lnTo>
                      <a:pt x="1003" y="3355"/>
                    </a:lnTo>
                    <a:lnTo>
                      <a:pt x="944" y="3491"/>
                    </a:lnTo>
                    <a:lnTo>
                      <a:pt x="886" y="3628"/>
                    </a:lnTo>
                    <a:lnTo>
                      <a:pt x="827" y="3767"/>
                    </a:lnTo>
                    <a:lnTo>
                      <a:pt x="774" y="3903"/>
                    </a:lnTo>
                    <a:lnTo>
                      <a:pt x="721" y="4040"/>
                    </a:lnTo>
                    <a:lnTo>
                      <a:pt x="674" y="4175"/>
                    </a:lnTo>
                    <a:lnTo>
                      <a:pt x="629" y="4311"/>
                    </a:lnTo>
                    <a:lnTo>
                      <a:pt x="588" y="4448"/>
                    </a:lnTo>
                    <a:lnTo>
                      <a:pt x="548" y="4583"/>
                    </a:lnTo>
                    <a:lnTo>
                      <a:pt x="511" y="4720"/>
                    </a:lnTo>
                    <a:lnTo>
                      <a:pt x="480" y="4853"/>
                    </a:lnTo>
                    <a:lnTo>
                      <a:pt x="452" y="4989"/>
                    </a:lnTo>
                    <a:lnTo>
                      <a:pt x="490" y="4955"/>
                    </a:lnTo>
                    <a:lnTo>
                      <a:pt x="533" y="4921"/>
                    </a:lnTo>
                    <a:lnTo>
                      <a:pt x="576" y="4893"/>
                    </a:lnTo>
                    <a:lnTo>
                      <a:pt x="625" y="4871"/>
                    </a:lnTo>
                    <a:lnTo>
                      <a:pt x="678" y="4850"/>
                    </a:lnTo>
                    <a:lnTo>
                      <a:pt x="733" y="4834"/>
                    </a:lnTo>
                    <a:lnTo>
                      <a:pt x="790" y="4819"/>
                    </a:lnTo>
                    <a:lnTo>
                      <a:pt x="848" y="4807"/>
                    </a:lnTo>
                    <a:lnTo>
                      <a:pt x="904" y="4797"/>
                    </a:lnTo>
                    <a:lnTo>
                      <a:pt x="962" y="4791"/>
                    </a:lnTo>
                    <a:lnTo>
                      <a:pt x="1019" y="4785"/>
                    </a:lnTo>
                    <a:lnTo>
                      <a:pt x="1074" y="4781"/>
                    </a:lnTo>
                    <a:lnTo>
                      <a:pt x="1127" y="4779"/>
                    </a:lnTo>
                    <a:lnTo>
                      <a:pt x="1176" y="4775"/>
                    </a:lnTo>
                    <a:lnTo>
                      <a:pt x="1225" y="4775"/>
                    </a:lnTo>
                    <a:lnTo>
                      <a:pt x="1269" y="4775"/>
                    </a:lnTo>
                    <a:lnTo>
                      <a:pt x="1368" y="4630"/>
                    </a:lnTo>
                    <a:lnTo>
                      <a:pt x="1461" y="4487"/>
                    </a:lnTo>
                    <a:lnTo>
                      <a:pt x="1547" y="4342"/>
                    </a:lnTo>
                    <a:lnTo>
                      <a:pt x="1625" y="4200"/>
                    </a:lnTo>
                    <a:lnTo>
                      <a:pt x="1699" y="4061"/>
                    </a:lnTo>
                    <a:lnTo>
                      <a:pt x="1768" y="3922"/>
                    </a:lnTo>
                    <a:lnTo>
                      <a:pt x="1829" y="3782"/>
                    </a:lnTo>
                    <a:lnTo>
                      <a:pt x="1888" y="3650"/>
                    </a:lnTo>
                    <a:lnTo>
                      <a:pt x="1944" y="3516"/>
                    </a:lnTo>
                    <a:lnTo>
                      <a:pt x="2000" y="3385"/>
                    </a:lnTo>
                    <a:lnTo>
                      <a:pt x="2052" y="3262"/>
                    </a:lnTo>
                    <a:lnTo>
                      <a:pt x="2102" y="3138"/>
                    </a:lnTo>
                    <a:lnTo>
                      <a:pt x="2154" y="3018"/>
                    </a:lnTo>
                    <a:lnTo>
                      <a:pt x="2204" y="2903"/>
                    </a:lnTo>
                    <a:lnTo>
                      <a:pt x="2256" y="2791"/>
                    </a:lnTo>
                    <a:lnTo>
                      <a:pt x="2309" y="2687"/>
                    </a:lnTo>
                    <a:lnTo>
                      <a:pt x="2343" y="2622"/>
                    </a:lnTo>
                    <a:lnTo>
                      <a:pt x="2378" y="2554"/>
                    </a:lnTo>
                    <a:lnTo>
                      <a:pt x="2408" y="2476"/>
                    </a:lnTo>
                    <a:lnTo>
                      <a:pt x="2439" y="2399"/>
                    </a:lnTo>
                    <a:lnTo>
                      <a:pt x="2470" y="2321"/>
                    </a:lnTo>
                    <a:lnTo>
                      <a:pt x="2504" y="2244"/>
                    </a:lnTo>
                    <a:lnTo>
                      <a:pt x="2538" y="2176"/>
                    </a:lnTo>
                    <a:lnTo>
                      <a:pt x="2572" y="2111"/>
                    </a:lnTo>
                    <a:lnTo>
                      <a:pt x="2544" y="2107"/>
                    </a:lnTo>
                    <a:lnTo>
                      <a:pt x="2510" y="2101"/>
                    </a:lnTo>
                    <a:lnTo>
                      <a:pt x="2476" y="2093"/>
                    </a:lnTo>
                    <a:lnTo>
                      <a:pt x="2439" y="2080"/>
                    </a:lnTo>
                    <a:lnTo>
                      <a:pt x="2396" y="2068"/>
                    </a:lnTo>
                    <a:lnTo>
                      <a:pt x="2355" y="2052"/>
                    </a:lnTo>
                    <a:lnTo>
                      <a:pt x="2309" y="2036"/>
                    </a:lnTo>
                    <a:lnTo>
                      <a:pt x="2266" y="2021"/>
                    </a:lnTo>
                    <a:lnTo>
                      <a:pt x="2223" y="2005"/>
                    </a:lnTo>
                    <a:lnTo>
                      <a:pt x="2176" y="1993"/>
                    </a:lnTo>
                    <a:lnTo>
                      <a:pt x="2133" y="1984"/>
                    </a:lnTo>
                    <a:lnTo>
                      <a:pt x="2092" y="1978"/>
                    </a:lnTo>
                    <a:lnTo>
                      <a:pt x="2052" y="1972"/>
                    </a:lnTo>
                    <a:lnTo>
                      <a:pt x="2015" y="1972"/>
                    </a:lnTo>
                    <a:lnTo>
                      <a:pt x="1980" y="1978"/>
                    </a:lnTo>
                    <a:lnTo>
                      <a:pt x="1950" y="1990"/>
                    </a:lnTo>
                    <a:lnTo>
                      <a:pt x="1968" y="1962"/>
                    </a:lnTo>
                    <a:lnTo>
                      <a:pt x="1996" y="1940"/>
                    </a:lnTo>
                    <a:lnTo>
                      <a:pt x="2027" y="1922"/>
                    </a:lnTo>
                    <a:lnTo>
                      <a:pt x="2068" y="1909"/>
                    </a:lnTo>
                    <a:lnTo>
                      <a:pt x="2111" y="1901"/>
                    </a:lnTo>
                    <a:lnTo>
                      <a:pt x="2157" y="1895"/>
                    </a:lnTo>
                    <a:lnTo>
                      <a:pt x="2207" y="1891"/>
                    </a:lnTo>
                    <a:lnTo>
                      <a:pt x="2260" y="1888"/>
                    </a:lnTo>
                    <a:lnTo>
                      <a:pt x="2315" y="1885"/>
                    </a:lnTo>
                    <a:lnTo>
                      <a:pt x="2370" y="1885"/>
                    </a:lnTo>
                    <a:lnTo>
                      <a:pt x="2429" y="1882"/>
                    </a:lnTo>
                    <a:lnTo>
                      <a:pt x="2488" y="1879"/>
                    </a:lnTo>
                    <a:lnTo>
                      <a:pt x="2544" y="1872"/>
                    </a:lnTo>
                    <a:lnTo>
                      <a:pt x="2600" y="1864"/>
                    </a:lnTo>
                    <a:lnTo>
                      <a:pt x="2656" y="1850"/>
                    </a:lnTo>
                    <a:lnTo>
                      <a:pt x="2708" y="1836"/>
                    </a:lnTo>
                    <a:lnTo>
                      <a:pt x="2739" y="1770"/>
                    </a:lnTo>
                    <a:lnTo>
                      <a:pt x="2764" y="1703"/>
                    </a:lnTo>
                    <a:lnTo>
                      <a:pt x="2786" y="1631"/>
                    </a:lnTo>
                    <a:lnTo>
                      <a:pt x="2807" y="1556"/>
                    </a:lnTo>
                    <a:lnTo>
                      <a:pt x="2829" y="1479"/>
                    </a:lnTo>
                    <a:lnTo>
                      <a:pt x="2851" y="1393"/>
                    </a:lnTo>
                    <a:lnTo>
                      <a:pt x="2878" y="1299"/>
                    </a:lnTo>
                    <a:lnTo>
                      <a:pt x="2909" y="1201"/>
                    </a:lnTo>
                    <a:lnTo>
                      <a:pt x="2876" y="1201"/>
                    </a:lnTo>
                    <a:lnTo>
                      <a:pt x="2841" y="1201"/>
                    </a:lnTo>
                    <a:lnTo>
                      <a:pt x="2804" y="1201"/>
                    </a:lnTo>
                    <a:lnTo>
                      <a:pt x="2767" y="1201"/>
                    </a:lnTo>
                    <a:lnTo>
                      <a:pt x="2729" y="1201"/>
                    </a:lnTo>
                    <a:lnTo>
                      <a:pt x="2690" y="1201"/>
                    </a:lnTo>
                    <a:lnTo>
                      <a:pt x="2649" y="1201"/>
                    </a:lnTo>
                    <a:lnTo>
                      <a:pt x="2612" y="1201"/>
                    </a:lnTo>
                    <a:lnTo>
                      <a:pt x="2572" y="1205"/>
                    </a:lnTo>
                    <a:lnTo>
                      <a:pt x="2531" y="1205"/>
                    </a:lnTo>
                    <a:lnTo>
                      <a:pt x="2494" y="1207"/>
                    </a:lnTo>
                    <a:lnTo>
                      <a:pt x="2454" y="1207"/>
                    </a:lnTo>
                    <a:lnTo>
                      <a:pt x="2421" y="1211"/>
                    </a:lnTo>
                    <a:lnTo>
                      <a:pt x="2386" y="1213"/>
                    </a:lnTo>
                    <a:lnTo>
                      <a:pt x="2352" y="1217"/>
                    </a:lnTo>
                    <a:lnTo>
                      <a:pt x="2321" y="1219"/>
                    </a:lnTo>
                    <a:lnTo>
                      <a:pt x="2355" y="1195"/>
                    </a:lnTo>
                    <a:lnTo>
                      <a:pt x="2392" y="1173"/>
                    </a:lnTo>
                    <a:lnTo>
                      <a:pt x="2429" y="1154"/>
                    </a:lnTo>
                    <a:lnTo>
                      <a:pt x="2470" y="1136"/>
                    </a:lnTo>
                    <a:lnTo>
                      <a:pt x="2510" y="1121"/>
                    </a:lnTo>
                    <a:lnTo>
                      <a:pt x="2550" y="1109"/>
                    </a:lnTo>
                    <a:lnTo>
                      <a:pt x="2594" y="1095"/>
                    </a:lnTo>
                    <a:lnTo>
                      <a:pt x="2637" y="1083"/>
                    </a:lnTo>
                    <a:lnTo>
                      <a:pt x="2680" y="1074"/>
                    </a:lnTo>
                    <a:lnTo>
                      <a:pt x="2723" y="1064"/>
                    </a:lnTo>
                    <a:lnTo>
                      <a:pt x="2764" y="1056"/>
                    </a:lnTo>
                    <a:lnTo>
                      <a:pt x="2807" y="1046"/>
                    </a:lnTo>
                    <a:lnTo>
                      <a:pt x="2847" y="1037"/>
                    </a:lnTo>
                    <a:lnTo>
                      <a:pt x="2888" y="1028"/>
                    </a:lnTo>
                    <a:lnTo>
                      <a:pt x="2925" y="1015"/>
                    </a:lnTo>
                    <a:lnTo>
                      <a:pt x="2962" y="1005"/>
                    </a:lnTo>
                    <a:lnTo>
                      <a:pt x="2984" y="842"/>
                    </a:lnTo>
                    <a:lnTo>
                      <a:pt x="2999" y="603"/>
                    </a:lnTo>
                    <a:lnTo>
                      <a:pt x="3002" y="313"/>
                    </a:lnTo>
                    <a:lnTo>
                      <a:pt x="2978" y="0"/>
                    </a:lnTo>
                    <a:close/>
                  </a:path>
                </a:pathLst>
              </a:custGeom>
              <a:solidFill>
                <a:srgbClr val="FFFFFF">
                  <a:alpha val="50195"/>
                </a:srgbClr>
              </a:solidFill>
              <a:ln w="11113">
                <a:solidFill>
                  <a:srgbClr val="000000"/>
                </a:solidFill>
                <a:prstDash val="solid"/>
                <a:round/>
                <a:headEnd/>
                <a:tailEnd/>
              </a:ln>
            </p:spPr>
            <p:txBody>
              <a:bodyPr lIns="16" tIns="8" rIns="16" bIns="8">
                <a:spAutoFit/>
              </a:bodyPr>
              <a:lstStyle/>
              <a:p>
                <a:endParaRPr lang="ar-SA"/>
              </a:p>
            </p:txBody>
          </p:sp>
          <p:sp>
            <p:nvSpPr>
              <p:cNvPr id="5134" name="Freeform 16"/>
              <p:cNvSpPr>
                <a:spLocks/>
              </p:cNvSpPr>
              <p:nvPr/>
            </p:nvSpPr>
            <p:spPr bwMode="auto">
              <a:xfrm>
                <a:off x="4028" y="3883"/>
                <a:ext cx="207" cy="429"/>
              </a:xfrm>
              <a:custGeom>
                <a:avLst/>
                <a:gdLst>
                  <a:gd name="T0" fmla="*/ 375 w 623"/>
                  <a:gd name="T1" fmla="*/ 33 h 1288"/>
                  <a:gd name="T2" fmla="*/ 396 w 623"/>
                  <a:gd name="T3" fmla="*/ 55 h 1288"/>
                  <a:gd name="T4" fmla="*/ 418 w 623"/>
                  <a:gd name="T5" fmla="*/ 71 h 1288"/>
                  <a:gd name="T6" fmla="*/ 439 w 623"/>
                  <a:gd name="T7" fmla="*/ 86 h 1288"/>
                  <a:gd name="T8" fmla="*/ 465 w 623"/>
                  <a:gd name="T9" fmla="*/ 92 h 1288"/>
                  <a:gd name="T10" fmla="*/ 496 w 623"/>
                  <a:gd name="T11" fmla="*/ 90 h 1288"/>
                  <a:gd name="T12" fmla="*/ 530 w 623"/>
                  <a:gd name="T13" fmla="*/ 74 h 1288"/>
                  <a:gd name="T14" fmla="*/ 570 w 623"/>
                  <a:gd name="T15" fmla="*/ 47 h 1288"/>
                  <a:gd name="T16" fmla="*/ 616 w 623"/>
                  <a:gd name="T17" fmla="*/ 0 h 1288"/>
                  <a:gd name="T18" fmla="*/ 623 w 623"/>
                  <a:gd name="T19" fmla="*/ 9 h 1288"/>
                  <a:gd name="T20" fmla="*/ 623 w 623"/>
                  <a:gd name="T21" fmla="*/ 27 h 1288"/>
                  <a:gd name="T22" fmla="*/ 620 w 623"/>
                  <a:gd name="T23" fmla="*/ 59 h 1288"/>
                  <a:gd name="T24" fmla="*/ 610 w 623"/>
                  <a:gd name="T25" fmla="*/ 96 h 1288"/>
                  <a:gd name="T26" fmla="*/ 598 w 623"/>
                  <a:gd name="T27" fmla="*/ 145 h 1288"/>
                  <a:gd name="T28" fmla="*/ 582 w 623"/>
                  <a:gd name="T29" fmla="*/ 198 h 1288"/>
                  <a:gd name="T30" fmla="*/ 564 w 623"/>
                  <a:gd name="T31" fmla="*/ 257 h 1288"/>
                  <a:gd name="T32" fmla="*/ 545 w 623"/>
                  <a:gd name="T33" fmla="*/ 321 h 1288"/>
                  <a:gd name="T34" fmla="*/ 527 w 623"/>
                  <a:gd name="T35" fmla="*/ 362 h 1288"/>
                  <a:gd name="T36" fmla="*/ 486 w 623"/>
                  <a:gd name="T37" fmla="*/ 417 h 1288"/>
                  <a:gd name="T38" fmla="*/ 433 w 623"/>
                  <a:gd name="T39" fmla="*/ 486 h 1288"/>
                  <a:gd name="T40" fmla="*/ 372 w 623"/>
                  <a:gd name="T41" fmla="*/ 560 h 1288"/>
                  <a:gd name="T42" fmla="*/ 307 w 623"/>
                  <a:gd name="T43" fmla="*/ 637 h 1288"/>
                  <a:gd name="T44" fmla="*/ 241 w 623"/>
                  <a:gd name="T45" fmla="*/ 715 h 1288"/>
                  <a:gd name="T46" fmla="*/ 183 w 623"/>
                  <a:gd name="T47" fmla="*/ 790 h 1288"/>
                  <a:gd name="T48" fmla="*/ 133 w 623"/>
                  <a:gd name="T49" fmla="*/ 851 h 1288"/>
                  <a:gd name="T50" fmla="*/ 87 w 623"/>
                  <a:gd name="T51" fmla="*/ 947 h 1288"/>
                  <a:gd name="T52" fmla="*/ 78 w 623"/>
                  <a:gd name="T53" fmla="*/ 1024 h 1288"/>
                  <a:gd name="T54" fmla="*/ 94 w 623"/>
                  <a:gd name="T55" fmla="*/ 1080 h 1288"/>
                  <a:gd name="T56" fmla="*/ 118 w 623"/>
                  <a:gd name="T57" fmla="*/ 1127 h 1288"/>
                  <a:gd name="T58" fmla="*/ 143 w 623"/>
                  <a:gd name="T59" fmla="*/ 1164 h 1288"/>
                  <a:gd name="T60" fmla="*/ 159 w 623"/>
                  <a:gd name="T61" fmla="*/ 1200 h 1288"/>
                  <a:gd name="T62" fmla="*/ 149 w 623"/>
                  <a:gd name="T63" fmla="*/ 1237 h 1288"/>
                  <a:gd name="T64" fmla="*/ 102 w 623"/>
                  <a:gd name="T65" fmla="*/ 1284 h 1288"/>
                  <a:gd name="T66" fmla="*/ 72 w 623"/>
                  <a:gd name="T67" fmla="*/ 1288 h 1288"/>
                  <a:gd name="T68" fmla="*/ 47 w 623"/>
                  <a:gd name="T69" fmla="*/ 1288 h 1288"/>
                  <a:gd name="T70" fmla="*/ 28 w 623"/>
                  <a:gd name="T71" fmla="*/ 1278 h 1288"/>
                  <a:gd name="T72" fmla="*/ 16 w 623"/>
                  <a:gd name="T73" fmla="*/ 1268 h 1288"/>
                  <a:gd name="T74" fmla="*/ 6 w 623"/>
                  <a:gd name="T75" fmla="*/ 1253 h 1288"/>
                  <a:gd name="T76" fmla="*/ 0 w 623"/>
                  <a:gd name="T77" fmla="*/ 1237 h 1288"/>
                  <a:gd name="T78" fmla="*/ 0 w 623"/>
                  <a:gd name="T79" fmla="*/ 1223 h 1288"/>
                  <a:gd name="T80" fmla="*/ 0 w 623"/>
                  <a:gd name="T81" fmla="*/ 1204 h 1288"/>
                  <a:gd name="T82" fmla="*/ 10 w 623"/>
                  <a:gd name="T83" fmla="*/ 1135 h 1288"/>
                  <a:gd name="T84" fmla="*/ 22 w 623"/>
                  <a:gd name="T85" fmla="*/ 1076 h 1288"/>
                  <a:gd name="T86" fmla="*/ 43 w 623"/>
                  <a:gd name="T87" fmla="*/ 994 h 1288"/>
                  <a:gd name="T88" fmla="*/ 81 w 623"/>
                  <a:gd name="T89" fmla="*/ 847 h 1288"/>
                  <a:gd name="T90" fmla="*/ 115 w 623"/>
                  <a:gd name="T91" fmla="*/ 737 h 1288"/>
                  <a:gd name="T92" fmla="*/ 159 w 623"/>
                  <a:gd name="T93" fmla="*/ 606 h 1288"/>
                  <a:gd name="T94" fmla="*/ 202 w 623"/>
                  <a:gd name="T95" fmla="*/ 470 h 1288"/>
                  <a:gd name="T96" fmla="*/ 249 w 623"/>
                  <a:gd name="T97" fmla="*/ 333 h 1288"/>
                  <a:gd name="T98" fmla="*/ 292 w 623"/>
                  <a:gd name="T99" fmla="*/ 210 h 1288"/>
                  <a:gd name="T100" fmla="*/ 329 w 623"/>
                  <a:gd name="T101" fmla="*/ 111 h 1288"/>
                  <a:gd name="T102" fmla="*/ 357 w 623"/>
                  <a:gd name="T103" fmla="*/ 49 h 1288"/>
                  <a:gd name="T104" fmla="*/ 375 w 623"/>
                  <a:gd name="T105" fmla="*/ 33 h 12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3"/>
                  <a:gd name="T160" fmla="*/ 0 h 1288"/>
                  <a:gd name="T161" fmla="*/ 623 w 623"/>
                  <a:gd name="T162" fmla="*/ 1288 h 12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3" h="1288">
                    <a:moveTo>
                      <a:pt x="375" y="33"/>
                    </a:moveTo>
                    <a:lnTo>
                      <a:pt x="396" y="55"/>
                    </a:lnTo>
                    <a:lnTo>
                      <a:pt x="418" y="71"/>
                    </a:lnTo>
                    <a:lnTo>
                      <a:pt x="439" y="86"/>
                    </a:lnTo>
                    <a:lnTo>
                      <a:pt x="465" y="92"/>
                    </a:lnTo>
                    <a:lnTo>
                      <a:pt x="496" y="90"/>
                    </a:lnTo>
                    <a:lnTo>
                      <a:pt x="530" y="74"/>
                    </a:lnTo>
                    <a:lnTo>
                      <a:pt x="570" y="47"/>
                    </a:lnTo>
                    <a:lnTo>
                      <a:pt x="616" y="0"/>
                    </a:lnTo>
                    <a:lnTo>
                      <a:pt x="623" y="9"/>
                    </a:lnTo>
                    <a:lnTo>
                      <a:pt x="623" y="27"/>
                    </a:lnTo>
                    <a:lnTo>
                      <a:pt x="620" y="59"/>
                    </a:lnTo>
                    <a:lnTo>
                      <a:pt x="610" y="96"/>
                    </a:lnTo>
                    <a:lnTo>
                      <a:pt x="598" y="145"/>
                    </a:lnTo>
                    <a:lnTo>
                      <a:pt x="582" y="198"/>
                    </a:lnTo>
                    <a:lnTo>
                      <a:pt x="564" y="257"/>
                    </a:lnTo>
                    <a:lnTo>
                      <a:pt x="545" y="321"/>
                    </a:lnTo>
                    <a:lnTo>
                      <a:pt x="527" y="362"/>
                    </a:lnTo>
                    <a:lnTo>
                      <a:pt x="486" y="417"/>
                    </a:lnTo>
                    <a:lnTo>
                      <a:pt x="433" y="486"/>
                    </a:lnTo>
                    <a:lnTo>
                      <a:pt x="372" y="560"/>
                    </a:lnTo>
                    <a:lnTo>
                      <a:pt x="307" y="637"/>
                    </a:lnTo>
                    <a:lnTo>
                      <a:pt x="241" y="715"/>
                    </a:lnTo>
                    <a:lnTo>
                      <a:pt x="183" y="790"/>
                    </a:lnTo>
                    <a:lnTo>
                      <a:pt x="133" y="851"/>
                    </a:lnTo>
                    <a:lnTo>
                      <a:pt x="87" y="947"/>
                    </a:lnTo>
                    <a:lnTo>
                      <a:pt x="78" y="1024"/>
                    </a:lnTo>
                    <a:lnTo>
                      <a:pt x="94" y="1080"/>
                    </a:lnTo>
                    <a:lnTo>
                      <a:pt x="118" y="1127"/>
                    </a:lnTo>
                    <a:lnTo>
                      <a:pt x="143" y="1164"/>
                    </a:lnTo>
                    <a:lnTo>
                      <a:pt x="159" y="1200"/>
                    </a:lnTo>
                    <a:lnTo>
                      <a:pt x="149" y="1237"/>
                    </a:lnTo>
                    <a:lnTo>
                      <a:pt x="102" y="1284"/>
                    </a:lnTo>
                    <a:lnTo>
                      <a:pt x="72" y="1288"/>
                    </a:lnTo>
                    <a:lnTo>
                      <a:pt x="47" y="1288"/>
                    </a:lnTo>
                    <a:lnTo>
                      <a:pt x="28" y="1278"/>
                    </a:lnTo>
                    <a:lnTo>
                      <a:pt x="16" y="1268"/>
                    </a:lnTo>
                    <a:lnTo>
                      <a:pt x="6" y="1253"/>
                    </a:lnTo>
                    <a:lnTo>
                      <a:pt x="0" y="1237"/>
                    </a:lnTo>
                    <a:lnTo>
                      <a:pt x="0" y="1223"/>
                    </a:lnTo>
                    <a:lnTo>
                      <a:pt x="0" y="1204"/>
                    </a:lnTo>
                    <a:lnTo>
                      <a:pt x="10" y="1135"/>
                    </a:lnTo>
                    <a:lnTo>
                      <a:pt x="22" y="1076"/>
                    </a:lnTo>
                    <a:lnTo>
                      <a:pt x="43" y="994"/>
                    </a:lnTo>
                    <a:lnTo>
                      <a:pt x="81" y="847"/>
                    </a:lnTo>
                    <a:lnTo>
                      <a:pt x="115" y="737"/>
                    </a:lnTo>
                    <a:lnTo>
                      <a:pt x="159" y="606"/>
                    </a:lnTo>
                    <a:lnTo>
                      <a:pt x="202" y="470"/>
                    </a:lnTo>
                    <a:lnTo>
                      <a:pt x="249" y="333"/>
                    </a:lnTo>
                    <a:lnTo>
                      <a:pt x="292" y="210"/>
                    </a:lnTo>
                    <a:lnTo>
                      <a:pt x="329" y="111"/>
                    </a:lnTo>
                    <a:lnTo>
                      <a:pt x="357" y="49"/>
                    </a:lnTo>
                    <a:lnTo>
                      <a:pt x="375" y="33"/>
                    </a:lnTo>
                    <a:close/>
                  </a:path>
                </a:pathLst>
              </a:custGeom>
              <a:solidFill>
                <a:srgbClr val="000000">
                  <a:alpha val="50195"/>
                </a:srgbClr>
              </a:solidFill>
              <a:ln w="11113">
                <a:solidFill>
                  <a:srgbClr val="000000"/>
                </a:solidFill>
                <a:prstDash val="solid"/>
                <a:round/>
                <a:headEnd/>
                <a:tailEnd/>
              </a:ln>
            </p:spPr>
            <p:txBody>
              <a:bodyPr lIns="16" tIns="8" rIns="16" bIns="8">
                <a:spAutoFit/>
              </a:bodyPr>
              <a:lstStyle/>
              <a:p>
                <a:endParaRPr lang="ar-SA"/>
              </a:p>
            </p:txBody>
          </p:sp>
          <p:sp>
            <p:nvSpPr>
              <p:cNvPr id="5135" name="Freeform 17"/>
              <p:cNvSpPr>
                <a:spLocks/>
              </p:cNvSpPr>
              <p:nvPr/>
            </p:nvSpPr>
            <p:spPr bwMode="auto">
              <a:xfrm>
                <a:off x="4041" y="4259"/>
                <a:ext cx="8" cy="35"/>
              </a:xfrm>
              <a:custGeom>
                <a:avLst/>
                <a:gdLst>
                  <a:gd name="T0" fmla="*/ 10 w 24"/>
                  <a:gd name="T1" fmla="*/ 0 h 106"/>
                  <a:gd name="T2" fmla="*/ 2 w 24"/>
                  <a:gd name="T3" fmla="*/ 31 h 106"/>
                  <a:gd name="T4" fmla="*/ 0 w 24"/>
                  <a:gd name="T5" fmla="*/ 65 h 106"/>
                  <a:gd name="T6" fmla="*/ 0 w 24"/>
                  <a:gd name="T7" fmla="*/ 96 h 106"/>
                  <a:gd name="T8" fmla="*/ 12 w 24"/>
                  <a:gd name="T9" fmla="*/ 106 h 106"/>
                  <a:gd name="T10" fmla="*/ 24 w 24"/>
                  <a:gd name="T11" fmla="*/ 94 h 106"/>
                  <a:gd name="T12" fmla="*/ 24 w 24"/>
                  <a:gd name="T13" fmla="*/ 65 h 106"/>
                  <a:gd name="T14" fmla="*/ 18 w 24"/>
                  <a:gd name="T15" fmla="*/ 31 h 106"/>
                  <a:gd name="T16" fmla="*/ 10 w 24"/>
                  <a:gd name="T17" fmla="*/ 0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06"/>
                  <a:gd name="T29" fmla="*/ 24 w 24"/>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06">
                    <a:moveTo>
                      <a:pt x="10" y="0"/>
                    </a:moveTo>
                    <a:lnTo>
                      <a:pt x="2" y="31"/>
                    </a:lnTo>
                    <a:lnTo>
                      <a:pt x="0" y="65"/>
                    </a:lnTo>
                    <a:lnTo>
                      <a:pt x="0" y="96"/>
                    </a:lnTo>
                    <a:lnTo>
                      <a:pt x="12" y="106"/>
                    </a:lnTo>
                    <a:lnTo>
                      <a:pt x="24" y="94"/>
                    </a:lnTo>
                    <a:lnTo>
                      <a:pt x="24" y="65"/>
                    </a:lnTo>
                    <a:lnTo>
                      <a:pt x="18" y="31"/>
                    </a:lnTo>
                    <a:lnTo>
                      <a:pt x="10" y="0"/>
                    </a:lnTo>
                    <a:close/>
                  </a:path>
                </a:pathLst>
              </a:custGeom>
              <a:solidFill>
                <a:srgbClr val="FFFFFF">
                  <a:alpha val="50195"/>
                </a:srgbClr>
              </a:solidFill>
              <a:ln w="9525">
                <a:noFill/>
                <a:round/>
                <a:headEnd/>
                <a:tailEnd/>
              </a:ln>
            </p:spPr>
            <p:txBody>
              <a:bodyPr lIns="16" tIns="8" rIns="16" bIns="8">
                <a:spAutoFit/>
              </a:bodyPr>
              <a:lstStyle/>
              <a:p>
                <a:endParaRPr lang="ar-SA"/>
              </a:p>
            </p:txBody>
          </p:sp>
        </p:grpSp>
      </p:grpSp>
      <p:sp>
        <p:nvSpPr>
          <p:cNvPr id="21" name="مستطيل 20"/>
          <p:cNvSpPr/>
          <p:nvPr/>
        </p:nvSpPr>
        <p:spPr>
          <a:xfrm>
            <a:off x="3929058" y="1142984"/>
            <a:ext cx="4357718" cy="369332"/>
          </a:xfrm>
          <a:prstGeom prst="rect">
            <a:avLst/>
          </a:prstGeom>
        </p:spPr>
        <p:txBody>
          <a:bodyPr wrap="square">
            <a:spAutoFit/>
          </a:bodyPr>
          <a:lstStyle/>
          <a:p>
            <a:pPr algn="ctr"/>
            <a:endParaRPr lang="ar-SA" dirty="0"/>
          </a:p>
        </p:txBody>
      </p:sp>
      <p:sp>
        <p:nvSpPr>
          <p:cNvPr id="22" name="مستطيل 21"/>
          <p:cNvSpPr/>
          <p:nvPr/>
        </p:nvSpPr>
        <p:spPr>
          <a:xfrm>
            <a:off x="2286000" y="571481"/>
            <a:ext cx="5072082" cy="400110"/>
          </a:xfrm>
          <a:prstGeom prst="rect">
            <a:avLst/>
          </a:prstGeom>
        </p:spPr>
        <p:txBody>
          <a:bodyPr wrap="square">
            <a:spAutoFit/>
          </a:bodyPr>
          <a:lstStyle/>
          <a:p>
            <a:pPr algn="ctr"/>
            <a:endParaRPr lang="ar-SA" sz="2000" dirty="0"/>
          </a:p>
        </p:txBody>
      </p:sp>
      <p:sp>
        <p:nvSpPr>
          <p:cNvPr id="23" name="مستطيل 22"/>
          <p:cNvSpPr/>
          <p:nvPr/>
        </p:nvSpPr>
        <p:spPr>
          <a:xfrm>
            <a:off x="3786182" y="1071546"/>
            <a:ext cx="4071966" cy="400110"/>
          </a:xfrm>
          <a:prstGeom prst="rect">
            <a:avLst/>
          </a:prstGeom>
        </p:spPr>
        <p:txBody>
          <a:bodyPr wrap="square">
            <a:spAutoFit/>
          </a:bodyPr>
          <a:lstStyle/>
          <a:p>
            <a:pPr algn="ctr">
              <a:buFontTx/>
              <a:buNone/>
            </a:pPr>
            <a:endParaRPr lang="en-US" sz="2000" dirty="0">
              <a:solidFill>
                <a:srgbClr val="09121B"/>
              </a:solidFill>
            </a:endParaRPr>
          </a:p>
        </p:txBody>
      </p:sp>
      <p:sp>
        <p:nvSpPr>
          <p:cNvPr id="25" name="مستطيل 24"/>
          <p:cNvSpPr/>
          <p:nvPr/>
        </p:nvSpPr>
        <p:spPr>
          <a:xfrm>
            <a:off x="3606832" y="1142984"/>
            <a:ext cx="4394192" cy="369332"/>
          </a:xfrm>
          <a:prstGeom prst="rect">
            <a:avLst/>
          </a:prstGeom>
        </p:spPr>
        <p:txBody>
          <a:bodyPr wrap="square">
            <a:spAutoFit/>
          </a:bodyPr>
          <a:lstStyle/>
          <a:p>
            <a:pPr>
              <a:defRPr/>
            </a:pPr>
            <a:endParaRPr lang="ar-SA"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4" name="مستطيل 23"/>
          <p:cNvSpPr/>
          <p:nvPr/>
        </p:nvSpPr>
        <p:spPr>
          <a:xfrm>
            <a:off x="3610038" y="500042"/>
            <a:ext cx="3748044" cy="369332"/>
          </a:xfrm>
          <a:prstGeom prst="rect">
            <a:avLst/>
          </a:prstGeom>
        </p:spPr>
        <p:txBody>
          <a:bodyPr wrap="square">
            <a:spAutoFit/>
          </a:bodyPr>
          <a:lstStyle/>
          <a:p>
            <a:endParaRPr lang="ar-SA" dirty="0"/>
          </a:p>
        </p:txBody>
      </p:sp>
      <p:sp>
        <p:nvSpPr>
          <p:cNvPr id="26" name="مستطيل 25"/>
          <p:cNvSpPr/>
          <p:nvPr/>
        </p:nvSpPr>
        <p:spPr>
          <a:xfrm>
            <a:off x="3143240" y="1214422"/>
            <a:ext cx="4714908" cy="400110"/>
          </a:xfrm>
          <a:prstGeom prst="rect">
            <a:avLst/>
          </a:prstGeom>
        </p:spPr>
        <p:txBody>
          <a:bodyPr wrap="square">
            <a:spAutoFit/>
          </a:bodyPr>
          <a:lstStyle/>
          <a:p>
            <a:endParaRPr lang="en-US" sz="2000" dirty="0"/>
          </a:p>
        </p:txBody>
      </p:sp>
      <p:sp>
        <p:nvSpPr>
          <p:cNvPr id="27" name="مستطيل 26"/>
          <p:cNvSpPr/>
          <p:nvPr/>
        </p:nvSpPr>
        <p:spPr>
          <a:xfrm>
            <a:off x="3720646" y="500042"/>
            <a:ext cx="3637436" cy="369332"/>
          </a:xfrm>
          <a:prstGeom prst="rect">
            <a:avLst/>
          </a:prstGeom>
        </p:spPr>
        <p:txBody>
          <a:bodyPr wrap="square">
            <a:spAutoFit/>
          </a:bodyPr>
          <a:lstStyle/>
          <a:p>
            <a:endParaRPr lang="ar-SA" dirty="0"/>
          </a:p>
        </p:txBody>
      </p:sp>
      <p:sp>
        <p:nvSpPr>
          <p:cNvPr id="29" name="مستطيل 28"/>
          <p:cNvSpPr/>
          <p:nvPr/>
        </p:nvSpPr>
        <p:spPr>
          <a:xfrm>
            <a:off x="3571868" y="571480"/>
            <a:ext cx="4143404" cy="707886"/>
          </a:xfrm>
          <a:prstGeom prst="rect">
            <a:avLst/>
          </a:prstGeom>
          <a:noFill/>
        </p:spPr>
        <p:txBody>
          <a:bodyPr wrap="square" lIns="91440" tIns="45720" rIns="91440" bIns="45720">
            <a:spAutoFit/>
          </a:bodyPr>
          <a:lstStyle/>
          <a:p>
            <a:pPr algn="ctr"/>
            <a:r>
              <a:rPr lang="ar-SA" sz="40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مراحل تطبيق الجودة</a:t>
            </a:r>
            <a:endParaRPr lang="ar-SA" sz="4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28" name="مستطيل 27"/>
          <p:cNvSpPr/>
          <p:nvPr/>
        </p:nvSpPr>
        <p:spPr>
          <a:xfrm>
            <a:off x="3571868" y="1285860"/>
            <a:ext cx="4929222" cy="3785652"/>
          </a:xfrm>
          <a:prstGeom prst="rect">
            <a:avLst/>
          </a:prstGeom>
        </p:spPr>
        <p:txBody>
          <a:bodyPr wrap="square">
            <a:spAutoFit/>
          </a:bodyPr>
          <a:lstStyle/>
          <a:p>
            <a:pPr lvl="0" fontAlgn="base">
              <a:spcBef>
                <a:spcPct val="0"/>
              </a:spcBef>
              <a:spcAft>
                <a:spcPct val="0"/>
              </a:spcAft>
              <a:buFont typeface="Arial" pitchFamily="34" charset="0"/>
              <a:buChar char="•"/>
            </a:pPr>
            <a:r>
              <a:rPr lang="ar-SA" sz="2400" b="1" dirty="0" smtClean="0">
                <a:solidFill>
                  <a:srgbClr val="09121B"/>
                </a:solidFill>
                <a:latin typeface="Times New Roman" pitchFamily="18" charset="0"/>
                <a:cs typeface="Times New Roman" pitchFamily="18" charset="0"/>
              </a:rPr>
              <a:t>اتخاذ قرار ببدء التطبيق والتزام الإدارة العليا .</a:t>
            </a:r>
            <a:endParaRPr lang="en-US" sz="2400" dirty="0" smtClean="0">
              <a:solidFill>
                <a:srgbClr val="09121B"/>
              </a:solidFill>
              <a:latin typeface="Times New Roman" pitchFamily="18" charset="0"/>
              <a:cs typeface="Times New Roman" pitchFamily="18" charset="0"/>
            </a:endParaRPr>
          </a:p>
          <a:p>
            <a:pPr lvl="0" eaLnBrk="0" fontAlgn="base" hangingPunct="0">
              <a:spcBef>
                <a:spcPct val="0"/>
              </a:spcBef>
              <a:spcAft>
                <a:spcPct val="0"/>
              </a:spcAft>
              <a:buFont typeface="Arial" pitchFamily="34" charset="0"/>
              <a:buChar char="•"/>
            </a:pPr>
            <a:r>
              <a:rPr lang="ar-SA" sz="2400" b="1" dirty="0" smtClean="0">
                <a:solidFill>
                  <a:srgbClr val="09121B"/>
                </a:solidFill>
                <a:latin typeface="Times New Roman" pitchFamily="18" charset="0"/>
                <a:cs typeface="Times New Roman" pitchFamily="18" charset="0"/>
              </a:rPr>
              <a:t>تعيين ممثل الإدارة وتشكيل لجنة توجيه .</a:t>
            </a:r>
            <a:endParaRPr lang="en-US" sz="2400" dirty="0" smtClean="0">
              <a:solidFill>
                <a:srgbClr val="09121B"/>
              </a:solidFill>
              <a:latin typeface="Times New Roman" pitchFamily="18" charset="0"/>
              <a:cs typeface="Times New Roman" pitchFamily="18" charset="0"/>
            </a:endParaRPr>
          </a:p>
          <a:p>
            <a:pPr lvl="0" eaLnBrk="0" fontAlgn="base" hangingPunct="0">
              <a:spcBef>
                <a:spcPct val="0"/>
              </a:spcBef>
              <a:spcAft>
                <a:spcPct val="0"/>
              </a:spcAft>
              <a:buFont typeface="Arial" pitchFamily="34" charset="0"/>
              <a:buChar char="•"/>
            </a:pPr>
            <a:r>
              <a:rPr lang="ar-SA" sz="2400" b="1" dirty="0" smtClean="0">
                <a:solidFill>
                  <a:srgbClr val="09121B"/>
                </a:solidFill>
                <a:latin typeface="Times New Roman" pitchFamily="18" charset="0"/>
                <a:cs typeface="Times New Roman" pitchFamily="18" charset="0"/>
              </a:rPr>
              <a:t>تقييم الوضع الحالي وتحديد الإجراءات وتعليمات العمل والوثائق الإرشادية المطلوب تطويرها .</a:t>
            </a:r>
            <a:endParaRPr lang="en-US" sz="2400" dirty="0" smtClean="0">
              <a:solidFill>
                <a:srgbClr val="09121B"/>
              </a:solidFill>
              <a:latin typeface="Times New Roman" pitchFamily="18" charset="0"/>
              <a:cs typeface="Times New Roman" pitchFamily="18" charset="0"/>
            </a:endParaRPr>
          </a:p>
          <a:p>
            <a:pPr lvl="0" eaLnBrk="0" fontAlgn="base" hangingPunct="0">
              <a:spcBef>
                <a:spcPct val="0"/>
              </a:spcBef>
              <a:spcAft>
                <a:spcPct val="0"/>
              </a:spcAft>
              <a:buFont typeface="Arial" pitchFamily="34" charset="0"/>
              <a:buChar char="•"/>
            </a:pPr>
            <a:r>
              <a:rPr lang="ar-SA" sz="2400" b="1" dirty="0" smtClean="0">
                <a:solidFill>
                  <a:srgbClr val="09121B"/>
                </a:solidFill>
                <a:latin typeface="Times New Roman" pitchFamily="18" charset="0"/>
                <a:cs typeface="Times New Roman" pitchFamily="18" charset="0"/>
              </a:rPr>
              <a:t>وضع خطة التطبيق التفصيلية .</a:t>
            </a:r>
            <a:endParaRPr lang="en-US" sz="2400" dirty="0" smtClean="0">
              <a:solidFill>
                <a:srgbClr val="09121B"/>
              </a:solidFill>
              <a:latin typeface="Times New Roman" pitchFamily="18" charset="0"/>
              <a:cs typeface="Times New Roman" pitchFamily="18" charset="0"/>
            </a:endParaRPr>
          </a:p>
          <a:p>
            <a:pPr lvl="0" eaLnBrk="0" fontAlgn="base" hangingPunct="0">
              <a:spcBef>
                <a:spcPct val="0"/>
              </a:spcBef>
              <a:spcAft>
                <a:spcPct val="0"/>
              </a:spcAft>
              <a:buFont typeface="Arial" pitchFamily="34" charset="0"/>
              <a:buChar char="•"/>
            </a:pPr>
            <a:r>
              <a:rPr lang="ar-SA" sz="2400" b="1" dirty="0" smtClean="0">
                <a:solidFill>
                  <a:srgbClr val="09121B"/>
                </a:solidFill>
                <a:latin typeface="Times New Roman" pitchFamily="18" charset="0"/>
                <a:cs typeface="Times New Roman" pitchFamily="18" charset="0"/>
              </a:rPr>
              <a:t>تشكيل فرق العمل الفرعية وتحديد مهامها .</a:t>
            </a:r>
            <a:endParaRPr lang="en-US" sz="2400" dirty="0" smtClean="0">
              <a:solidFill>
                <a:srgbClr val="09121B"/>
              </a:solidFill>
              <a:latin typeface="Times New Roman" pitchFamily="18" charset="0"/>
              <a:cs typeface="Times New Roman" pitchFamily="18" charset="0"/>
            </a:endParaRPr>
          </a:p>
          <a:p>
            <a:pPr lvl="0" eaLnBrk="0" fontAlgn="base" hangingPunct="0">
              <a:spcBef>
                <a:spcPct val="0"/>
              </a:spcBef>
              <a:spcAft>
                <a:spcPct val="0"/>
              </a:spcAft>
              <a:buFont typeface="Arial" pitchFamily="34" charset="0"/>
              <a:buChar char="•"/>
            </a:pPr>
            <a:r>
              <a:rPr lang="ar-SA" sz="2400" b="1" dirty="0" smtClean="0">
                <a:solidFill>
                  <a:srgbClr val="09121B"/>
                </a:solidFill>
                <a:latin typeface="Times New Roman" pitchFamily="18" charset="0"/>
                <a:cs typeface="Times New Roman" pitchFamily="18" charset="0"/>
              </a:rPr>
              <a:t>إعلان بدء برنامج التطبيق وتوعية العاملين فيما يتعلق بالمواصفة التي سيتم تأسيس نظام الجودة بناءً عليها .</a:t>
            </a:r>
            <a:endParaRPr lang="ar-SA" sz="2400" dirty="0" smtClean="0">
              <a:solidFill>
                <a:srgbClr val="09121B"/>
              </a:solidFill>
              <a:latin typeface="Times New Roman" pitchFamily="18" charset="0"/>
              <a:cs typeface="Times New Roman (Arabic)" charset="0"/>
            </a:endParaRPr>
          </a:p>
        </p:txBody>
      </p:sp>
      <p:sp>
        <p:nvSpPr>
          <p:cNvPr id="32" name="شريط إلى الأعلى 31"/>
          <p:cNvSpPr/>
          <p:nvPr/>
        </p:nvSpPr>
        <p:spPr>
          <a:xfrm>
            <a:off x="3500430" y="6286520"/>
            <a:ext cx="1857388" cy="428628"/>
          </a:xfrm>
          <a:prstGeom prst="ribbon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0" name="مربع نص 29"/>
          <p:cNvSpPr txBox="1"/>
          <p:nvPr/>
        </p:nvSpPr>
        <p:spPr>
          <a:xfrm>
            <a:off x="6516216" y="6500834"/>
            <a:ext cx="2556948" cy="338554"/>
          </a:xfrm>
          <a:prstGeom prst="rect">
            <a:avLst/>
          </a:prstGeom>
          <a:noFill/>
        </p:spPr>
        <p:txBody>
          <a:bodyPr wrap="square" rtlCol="1">
            <a:spAutoFit/>
          </a:bodyPr>
          <a:lstStyle/>
          <a:p>
            <a:r>
              <a:rPr lang="ar-SA" sz="1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د/ عبير عبد الصادق محمد بدوي</a:t>
            </a:r>
            <a:endParaRPr lang="ar-SA" sz="16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571472" y="857232"/>
            <a:ext cx="7704137" cy="4614880"/>
            <a:chOff x="384" y="672"/>
            <a:chExt cx="4956" cy="2928"/>
          </a:xfrm>
        </p:grpSpPr>
        <p:grpSp>
          <p:nvGrpSpPr>
            <p:cNvPr id="3" name="Group 4"/>
            <p:cNvGrpSpPr>
              <a:grpSpLocks/>
            </p:cNvGrpSpPr>
            <p:nvPr/>
          </p:nvGrpSpPr>
          <p:grpSpPr bwMode="auto">
            <a:xfrm>
              <a:off x="384" y="672"/>
              <a:ext cx="4956" cy="2928"/>
              <a:chOff x="3888" y="1296"/>
              <a:chExt cx="1960" cy="1488"/>
            </a:xfrm>
          </p:grpSpPr>
          <p:sp>
            <p:nvSpPr>
              <p:cNvPr id="5136" name="Freeform 5"/>
              <p:cNvSpPr>
                <a:spLocks/>
              </p:cNvSpPr>
              <p:nvPr/>
            </p:nvSpPr>
            <p:spPr bwMode="auto">
              <a:xfrm flipH="1">
                <a:off x="3996" y="1296"/>
                <a:ext cx="1852" cy="1488"/>
              </a:xfrm>
              <a:custGeom>
                <a:avLst/>
                <a:gdLst>
                  <a:gd name="T0" fmla="*/ 1070 w 9260"/>
                  <a:gd name="T1" fmla="*/ 13065 h 13198"/>
                  <a:gd name="T2" fmla="*/ 828 w 9260"/>
                  <a:gd name="T3" fmla="*/ 12749 h 13198"/>
                  <a:gd name="T4" fmla="*/ 719 w 9260"/>
                  <a:gd name="T5" fmla="*/ 12380 h 13198"/>
                  <a:gd name="T6" fmla="*/ 675 w 9260"/>
                  <a:gd name="T7" fmla="*/ 11969 h 13198"/>
                  <a:gd name="T8" fmla="*/ 636 w 9260"/>
                  <a:gd name="T9" fmla="*/ 11716 h 13198"/>
                  <a:gd name="T10" fmla="*/ 571 w 9260"/>
                  <a:gd name="T11" fmla="*/ 11691 h 13198"/>
                  <a:gd name="T12" fmla="*/ 488 w 9260"/>
                  <a:gd name="T13" fmla="*/ 11443 h 13198"/>
                  <a:gd name="T14" fmla="*/ 366 w 9260"/>
                  <a:gd name="T15" fmla="*/ 10502 h 13198"/>
                  <a:gd name="T16" fmla="*/ 231 w 9260"/>
                  <a:gd name="T17" fmla="*/ 9316 h 13198"/>
                  <a:gd name="T18" fmla="*/ 124 w 9260"/>
                  <a:gd name="T19" fmla="*/ 8300 h 13198"/>
                  <a:gd name="T20" fmla="*/ 109 w 9260"/>
                  <a:gd name="T21" fmla="*/ 7233 h 13198"/>
                  <a:gd name="T22" fmla="*/ 191 w 9260"/>
                  <a:gd name="T23" fmla="*/ 5960 h 13198"/>
                  <a:gd name="T24" fmla="*/ 59 w 9260"/>
                  <a:gd name="T25" fmla="*/ 5052 h 13198"/>
                  <a:gd name="T26" fmla="*/ 75 w 9260"/>
                  <a:gd name="T27" fmla="*/ 4394 h 13198"/>
                  <a:gd name="T28" fmla="*/ 142 w 9260"/>
                  <a:gd name="T29" fmla="*/ 4015 h 13198"/>
                  <a:gd name="T30" fmla="*/ 246 w 9260"/>
                  <a:gd name="T31" fmla="*/ 3914 h 13198"/>
                  <a:gd name="T32" fmla="*/ 343 w 9260"/>
                  <a:gd name="T33" fmla="*/ 3859 h 13198"/>
                  <a:gd name="T34" fmla="*/ 483 w 9260"/>
                  <a:gd name="T35" fmla="*/ 3823 h 13198"/>
                  <a:gd name="T36" fmla="*/ 560 w 9260"/>
                  <a:gd name="T37" fmla="*/ 3735 h 13198"/>
                  <a:gd name="T38" fmla="*/ 433 w 9260"/>
                  <a:gd name="T39" fmla="*/ 3688 h 13198"/>
                  <a:gd name="T40" fmla="*/ 265 w 9260"/>
                  <a:gd name="T41" fmla="*/ 3665 h 13198"/>
                  <a:gd name="T42" fmla="*/ 98 w 9260"/>
                  <a:gd name="T43" fmla="*/ 3655 h 13198"/>
                  <a:gd name="T44" fmla="*/ 88 w 9260"/>
                  <a:gd name="T45" fmla="*/ 3408 h 13198"/>
                  <a:gd name="T46" fmla="*/ 254 w 9260"/>
                  <a:gd name="T47" fmla="*/ 2587 h 13198"/>
                  <a:gd name="T48" fmla="*/ 246 w 9260"/>
                  <a:gd name="T49" fmla="*/ 1911 h 13198"/>
                  <a:gd name="T50" fmla="*/ 223 w 9260"/>
                  <a:gd name="T51" fmla="*/ 1242 h 13198"/>
                  <a:gd name="T52" fmla="*/ 272 w 9260"/>
                  <a:gd name="T53" fmla="*/ 585 h 13198"/>
                  <a:gd name="T54" fmla="*/ 270 w 9260"/>
                  <a:gd name="T55" fmla="*/ 237 h 13198"/>
                  <a:gd name="T56" fmla="*/ 8294 w 9260"/>
                  <a:gd name="T57" fmla="*/ 0 h 13198"/>
                  <a:gd name="T58" fmla="*/ 8029 w 9260"/>
                  <a:gd name="T59" fmla="*/ 712 h 13198"/>
                  <a:gd name="T60" fmla="*/ 7886 w 9260"/>
                  <a:gd name="T61" fmla="*/ 1880 h 13198"/>
                  <a:gd name="T62" fmla="*/ 7827 w 9260"/>
                  <a:gd name="T63" fmla="*/ 3083 h 13198"/>
                  <a:gd name="T64" fmla="*/ 7809 w 9260"/>
                  <a:gd name="T65" fmla="*/ 3898 h 13198"/>
                  <a:gd name="T66" fmla="*/ 7705 w 9260"/>
                  <a:gd name="T67" fmla="*/ 3945 h 13198"/>
                  <a:gd name="T68" fmla="*/ 7564 w 9260"/>
                  <a:gd name="T69" fmla="*/ 3994 h 13198"/>
                  <a:gd name="T70" fmla="*/ 7491 w 9260"/>
                  <a:gd name="T71" fmla="*/ 4093 h 13198"/>
                  <a:gd name="T72" fmla="*/ 7419 w 9260"/>
                  <a:gd name="T73" fmla="*/ 4190 h 13198"/>
                  <a:gd name="T74" fmla="*/ 7544 w 9260"/>
                  <a:gd name="T75" fmla="*/ 4221 h 13198"/>
                  <a:gd name="T76" fmla="*/ 7681 w 9260"/>
                  <a:gd name="T77" fmla="*/ 4285 h 13198"/>
                  <a:gd name="T78" fmla="*/ 7809 w 9260"/>
                  <a:gd name="T79" fmla="*/ 4353 h 13198"/>
                  <a:gd name="T80" fmla="*/ 7904 w 9260"/>
                  <a:gd name="T81" fmla="*/ 4384 h 13198"/>
                  <a:gd name="T82" fmla="*/ 7904 w 9260"/>
                  <a:gd name="T83" fmla="*/ 4968 h 13198"/>
                  <a:gd name="T84" fmla="*/ 8011 w 9260"/>
                  <a:gd name="T85" fmla="*/ 6007 h 13198"/>
                  <a:gd name="T86" fmla="*/ 8082 w 9260"/>
                  <a:gd name="T87" fmla="*/ 7636 h 13198"/>
                  <a:gd name="T88" fmla="*/ 8172 w 9260"/>
                  <a:gd name="T89" fmla="*/ 9269 h 13198"/>
                  <a:gd name="T90" fmla="*/ 8340 w 9260"/>
                  <a:gd name="T91" fmla="*/ 10326 h 13198"/>
                  <a:gd name="T92" fmla="*/ 8507 w 9260"/>
                  <a:gd name="T93" fmla="*/ 10864 h 13198"/>
                  <a:gd name="T94" fmla="*/ 8611 w 9260"/>
                  <a:gd name="T95" fmla="*/ 11390 h 13198"/>
                  <a:gd name="T96" fmla="*/ 8728 w 9260"/>
                  <a:gd name="T97" fmla="*/ 11923 h 13198"/>
                  <a:gd name="T98" fmla="*/ 8923 w 9260"/>
                  <a:gd name="T99" fmla="*/ 12468 h 131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260"/>
                  <a:gd name="T151" fmla="*/ 0 h 13198"/>
                  <a:gd name="T152" fmla="*/ 9260 w 9260"/>
                  <a:gd name="T153" fmla="*/ 13198 h 131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260" h="13198">
                    <a:moveTo>
                      <a:pt x="9260" y="13198"/>
                    </a:moveTo>
                    <a:lnTo>
                      <a:pt x="1259" y="13198"/>
                    </a:lnTo>
                    <a:lnTo>
                      <a:pt x="1159" y="13133"/>
                    </a:lnTo>
                    <a:lnTo>
                      <a:pt x="1070" y="13065"/>
                    </a:lnTo>
                    <a:lnTo>
                      <a:pt x="994" y="12993"/>
                    </a:lnTo>
                    <a:lnTo>
                      <a:pt x="930" y="12915"/>
                    </a:lnTo>
                    <a:lnTo>
                      <a:pt x="872" y="12834"/>
                    </a:lnTo>
                    <a:lnTo>
                      <a:pt x="828" y="12749"/>
                    </a:lnTo>
                    <a:lnTo>
                      <a:pt x="792" y="12663"/>
                    </a:lnTo>
                    <a:lnTo>
                      <a:pt x="761" y="12572"/>
                    </a:lnTo>
                    <a:lnTo>
                      <a:pt x="737" y="12476"/>
                    </a:lnTo>
                    <a:lnTo>
                      <a:pt x="719" y="12380"/>
                    </a:lnTo>
                    <a:lnTo>
                      <a:pt x="703" y="12282"/>
                    </a:lnTo>
                    <a:lnTo>
                      <a:pt x="693" y="12180"/>
                    </a:lnTo>
                    <a:lnTo>
                      <a:pt x="683" y="12076"/>
                    </a:lnTo>
                    <a:lnTo>
                      <a:pt x="675" y="11969"/>
                    </a:lnTo>
                    <a:lnTo>
                      <a:pt x="667" y="11861"/>
                    </a:lnTo>
                    <a:lnTo>
                      <a:pt x="659" y="11752"/>
                    </a:lnTo>
                    <a:lnTo>
                      <a:pt x="649" y="11731"/>
                    </a:lnTo>
                    <a:lnTo>
                      <a:pt x="636" y="11716"/>
                    </a:lnTo>
                    <a:lnTo>
                      <a:pt x="623" y="11704"/>
                    </a:lnTo>
                    <a:lnTo>
                      <a:pt x="607" y="11696"/>
                    </a:lnTo>
                    <a:lnTo>
                      <a:pt x="589" y="11694"/>
                    </a:lnTo>
                    <a:lnTo>
                      <a:pt x="571" y="11691"/>
                    </a:lnTo>
                    <a:lnTo>
                      <a:pt x="550" y="11691"/>
                    </a:lnTo>
                    <a:lnTo>
                      <a:pt x="532" y="11689"/>
                    </a:lnTo>
                    <a:lnTo>
                      <a:pt x="511" y="11591"/>
                    </a:lnTo>
                    <a:lnTo>
                      <a:pt x="488" y="11443"/>
                    </a:lnTo>
                    <a:lnTo>
                      <a:pt x="459" y="11253"/>
                    </a:lnTo>
                    <a:lnTo>
                      <a:pt x="431" y="11030"/>
                    </a:lnTo>
                    <a:lnTo>
                      <a:pt x="397" y="10778"/>
                    </a:lnTo>
                    <a:lnTo>
                      <a:pt x="366" y="10502"/>
                    </a:lnTo>
                    <a:lnTo>
                      <a:pt x="329" y="10212"/>
                    </a:lnTo>
                    <a:lnTo>
                      <a:pt x="295" y="9913"/>
                    </a:lnTo>
                    <a:lnTo>
                      <a:pt x="262" y="9612"/>
                    </a:lnTo>
                    <a:lnTo>
                      <a:pt x="231" y="9316"/>
                    </a:lnTo>
                    <a:lnTo>
                      <a:pt x="199" y="9028"/>
                    </a:lnTo>
                    <a:lnTo>
                      <a:pt x="171" y="8760"/>
                    </a:lnTo>
                    <a:lnTo>
                      <a:pt x="145" y="8516"/>
                    </a:lnTo>
                    <a:lnTo>
                      <a:pt x="124" y="8300"/>
                    </a:lnTo>
                    <a:lnTo>
                      <a:pt x="109" y="8123"/>
                    </a:lnTo>
                    <a:lnTo>
                      <a:pt x="96" y="7988"/>
                    </a:lnTo>
                    <a:lnTo>
                      <a:pt x="91" y="7591"/>
                    </a:lnTo>
                    <a:lnTo>
                      <a:pt x="109" y="7233"/>
                    </a:lnTo>
                    <a:lnTo>
                      <a:pt x="137" y="6903"/>
                    </a:lnTo>
                    <a:lnTo>
                      <a:pt x="168" y="6588"/>
                    </a:lnTo>
                    <a:lnTo>
                      <a:pt x="189" y="6277"/>
                    </a:lnTo>
                    <a:lnTo>
                      <a:pt x="191" y="5960"/>
                    </a:lnTo>
                    <a:lnTo>
                      <a:pt x="163" y="5626"/>
                    </a:lnTo>
                    <a:lnTo>
                      <a:pt x="96" y="5262"/>
                    </a:lnTo>
                    <a:lnTo>
                      <a:pt x="73" y="5173"/>
                    </a:lnTo>
                    <a:lnTo>
                      <a:pt x="59" y="5052"/>
                    </a:lnTo>
                    <a:lnTo>
                      <a:pt x="56" y="4904"/>
                    </a:lnTo>
                    <a:lnTo>
                      <a:pt x="61" y="4737"/>
                    </a:lnTo>
                    <a:lnTo>
                      <a:pt x="67" y="4566"/>
                    </a:lnTo>
                    <a:lnTo>
                      <a:pt x="75" y="4394"/>
                    </a:lnTo>
                    <a:lnTo>
                      <a:pt x="78" y="4234"/>
                    </a:lnTo>
                    <a:lnTo>
                      <a:pt x="73" y="4093"/>
                    </a:lnTo>
                    <a:lnTo>
                      <a:pt x="109" y="4052"/>
                    </a:lnTo>
                    <a:lnTo>
                      <a:pt x="142" y="4015"/>
                    </a:lnTo>
                    <a:lnTo>
                      <a:pt x="171" y="3984"/>
                    </a:lnTo>
                    <a:lnTo>
                      <a:pt x="196" y="3958"/>
                    </a:lnTo>
                    <a:lnTo>
                      <a:pt x="223" y="3935"/>
                    </a:lnTo>
                    <a:lnTo>
                      <a:pt x="246" y="3914"/>
                    </a:lnTo>
                    <a:lnTo>
                      <a:pt x="267" y="3895"/>
                    </a:lnTo>
                    <a:lnTo>
                      <a:pt x="293" y="3882"/>
                    </a:lnTo>
                    <a:lnTo>
                      <a:pt x="316" y="3870"/>
                    </a:lnTo>
                    <a:lnTo>
                      <a:pt x="343" y="3859"/>
                    </a:lnTo>
                    <a:lnTo>
                      <a:pt x="371" y="3849"/>
                    </a:lnTo>
                    <a:lnTo>
                      <a:pt x="405" y="3841"/>
                    </a:lnTo>
                    <a:lnTo>
                      <a:pt x="441" y="3831"/>
                    </a:lnTo>
                    <a:lnTo>
                      <a:pt x="483" y="3823"/>
                    </a:lnTo>
                    <a:lnTo>
                      <a:pt x="530" y="3813"/>
                    </a:lnTo>
                    <a:lnTo>
                      <a:pt x="581" y="3803"/>
                    </a:lnTo>
                    <a:lnTo>
                      <a:pt x="581" y="3753"/>
                    </a:lnTo>
                    <a:lnTo>
                      <a:pt x="560" y="3735"/>
                    </a:lnTo>
                    <a:lnTo>
                      <a:pt x="535" y="3722"/>
                    </a:lnTo>
                    <a:lnTo>
                      <a:pt x="504" y="3709"/>
                    </a:lnTo>
                    <a:lnTo>
                      <a:pt x="469" y="3696"/>
                    </a:lnTo>
                    <a:lnTo>
                      <a:pt x="433" y="3688"/>
                    </a:lnTo>
                    <a:lnTo>
                      <a:pt x="394" y="3680"/>
                    </a:lnTo>
                    <a:lnTo>
                      <a:pt x="353" y="3673"/>
                    </a:lnTo>
                    <a:lnTo>
                      <a:pt x="308" y="3667"/>
                    </a:lnTo>
                    <a:lnTo>
                      <a:pt x="265" y="3665"/>
                    </a:lnTo>
                    <a:lnTo>
                      <a:pt x="223" y="3660"/>
                    </a:lnTo>
                    <a:lnTo>
                      <a:pt x="178" y="3657"/>
                    </a:lnTo>
                    <a:lnTo>
                      <a:pt x="137" y="3657"/>
                    </a:lnTo>
                    <a:lnTo>
                      <a:pt x="98" y="3655"/>
                    </a:lnTo>
                    <a:lnTo>
                      <a:pt x="61" y="3655"/>
                    </a:lnTo>
                    <a:lnTo>
                      <a:pt x="28" y="3655"/>
                    </a:lnTo>
                    <a:lnTo>
                      <a:pt x="0" y="3655"/>
                    </a:lnTo>
                    <a:lnTo>
                      <a:pt x="88" y="3408"/>
                    </a:lnTo>
                    <a:lnTo>
                      <a:pt x="155" y="3181"/>
                    </a:lnTo>
                    <a:lnTo>
                      <a:pt x="205" y="2969"/>
                    </a:lnTo>
                    <a:lnTo>
                      <a:pt x="236" y="2772"/>
                    </a:lnTo>
                    <a:lnTo>
                      <a:pt x="254" y="2587"/>
                    </a:lnTo>
                    <a:lnTo>
                      <a:pt x="262" y="2408"/>
                    </a:lnTo>
                    <a:lnTo>
                      <a:pt x="262" y="2239"/>
                    </a:lnTo>
                    <a:lnTo>
                      <a:pt x="254" y="2073"/>
                    </a:lnTo>
                    <a:lnTo>
                      <a:pt x="246" y="1911"/>
                    </a:lnTo>
                    <a:lnTo>
                      <a:pt x="234" y="1750"/>
                    </a:lnTo>
                    <a:lnTo>
                      <a:pt x="226" y="1584"/>
                    </a:lnTo>
                    <a:lnTo>
                      <a:pt x="221" y="1418"/>
                    </a:lnTo>
                    <a:lnTo>
                      <a:pt x="223" y="1242"/>
                    </a:lnTo>
                    <a:lnTo>
                      <a:pt x="236" y="1060"/>
                    </a:lnTo>
                    <a:lnTo>
                      <a:pt x="259" y="865"/>
                    </a:lnTo>
                    <a:lnTo>
                      <a:pt x="298" y="658"/>
                    </a:lnTo>
                    <a:lnTo>
                      <a:pt x="272" y="585"/>
                    </a:lnTo>
                    <a:lnTo>
                      <a:pt x="254" y="502"/>
                    </a:lnTo>
                    <a:lnTo>
                      <a:pt x="246" y="416"/>
                    </a:lnTo>
                    <a:lnTo>
                      <a:pt x="252" y="325"/>
                    </a:lnTo>
                    <a:lnTo>
                      <a:pt x="270" y="237"/>
                    </a:lnTo>
                    <a:lnTo>
                      <a:pt x="298" y="154"/>
                    </a:lnTo>
                    <a:lnTo>
                      <a:pt x="343" y="76"/>
                    </a:lnTo>
                    <a:lnTo>
                      <a:pt x="402" y="11"/>
                    </a:lnTo>
                    <a:lnTo>
                      <a:pt x="8294" y="0"/>
                    </a:lnTo>
                    <a:lnTo>
                      <a:pt x="8213" y="112"/>
                    </a:lnTo>
                    <a:lnTo>
                      <a:pt x="8143" y="273"/>
                    </a:lnTo>
                    <a:lnTo>
                      <a:pt x="8082" y="475"/>
                    </a:lnTo>
                    <a:lnTo>
                      <a:pt x="8029" y="712"/>
                    </a:lnTo>
                    <a:lnTo>
                      <a:pt x="7983" y="977"/>
                    </a:lnTo>
                    <a:lnTo>
                      <a:pt x="7943" y="1265"/>
                    </a:lnTo>
                    <a:lnTo>
                      <a:pt x="7912" y="1569"/>
                    </a:lnTo>
                    <a:lnTo>
                      <a:pt x="7886" y="1880"/>
                    </a:lnTo>
                    <a:lnTo>
                      <a:pt x="7865" y="2194"/>
                    </a:lnTo>
                    <a:lnTo>
                      <a:pt x="7850" y="2504"/>
                    </a:lnTo>
                    <a:lnTo>
                      <a:pt x="7837" y="2803"/>
                    </a:lnTo>
                    <a:lnTo>
                      <a:pt x="7827" y="3083"/>
                    </a:lnTo>
                    <a:lnTo>
                      <a:pt x="7822" y="3341"/>
                    </a:lnTo>
                    <a:lnTo>
                      <a:pt x="7816" y="3566"/>
                    </a:lnTo>
                    <a:lnTo>
                      <a:pt x="7811" y="3753"/>
                    </a:lnTo>
                    <a:lnTo>
                      <a:pt x="7809" y="3898"/>
                    </a:lnTo>
                    <a:lnTo>
                      <a:pt x="7787" y="3904"/>
                    </a:lnTo>
                    <a:lnTo>
                      <a:pt x="7764" y="3914"/>
                    </a:lnTo>
                    <a:lnTo>
                      <a:pt x="7736" y="3930"/>
                    </a:lnTo>
                    <a:lnTo>
                      <a:pt x="7705" y="3945"/>
                    </a:lnTo>
                    <a:lnTo>
                      <a:pt x="7670" y="3963"/>
                    </a:lnTo>
                    <a:lnTo>
                      <a:pt x="7637" y="3979"/>
                    </a:lnTo>
                    <a:lnTo>
                      <a:pt x="7600" y="3989"/>
                    </a:lnTo>
                    <a:lnTo>
                      <a:pt x="7564" y="3994"/>
                    </a:lnTo>
                    <a:lnTo>
                      <a:pt x="7559" y="4028"/>
                    </a:lnTo>
                    <a:lnTo>
                      <a:pt x="7541" y="4055"/>
                    </a:lnTo>
                    <a:lnTo>
                      <a:pt x="7517" y="4075"/>
                    </a:lnTo>
                    <a:lnTo>
                      <a:pt x="7491" y="4093"/>
                    </a:lnTo>
                    <a:lnTo>
                      <a:pt x="7465" y="4111"/>
                    </a:lnTo>
                    <a:lnTo>
                      <a:pt x="7442" y="4132"/>
                    </a:lnTo>
                    <a:lnTo>
                      <a:pt x="7424" y="4158"/>
                    </a:lnTo>
                    <a:lnTo>
                      <a:pt x="7419" y="4190"/>
                    </a:lnTo>
                    <a:lnTo>
                      <a:pt x="7447" y="4192"/>
                    </a:lnTo>
                    <a:lnTo>
                      <a:pt x="7478" y="4198"/>
                    </a:lnTo>
                    <a:lnTo>
                      <a:pt x="7509" y="4208"/>
                    </a:lnTo>
                    <a:lnTo>
                      <a:pt x="7544" y="4221"/>
                    </a:lnTo>
                    <a:lnTo>
                      <a:pt x="7577" y="4234"/>
                    </a:lnTo>
                    <a:lnTo>
                      <a:pt x="7611" y="4252"/>
                    </a:lnTo>
                    <a:lnTo>
                      <a:pt x="7644" y="4270"/>
                    </a:lnTo>
                    <a:lnTo>
                      <a:pt x="7681" y="4285"/>
                    </a:lnTo>
                    <a:lnTo>
                      <a:pt x="7715" y="4303"/>
                    </a:lnTo>
                    <a:lnTo>
                      <a:pt x="7746" y="4321"/>
                    </a:lnTo>
                    <a:lnTo>
                      <a:pt x="7779" y="4340"/>
                    </a:lnTo>
                    <a:lnTo>
                      <a:pt x="7809" y="4353"/>
                    </a:lnTo>
                    <a:lnTo>
                      <a:pt x="7837" y="4366"/>
                    </a:lnTo>
                    <a:lnTo>
                      <a:pt x="7863" y="4376"/>
                    </a:lnTo>
                    <a:lnTo>
                      <a:pt x="7884" y="4382"/>
                    </a:lnTo>
                    <a:lnTo>
                      <a:pt x="7904" y="4384"/>
                    </a:lnTo>
                    <a:lnTo>
                      <a:pt x="7896" y="4530"/>
                    </a:lnTo>
                    <a:lnTo>
                      <a:pt x="7886" y="4675"/>
                    </a:lnTo>
                    <a:lnTo>
                      <a:pt x="7884" y="4823"/>
                    </a:lnTo>
                    <a:lnTo>
                      <a:pt x="7904" y="4968"/>
                    </a:lnTo>
                    <a:lnTo>
                      <a:pt x="7938" y="5140"/>
                    </a:lnTo>
                    <a:lnTo>
                      <a:pt x="7967" y="5379"/>
                    </a:lnTo>
                    <a:lnTo>
                      <a:pt x="7990" y="5670"/>
                    </a:lnTo>
                    <a:lnTo>
                      <a:pt x="8011" y="6007"/>
                    </a:lnTo>
                    <a:lnTo>
                      <a:pt x="8029" y="6381"/>
                    </a:lnTo>
                    <a:lnTo>
                      <a:pt x="8047" y="6784"/>
                    </a:lnTo>
                    <a:lnTo>
                      <a:pt x="8062" y="7205"/>
                    </a:lnTo>
                    <a:lnTo>
                      <a:pt x="8082" y="7636"/>
                    </a:lnTo>
                    <a:lnTo>
                      <a:pt x="8100" y="8064"/>
                    </a:lnTo>
                    <a:lnTo>
                      <a:pt x="8120" y="8487"/>
                    </a:lnTo>
                    <a:lnTo>
                      <a:pt x="8143" y="8893"/>
                    </a:lnTo>
                    <a:lnTo>
                      <a:pt x="8172" y="9269"/>
                    </a:lnTo>
                    <a:lnTo>
                      <a:pt x="8203" y="9609"/>
                    </a:lnTo>
                    <a:lnTo>
                      <a:pt x="8242" y="9905"/>
                    </a:lnTo>
                    <a:lnTo>
                      <a:pt x="8286" y="10146"/>
                    </a:lnTo>
                    <a:lnTo>
                      <a:pt x="8340" y="10326"/>
                    </a:lnTo>
                    <a:lnTo>
                      <a:pt x="8393" y="10461"/>
                    </a:lnTo>
                    <a:lnTo>
                      <a:pt x="8434" y="10596"/>
                    </a:lnTo>
                    <a:lnTo>
                      <a:pt x="8473" y="10731"/>
                    </a:lnTo>
                    <a:lnTo>
                      <a:pt x="8507" y="10864"/>
                    </a:lnTo>
                    <a:lnTo>
                      <a:pt x="8536" y="10995"/>
                    </a:lnTo>
                    <a:lnTo>
                      <a:pt x="8562" y="11128"/>
                    </a:lnTo>
                    <a:lnTo>
                      <a:pt x="8587" y="11260"/>
                    </a:lnTo>
                    <a:lnTo>
                      <a:pt x="8611" y="11390"/>
                    </a:lnTo>
                    <a:lnTo>
                      <a:pt x="8637" y="11523"/>
                    </a:lnTo>
                    <a:lnTo>
                      <a:pt x="8663" y="11655"/>
                    </a:lnTo>
                    <a:lnTo>
                      <a:pt x="8694" y="11788"/>
                    </a:lnTo>
                    <a:lnTo>
                      <a:pt x="8728" y="11923"/>
                    </a:lnTo>
                    <a:lnTo>
                      <a:pt x="8767" y="12055"/>
                    </a:lnTo>
                    <a:lnTo>
                      <a:pt x="8811" y="12193"/>
                    </a:lnTo>
                    <a:lnTo>
                      <a:pt x="8863" y="12331"/>
                    </a:lnTo>
                    <a:lnTo>
                      <a:pt x="8923" y="12468"/>
                    </a:lnTo>
                    <a:lnTo>
                      <a:pt x="9260" y="13198"/>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dirty="0"/>
              </a:p>
            </p:txBody>
          </p:sp>
          <p:sp>
            <p:nvSpPr>
              <p:cNvPr id="5137" name="Freeform 6"/>
              <p:cNvSpPr>
                <a:spLocks/>
              </p:cNvSpPr>
              <p:nvPr/>
            </p:nvSpPr>
            <p:spPr bwMode="auto">
              <a:xfrm flipH="1">
                <a:off x="4122" y="1297"/>
                <a:ext cx="1642" cy="125"/>
              </a:xfrm>
              <a:custGeom>
                <a:avLst/>
                <a:gdLst>
                  <a:gd name="T0" fmla="*/ 7963 w 8212"/>
                  <a:gd name="T1" fmla="*/ 10 h 1119"/>
                  <a:gd name="T2" fmla="*/ 8098 w 8212"/>
                  <a:gd name="T3" fmla="*/ 71 h 1119"/>
                  <a:gd name="T4" fmla="*/ 8162 w 8212"/>
                  <a:gd name="T5" fmla="*/ 182 h 1119"/>
                  <a:gd name="T6" fmla="*/ 8196 w 8212"/>
                  <a:gd name="T7" fmla="*/ 340 h 1119"/>
                  <a:gd name="T8" fmla="*/ 8212 w 8212"/>
                  <a:gd name="T9" fmla="*/ 875 h 1119"/>
                  <a:gd name="T10" fmla="*/ 8167 w 8212"/>
                  <a:gd name="T11" fmla="*/ 891 h 1119"/>
                  <a:gd name="T12" fmla="*/ 8121 w 8212"/>
                  <a:gd name="T13" fmla="*/ 930 h 1119"/>
                  <a:gd name="T14" fmla="*/ 8082 w 8212"/>
                  <a:gd name="T15" fmla="*/ 977 h 1119"/>
                  <a:gd name="T16" fmla="*/ 8066 w 8212"/>
                  <a:gd name="T17" fmla="*/ 1020 h 1119"/>
                  <a:gd name="T18" fmla="*/ 1983 w 8212"/>
                  <a:gd name="T19" fmla="*/ 1112 h 1119"/>
                  <a:gd name="T20" fmla="*/ 2003 w 8212"/>
                  <a:gd name="T21" fmla="*/ 1057 h 1119"/>
                  <a:gd name="T22" fmla="*/ 1985 w 8212"/>
                  <a:gd name="T23" fmla="*/ 1015 h 1119"/>
                  <a:gd name="T24" fmla="*/ 1948 w 8212"/>
                  <a:gd name="T25" fmla="*/ 974 h 1119"/>
                  <a:gd name="T26" fmla="*/ 1912 w 8212"/>
                  <a:gd name="T27" fmla="*/ 922 h 1119"/>
                  <a:gd name="T28" fmla="*/ 1876 w 8212"/>
                  <a:gd name="T29" fmla="*/ 880 h 1119"/>
                  <a:gd name="T30" fmla="*/ 1858 w 8212"/>
                  <a:gd name="T31" fmla="*/ 776 h 1119"/>
                  <a:gd name="T32" fmla="*/ 1665 w 8212"/>
                  <a:gd name="T33" fmla="*/ 1119 h 1119"/>
                  <a:gd name="T34" fmla="*/ 1520 w 8212"/>
                  <a:gd name="T35" fmla="*/ 1114 h 1119"/>
                  <a:gd name="T36" fmla="*/ 1419 w 8212"/>
                  <a:gd name="T37" fmla="*/ 1099 h 1119"/>
                  <a:gd name="T38" fmla="*/ 1336 w 8212"/>
                  <a:gd name="T39" fmla="*/ 1078 h 1119"/>
                  <a:gd name="T40" fmla="*/ 1250 w 8212"/>
                  <a:gd name="T41" fmla="*/ 1057 h 1119"/>
                  <a:gd name="T42" fmla="*/ 1140 w 8212"/>
                  <a:gd name="T43" fmla="*/ 1041 h 1119"/>
                  <a:gd name="T44" fmla="*/ 985 w 8212"/>
                  <a:gd name="T45" fmla="*/ 1036 h 1119"/>
                  <a:gd name="T46" fmla="*/ 764 w 8212"/>
                  <a:gd name="T47" fmla="*/ 1044 h 1119"/>
                  <a:gd name="T48" fmla="*/ 452 w 8212"/>
                  <a:gd name="T49" fmla="*/ 1070 h 1119"/>
                  <a:gd name="T50" fmla="*/ 574 w 8212"/>
                  <a:gd name="T51" fmla="*/ 925 h 1119"/>
                  <a:gd name="T52" fmla="*/ 614 w 8212"/>
                  <a:gd name="T53" fmla="*/ 766 h 1119"/>
                  <a:gd name="T54" fmla="*/ 579 w 8212"/>
                  <a:gd name="T55" fmla="*/ 610 h 1119"/>
                  <a:gd name="T56" fmla="*/ 476 w 8212"/>
                  <a:gd name="T57" fmla="*/ 480 h 1119"/>
                  <a:gd name="T58" fmla="*/ 408 w 8212"/>
                  <a:gd name="T59" fmla="*/ 387 h 1119"/>
                  <a:gd name="T60" fmla="*/ 359 w 8212"/>
                  <a:gd name="T61" fmla="*/ 301 h 1119"/>
                  <a:gd name="T62" fmla="*/ 317 w 8212"/>
                  <a:gd name="T63" fmla="*/ 224 h 1119"/>
                  <a:gd name="T64" fmla="*/ 278 w 8212"/>
                  <a:gd name="T65" fmla="*/ 156 h 1119"/>
                  <a:gd name="T66" fmla="*/ 234 w 8212"/>
                  <a:gd name="T67" fmla="*/ 102 h 1119"/>
                  <a:gd name="T68" fmla="*/ 177 w 8212"/>
                  <a:gd name="T69" fmla="*/ 57 h 1119"/>
                  <a:gd name="T70" fmla="*/ 102 w 8212"/>
                  <a:gd name="T71" fmla="*/ 26 h 1119"/>
                  <a:gd name="T72" fmla="*/ 0 w 8212"/>
                  <a:gd name="T73" fmla="*/ 10 h 11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12"/>
                  <a:gd name="T112" fmla="*/ 0 h 1119"/>
                  <a:gd name="T113" fmla="*/ 8212 w 8212"/>
                  <a:gd name="T114" fmla="*/ 1119 h 11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12" h="1119">
                    <a:moveTo>
                      <a:pt x="7858" y="0"/>
                    </a:moveTo>
                    <a:lnTo>
                      <a:pt x="7963" y="10"/>
                    </a:lnTo>
                    <a:lnTo>
                      <a:pt x="8040" y="34"/>
                    </a:lnTo>
                    <a:lnTo>
                      <a:pt x="8098" y="71"/>
                    </a:lnTo>
                    <a:lnTo>
                      <a:pt x="8136" y="120"/>
                    </a:lnTo>
                    <a:lnTo>
                      <a:pt x="8162" y="182"/>
                    </a:lnTo>
                    <a:lnTo>
                      <a:pt x="8180" y="255"/>
                    </a:lnTo>
                    <a:lnTo>
                      <a:pt x="8196" y="340"/>
                    </a:lnTo>
                    <a:lnTo>
                      <a:pt x="8212" y="436"/>
                    </a:lnTo>
                    <a:lnTo>
                      <a:pt x="8212" y="875"/>
                    </a:lnTo>
                    <a:lnTo>
                      <a:pt x="8191" y="880"/>
                    </a:lnTo>
                    <a:lnTo>
                      <a:pt x="8167" y="891"/>
                    </a:lnTo>
                    <a:lnTo>
                      <a:pt x="8144" y="909"/>
                    </a:lnTo>
                    <a:lnTo>
                      <a:pt x="8121" y="930"/>
                    </a:lnTo>
                    <a:lnTo>
                      <a:pt x="8100" y="953"/>
                    </a:lnTo>
                    <a:lnTo>
                      <a:pt x="8082" y="977"/>
                    </a:lnTo>
                    <a:lnTo>
                      <a:pt x="8072" y="1000"/>
                    </a:lnTo>
                    <a:lnTo>
                      <a:pt x="8066" y="1020"/>
                    </a:lnTo>
                    <a:lnTo>
                      <a:pt x="1957" y="1119"/>
                    </a:lnTo>
                    <a:lnTo>
                      <a:pt x="1983" y="1112"/>
                    </a:lnTo>
                    <a:lnTo>
                      <a:pt x="1998" y="1089"/>
                    </a:lnTo>
                    <a:lnTo>
                      <a:pt x="2003" y="1057"/>
                    </a:lnTo>
                    <a:lnTo>
                      <a:pt x="2003" y="1020"/>
                    </a:lnTo>
                    <a:lnTo>
                      <a:pt x="1985" y="1015"/>
                    </a:lnTo>
                    <a:lnTo>
                      <a:pt x="1967" y="997"/>
                    </a:lnTo>
                    <a:lnTo>
                      <a:pt x="1948" y="974"/>
                    </a:lnTo>
                    <a:lnTo>
                      <a:pt x="1930" y="948"/>
                    </a:lnTo>
                    <a:lnTo>
                      <a:pt x="1912" y="922"/>
                    </a:lnTo>
                    <a:lnTo>
                      <a:pt x="1894" y="898"/>
                    </a:lnTo>
                    <a:lnTo>
                      <a:pt x="1876" y="880"/>
                    </a:lnTo>
                    <a:lnTo>
                      <a:pt x="1858" y="875"/>
                    </a:lnTo>
                    <a:lnTo>
                      <a:pt x="1858" y="776"/>
                    </a:lnTo>
                    <a:lnTo>
                      <a:pt x="1759" y="763"/>
                    </a:lnTo>
                    <a:lnTo>
                      <a:pt x="1665" y="1119"/>
                    </a:lnTo>
                    <a:lnTo>
                      <a:pt x="1588" y="1117"/>
                    </a:lnTo>
                    <a:lnTo>
                      <a:pt x="1520" y="1114"/>
                    </a:lnTo>
                    <a:lnTo>
                      <a:pt x="1466" y="1107"/>
                    </a:lnTo>
                    <a:lnTo>
                      <a:pt x="1419" y="1099"/>
                    </a:lnTo>
                    <a:lnTo>
                      <a:pt x="1374" y="1089"/>
                    </a:lnTo>
                    <a:lnTo>
                      <a:pt x="1336" y="1078"/>
                    </a:lnTo>
                    <a:lnTo>
                      <a:pt x="1294" y="1068"/>
                    </a:lnTo>
                    <a:lnTo>
                      <a:pt x="1250" y="1057"/>
                    </a:lnTo>
                    <a:lnTo>
                      <a:pt x="1201" y="1049"/>
                    </a:lnTo>
                    <a:lnTo>
                      <a:pt x="1140" y="1041"/>
                    </a:lnTo>
                    <a:lnTo>
                      <a:pt x="1071" y="1036"/>
                    </a:lnTo>
                    <a:lnTo>
                      <a:pt x="985" y="1036"/>
                    </a:lnTo>
                    <a:lnTo>
                      <a:pt x="884" y="1036"/>
                    </a:lnTo>
                    <a:lnTo>
                      <a:pt x="764" y="1044"/>
                    </a:lnTo>
                    <a:lnTo>
                      <a:pt x="622" y="1054"/>
                    </a:lnTo>
                    <a:lnTo>
                      <a:pt x="452" y="1070"/>
                    </a:lnTo>
                    <a:lnTo>
                      <a:pt x="525" y="1000"/>
                    </a:lnTo>
                    <a:lnTo>
                      <a:pt x="574" y="925"/>
                    </a:lnTo>
                    <a:lnTo>
                      <a:pt x="603" y="847"/>
                    </a:lnTo>
                    <a:lnTo>
                      <a:pt x="614" y="766"/>
                    </a:lnTo>
                    <a:lnTo>
                      <a:pt x="606" y="686"/>
                    </a:lnTo>
                    <a:lnTo>
                      <a:pt x="579" y="610"/>
                    </a:lnTo>
                    <a:lnTo>
                      <a:pt x="535" y="543"/>
                    </a:lnTo>
                    <a:lnTo>
                      <a:pt x="476" y="480"/>
                    </a:lnTo>
                    <a:lnTo>
                      <a:pt x="439" y="434"/>
                    </a:lnTo>
                    <a:lnTo>
                      <a:pt x="408" y="387"/>
                    </a:lnTo>
                    <a:lnTo>
                      <a:pt x="382" y="342"/>
                    </a:lnTo>
                    <a:lnTo>
                      <a:pt x="359" y="301"/>
                    </a:lnTo>
                    <a:lnTo>
                      <a:pt x="336" y="263"/>
                    </a:lnTo>
                    <a:lnTo>
                      <a:pt x="317" y="224"/>
                    </a:lnTo>
                    <a:lnTo>
                      <a:pt x="296" y="189"/>
                    </a:lnTo>
                    <a:lnTo>
                      <a:pt x="278" y="156"/>
                    </a:lnTo>
                    <a:lnTo>
                      <a:pt x="255" y="127"/>
                    </a:lnTo>
                    <a:lnTo>
                      <a:pt x="234" y="102"/>
                    </a:lnTo>
                    <a:lnTo>
                      <a:pt x="209" y="78"/>
                    </a:lnTo>
                    <a:lnTo>
                      <a:pt x="177" y="57"/>
                    </a:lnTo>
                    <a:lnTo>
                      <a:pt x="143" y="39"/>
                    </a:lnTo>
                    <a:lnTo>
                      <a:pt x="102" y="26"/>
                    </a:lnTo>
                    <a:lnTo>
                      <a:pt x="54" y="16"/>
                    </a:lnTo>
                    <a:lnTo>
                      <a:pt x="0" y="10"/>
                    </a:lnTo>
                    <a:lnTo>
                      <a:pt x="7858" y="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sp>
            <p:nvSpPr>
              <p:cNvPr id="5138" name="Freeform 7"/>
              <p:cNvSpPr>
                <a:spLocks/>
              </p:cNvSpPr>
              <p:nvPr/>
            </p:nvSpPr>
            <p:spPr bwMode="auto">
              <a:xfrm flipH="1">
                <a:off x="3888" y="2663"/>
                <a:ext cx="1701" cy="121"/>
              </a:xfrm>
              <a:custGeom>
                <a:avLst/>
                <a:gdLst>
                  <a:gd name="T0" fmla="*/ 7917 w 8504"/>
                  <a:gd name="T1" fmla="*/ 1068 h 1068"/>
                  <a:gd name="T2" fmla="*/ 8032 w 8504"/>
                  <a:gd name="T3" fmla="*/ 1058 h 1068"/>
                  <a:gd name="T4" fmla="*/ 8137 w 8504"/>
                  <a:gd name="T5" fmla="*/ 1037 h 1068"/>
                  <a:gd name="T6" fmla="*/ 8236 w 8504"/>
                  <a:gd name="T7" fmla="*/ 1009 h 1068"/>
                  <a:gd name="T8" fmla="*/ 8325 w 8504"/>
                  <a:gd name="T9" fmla="*/ 966 h 1068"/>
                  <a:gd name="T10" fmla="*/ 8397 w 8504"/>
                  <a:gd name="T11" fmla="*/ 912 h 1068"/>
                  <a:gd name="T12" fmla="*/ 8455 w 8504"/>
                  <a:gd name="T13" fmla="*/ 844 h 1068"/>
                  <a:gd name="T14" fmla="*/ 8494 w 8504"/>
                  <a:gd name="T15" fmla="*/ 762 h 1068"/>
                  <a:gd name="T16" fmla="*/ 8211 w 8504"/>
                  <a:gd name="T17" fmla="*/ 196 h 1068"/>
                  <a:gd name="T18" fmla="*/ 8167 w 8504"/>
                  <a:gd name="T19" fmla="*/ 180 h 1068"/>
                  <a:gd name="T20" fmla="*/ 8119 w 8504"/>
                  <a:gd name="T21" fmla="*/ 140 h 1068"/>
                  <a:gd name="T22" fmla="*/ 8081 w 8504"/>
                  <a:gd name="T23" fmla="*/ 94 h 1068"/>
                  <a:gd name="T24" fmla="*/ 8065 w 8504"/>
                  <a:gd name="T25" fmla="*/ 50 h 1068"/>
                  <a:gd name="T26" fmla="*/ 5958 w 8504"/>
                  <a:gd name="T27" fmla="*/ 283 h 1068"/>
                  <a:gd name="T28" fmla="*/ 5980 w 8504"/>
                  <a:gd name="T29" fmla="*/ 338 h 1068"/>
                  <a:gd name="T30" fmla="*/ 5961 w 8504"/>
                  <a:gd name="T31" fmla="*/ 380 h 1068"/>
                  <a:gd name="T32" fmla="*/ 5924 w 8504"/>
                  <a:gd name="T33" fmla="*/ 421 h 1068"/>
                  <a:gd name="T34" fmla="*/ 5888 w 8504"/>
                  <a:gd name="T35" fmla="*/ 473 h 1068"/>
                  <a:gd name="T36" fmla="*/ 5852 w 8504"/>
                  <a:gd name="T37" fmla="*/ 515 h 1068"/>
                  <a:gd name="T38" fmla="*/ 5833 w 8504"/>
                  <a:gd name="T39" fmla="*/ 619 h 1068"/>
                  <a:gd name="T40" fmla="*/ 5641 w 8504"/>
                  <a:gd name="T41" fmla="*/ 275 h 1068"/>
                  <a:gd name="T42" fmla="*/ 5517 w 8504"/>
                  <a:gd name="T43" fmla="*/ 273 h 1068"/>
                  <a:gd name="T44" fmla="*/ 5327 w 8504"/>
                  <a:gd name="T45" fmla="*/ 268 h 1068"/>
                  <a:gd name="T46" fmla="*/ 5075 w 8504"/>
                  <a:gd name="T47" fmla="*/ 260 h 1068"/>
                  <a:gd name="T48" fmla="*/ 4774 w 8504"/>
                  <a:gd name="T49" fmla="*/ 247 h 1068"/>
                  <a:gd name="T50" fmla="*/ 4428 w 8504"/>
                  <a:gd name="T51" fmla="*/ 232 h 1068"/>
                  <a:gd name="T52" fmla="*/ 4051 w 8504"/>
                  <a:gd name="T53" fmla="*/ 216 h 1068"/>
                  <a:gd name="T54" fmla="*/ 3651 w 8504"/>
                  <a:gd name="T55" fmla="*/ 196 h 1068"/>
                  <a:gd name="T56" fmla="*/ 3238 w 8504"/>
                  <a:gd name="T57" fmla="*/ 177 h 1068"/>
                  <a:gd name="T58" fmla="*/ 2815 w 8504"/>
                  <a:gd name="T59" fmla="*/ 154 h 1068"/>
                  <a:gd name="T60" fmla="*/ 2397 w 8504"/>
                  <a:gd name="T61" fmla="*/ 133 h 1068"/>
                  <a:gd name="T62" fmla="*/ 1991 w 8504"/>
                  <a:gd name="T63" fmla="*/ 109 h 1068"/>
                  <a:gd name="T64" fmla="*/ 1607 w 8504"/>
                  <a:gd name="T65" fmla="*/ 86 h 1068"/>
                  <a:gd name="T66" fmla="*/ 1252 w 8504"/>
                  <a:gd name="T67" fmla="*/ 63 h 1068"/>
                  <a:gd name="T68" fmla="*/ 934 w 8504"/>
                  <a:gd name="T69" fmla="*/ 42 h 1068"/>
                  <a:gd name="T70" fmla="*/ 664 w 8504"/>
                  <a:gd name="T71" fmla="*/ 22 h 1068"/>
                  <a:gd name="T72" fmla="*/ 451 w 8504"/>
                  <a:gd name="T73" fmla="*/ 0 h 1068"/>
                  <a:gd name="T74" fmla="*/ 586 w 8504"/>
                  <a:gd name="T75" fmla="*/ 162 h 1068"/>
                  <a:gd name="T76" fmla="*/ 656 w 8504"/>
                  <a:gd name="T77" fmla="*/ 354 h 1068"/>
                  <a:gd name="T78" fmla="*/ 651 w 8504"/>
                  <a:gd name="T79" fmla="*/ 543 h 1068"/>
                  <a:gd name="T80" fmla="*/ 561 w 8504"/>
                  <a:gd name="T81" fmla="*/ 688 h 1068"/>
                  <a:gd name="T82" fmla="*/ 449 w 8504"/>
                  <a:gd name="T83" fmla="*/ 738 h 1068"/>
                  <a:gd name="T84" fmla="*/ 370 w 8504"/>
                  <a:gd name="T85" fmla="*/ 793 h 1068"/>
                  <a:gd name="T86" fmla="*/ 311 w 8504"/>
                  <a:gd name="T87" fmla="*/ 852 h 1068"/>
                  <a:gd name="T88" fmla="*/ 266 w 8504"/>
                  <a:gd name="T89" fmla="*/ 910 h 1068"/>
                  <a:gd name="T90" fmla="*/ 222 w 8504"/>
                  <a:gd name="T91" fmla="*/ 964 h 1068"/>
                  <a:gd name="T92" fmla="*/ 171 w 8504"/>
                  <a:gd name="T93" fmla="*/ 1009 h 1068"/>
                  <a:gd name="T94" fmla="*/ 98 w 8504"/>
                  <a:gd name="T95" fmla="*/ 1042 h 1068"/>
                  <a:gd name="T96" fmla="*/ 0 w 8504"/>
                  <a:gd name="T97" fmla="*/ 1060 h 10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504"/>
                  <a:gd name="T148" fmla="*/ 0 h 1068"/>
                  <a:gd name="T149" fmla="*/ 8504 w 8504"/>
                  <a:gd name="T150" fmla="*/ 1068 h 10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504" h="1068">
                    <a:moveTo>
                      <a:pt x="7857" y="1050"/>
                    </a:moveTo>
                    <a:lnTo>
                      <a:pt x="7917" y="1068"/>
                    </a:lnTo>
                    <a:lnTo>
                      <a:pt x="7974" y="1063"/>
                    </a:lnTo>
                    <a:lnTo>
                      <a:pt x="8032" y="1058"/>
                    </a:lnTo>
                    <a:lnTo>
                      <a:pt x="8086" y="1047"/>
                    </a:lnTo>
                    <a:lnTo>
                      <a:pt x="8137" y="1037"/>
                    </a:lnTo>
                    <a:lnTo>
                      <a:pt x="8190" y="1024"/>
                    </a:lnTo>
                    <a:lnTo>
                      <a:pt x="8236" y="1009"/>
                    </a:lnTo>
                    <a:lnTo>
                      <a:pt x="8284" y="987"/>
                    </a:lnTo>
                    <a:lnTo>
                      <a:pt x="8325" y="966"/>
                    </a:lnTo>
                    <a:lnTo>
                      <a:pt x="8361" y="941"/>
                    </a:lnTo>
                    <a:lnTo>
                      <a:pt x="8397" y="912"/>
                    </a:lnTo>
                    <a:lnTo>
                      <a:pt x="8429" y="881"/>
                    </a:lnTo>
                    <a:lnTo>
                      <a:pt x="8455" y="844"/>
                    </a:lnTo>
                    <a:lnTo>
                      <a:pt x="8476" y="805"/>
                    </a:lnTo>
                    <a:lnTo>
                      <a:pt x="8494" y="762"/>
                    </a:lnTo>
                    <a:lnTo>
                      <a:pt x="8504" y="712"/>
                    </a:lnTo>
                    <a:lnTo>
                      <a:pt x="8211" y="196"/>
                    </a:lnTo>
                    <a:lnTo>
                      <a:pt x="8190" y="190"/>
                    </a:lnTo>
                    <a:lnTo>
                      <a:pt x="8167" y="180"/>
                    </a:lnTo>
                    <a:lnTo>
                      <a:pt x="8143" y="162"/>
                    </a:lnTo>
                    <a:lnTo>
                      <a:pt x="8119" y="140"/>
                    </a:lnTo>
                    <a:lnTo>
                      <a:pt x="8099" y="117"/>
                    </a:lnTo>
                    <a:lnTo>
                      <a:pt x="8081" y="94"/>
                    </a:lnTo>
                    <a:lnTo>
                      <a:pt x="8070" y="71"/>
                    </a:lnTo>
                    <a:lnTo>
                      <a:pt x="8065" y="50"/>
                    </a:lnTo>
                    <a:lnTo>
                      <a:pt x="5932" y="275"/>
                    </a:lnTo>
                    <a:lnTo>
                      <a:pt x="5958" y="283"/>
                    </a:lnTo>
                    <a:lnTo>
                      <a:pt x="5974" y="307"/>
                    </a:lnTo>
                    <a:lnTo>
                      <a:pt x="5980" y="338"/>
                    </a:lnTo>
                    <a:lnTo>
                      <a:pt x="5980" y="374"/>
                    </a:lnTo>
                    <a:lnTo>
                      <a:pt x="5961" y="380"/>
                    </a:lnTo>
                    <a:lnTo>
                      <a:pt x="5942" y="398"/>
                    </a:lnTo>
                    <a:lnTo>
                      <a:pt x="5924" y="421"/>
                    </a:lnTo>
                    <a:lnTo>
                      <a:pt x="5906" y="448"/>
                    </a:lnTo>
                    <a:lnTo>
                      <a:pt x="5888" y="473"/>
                    </a:lnTo>
                    <a:lnTo>
                      <a:pt x="5870" y="497"/>
                    </a:lnTo>
                    <a:lnTo>
                      <a:pt x="5852" y="515"/>
                    </a:lnTo>
                    <a:lnTo>
                      <a:pt x="5833" y="520"/>
                    </a:lnTo>
                    <a:lnTo>
                      <a:pt x="5833" y="619"/>
                    </a:lnTo>
                    <a:lnTo>
                      <a:pt x="5735" y="632"/>
                    </a:lnTo>
                    <a:lnTo>
                      <a:pt x="5641" y="275"/>
                    </a:lnTo>
                    <a:lnTo>
                      <a:pt x="5590" y="275"/>
                    </a:lnTo>
                    <a:lnTo>
                      <a:pt x="5517" y="273"/>
                    </a:lnTo>
                    <a:lnTo>
                      <a:pt x="5431" y="270"/>
                    </a:lnTo>
                    <a:lnTo>
                      <a:pt x="5327" y="268"/>
                    </a:lnTo>
                    <a:lnTo>
                      <a:pt x="5208" y="263"/>
                    </a:lnTo>
                    <a:lnTo>
                      <a:pt x="5075" y="260"/>
                    </a:lnTo>
                    <a:lnTo>
                      <a:pt x="4930" y="252"/>
                    </a:lnTo>
                    <a:lnTo>
                      <a:pt x="4774" y="247"/>
                    </a:lnTo>
                    <a:lnTo>
                      <a:pt x="4604" y="239"/>
                    </a:lnTo>
                    <a:lnTo>
                      <a:pt x="4428" y="232"/>
                    </a:lnTo>
                    <a:lnTo>
                      <a:pt x="4244" y="224"/>
                    </a:lnTo>
                    <a:lnTo>
                      <a:pt x="4051" y="216"/>
                    </a:lnTo>
                    <a:lnTo>
                      <a:pt x="3854" y="206"/>
                    </a:lnTo>
                    <a:lnTo>
                      <a:pt x="3651" y="196"/>
                    </a:lnTo>
                    <a:lnTo>
                      <a:pt x="3446" y="188"/>
                    </a:lnTo>
                    <a:lnTo>
                      <a:pt x="3238" y="177"/>
                    </a:lnTo>
                    <a:lnTo>
                      <a:pt x="3028" y="167"/>
                    </a:lnTo>
                    <a:lnTo>
                      <a:pt x="2815" y="154"/>
                    </a:lnTo>
                    <a:lnTo>
                      <a:pt x="2608" y="143"/>
                    </a:lnTo>
                    <a:lnTo>
                      <a:pt x="2397" y="133"/>
                    </a:lnTo>
                    <a:lnTo>
                      <a:pt x="2192" y="120"/>
                    </a:lnTo>
                    <a:lnTo>
                      <a:pt x="1991" y="109"/>
                    </a:lnTo>
                    <a:lnTo>
                      <a:pt x="1797" y="97"/>
                    </a:lnTo>
                    <a:lnTo>
                      <a:pt x="1607" y="86"/>
                    </a:lnTo>
                    <a:lnTo>
                      <a:pt x="1425" y="76"/>
                    </a:lnTo>
                    <a:lnTo>
                      <a:pt x="1252" y="63"/>
                    </a:lnTo>
                    <a:lnTo>
                      <a:pt x="1088" y="53"/>
                    </a:lnTo>
                    <a:lnTo>
                      <a:pt x="934" y="42"/>
                    </a:lnTo>
                    <a:lnTo>
                      <a:pt x="791" y="32"/>
                    </a:lnTo>
                    <a:lnTo>
                      <a:pt x="664" y="22"/>
                    </a:lnTo>
                    <a:lnTo>
                      <a:pt x="550" y="11"/>
                    </a:lnTo>
                    <a:lnTo>
                      <a:pt x="451" y="0"/>
                    </a:lnTo>
                    <a:lnTo>
                      <a:pt x="526" y="76"/>
                    </a:lnTo>
                    <a:lnTo>
                      <a:pt x="586" y="162"/>
                    </a:lnTo>
                    <a:lnTo>
                      <a:pt x="630" y="255"/>
                    </a:lnTo>
                    <a:lnTo>
                      <a:pt x="656" y="354"/>
                    </a:lnTo>
                    <a:lnTo>
                      <a:pt x="661" y="453"/>
                    </a:lnTo>
                    <a:lnTo>
                      <a:pt x="651" y="543"/>
                    </a:lnTo>
                    <a:lnTo>
                      <a:pt x="615" y="624"/>
                    </a:lnTo>
                    <a:lnTo>
                      <a:pt x="561" y="688"/>
                    </a:lnTo>
                    <a:lnTo>
                      <a:pt x="500" y="712"/>
                    </a:lnTo>
                    <a:lnTo>
                      <a:pt x="449" y="738"/>
                    </a:lnTo>
                    <a:lnTo>
                      <a:pt x="407" y="764"/>
                    </a:lnTo>
                    <a:lnTo>
                      <a:pt x="370" y="793"/>
                    </a:lnTo>
                    <a:lnTo>
                      <a:pt x="339" y="821"/>
                    </a:lnTo>
                    <a:lnTo>
                      <a:pt x="311" y="852"/>
                    </a:lnTo>
                    <a:lnTo>
                      <a:pt x="288" y="881"/>
                    </a:lnTo>
                    <a:lnTo>
                      <a:pt x="266" y="910"/>
                    </a:lnTo>
                    <a:lnTo>
                      <a:pt x="243" y="938"/>
                    </a:lnTo>
                    <a:lnTo>
                      <a:pt x="222" y="964"/>
                    </a:lnTo>
                    <a:lnTo>
                      <a:pt x="197" y="987"/>
                    </a:lnTo>
                    <a:lnTo>
                      <a:pt x="171" y="1009"/>
                    </a:lnTo>
                    <a:lnTo>
                      <a:pt x="137" y="1027"/>
                    </a:lnTo>
                    <a:lnTo>
                      <a:pt x="98" y="1042"/>
                    </a:lnTo>
                    <a:lnTo>
                      <a:pt x="54" y="1052"/>
                    </a:lnTo>
                    <a:lnTo>
                      <a:pt x="0" y="1060"/>
                    </a:lnTo>
                    <a:lnTo>
                      <a:pt x="7857" y="105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grpSp>
        <p:grpSp>
          <p:nvGrpSpPr>
            <p:cNvPr id="4" name="Group 8"/>
            <p:cNvGrpSpPr>
              <a:grpSpLocks/>
            </p:cNvGrpSpPr>
            <p:nvPr/>
          </p:nvGrpSpPr>
          <p:grpSpPr bwMode="auto">
            <a:xfrm flipH="1">
              <a:off x="432" y="1824"/>
              <a:ext cx="804" cy="1496"/>
              <a:chOff x="4028" y="2018"/>
              <a:chExt cx="1104" cy="2294"/>
            </a:xfrm>
          </p:grpSpPr>
          <p:sp>
            <p:nvSpPr>
              <p:cNvPr id="5127" name="Freeform 9"/>
              <p:cNvSpPr>
                <a:spLocks/>
              </p:cNvSpPr>
              <p:nvPr/>
            </p:nvSpPr>
            <p:spPr bwMode="auto">
              <a:xfrm>
                <a:off x="4072" y="2266"/>
                <a:ext cx="879" cy="1880"/>
              </a:xfrm>
              <a:custGeom>
                <a:avLst/>
                <a:gdLst>
                  <a:gd name="T0" fmla="*/ 459 w 2637"/>
                  <a:gd name="T1" fmla="*/ 4235 h 5641"/>
                  <a:gd name="T2" fmla="*/ 505 w 2637"/>
                  <a:gd name="T3" fmla="*/ 4086 h 5641"/>
                  <a:gd name="T4" fmla="*/ 549 w 2637"/>
                  <a:gd name="T5" fmla="*/ 3941 h 5641"/>
                  <a:gd name="T6" fmla="*/ 595 w 2637"/>
                  <a:gd name="T7" fmla="*/ 3802 h 5641"/>
                  <a:gd name="T8" fmla="*/ 641 w 2637"/>
                  <a:gd name="T9" fmla="*/ 3663 h 5641"/>
                  <a:gd name="T10" fmla="*/ 688 w 2637"/>
                  <a:gd name="T11" fmla="*/ 3526 h 5641"/>
                  <a:gd name="T12" fmla="*/ 737 w 2637"/>
                  <a:gd name="T13" fmla="*/ 3390 h 5641"/>
                  <a:gd name="T14" fmla="*/ 784 w 2637"/>
                  <a:gd name="T15" fmla="*/ 3260 h 5641"/>
                  <a:gd name="T16" fmla="*/ 836 w 2637"/>
                  <a:gd name="T17" fmla="*/ 3130 h 5641"/>
                  <a:gd name="T18" fmla="*/ 886 w 2637"/>
                  <a:gd name="T19" fmla="*/ 3004 h 5641"/>
                  <a:gd name="T20" fmla="*/ 938 w 2637"/>
                  <a:gd name="T21" fmla="*/ 2876 h 5641"/>
                  <a:gd name="T22" fmla="*/ 991 w 2637"/>
                  <a:gd name="T23" fmla="*/ 2749 h 5641"/>
                  <a:gd name="T24" fmla="*/ 1047 w 2637"/>
                  <a:gd name="T25" fmla="*/ 2625 h 5641"/>
                  <a:gd name="T26" fmla="*/ 1102 w 2637"/>
                  <a:gd name="T27" fmla="*/ 2502 h 5641"/>
                  <a:gd name="T28" fmla="*/ 1161 w 2637"/>
                  <a:gd name="T29" fmla="*/ 2378 h 5641"/>
                  <a:gd name="T30" fmla="*/ 1220 w 2637"/>
                  <a:gd name="T31" fmla="*/ 2257 h 5641"/>
                  <a:gd name="T32" fmla="*/ 1285 w 2637"/>
                  <a:gd name="T33" fmla="*/ 2133 h 5641"/>
                  <a:gd name="T34" fmla="*/ 1347 w 2637"/>
                  <a:gd name="T35" fmla="*/ 2010 h 5641"/>
                  <a:gd name="T36" fmla="*/ 1416 w 2637"/>
                  <a:gd name="T37" fmla="*/ 1886 h 5641"/>
                  <a:gd name="T38" fmla="*/ 1483 w 2637"/>
                  <a:gd name="T39" fmla="*/ 1762 h 5641"/>
                  <a:gd name="T40" fmla="*/ 1555 w 2637"/>
                  <a:gd name="T41" fmla="*/ 1638 h 5641"/>
                  <a:gd name="T42" fmla="*/ 1629 w 2637"/>
                  <a:gd name="T43" fmla="*/ 1514 h 5641"/>
                  <a:gd name="T44" fmla="*/ 1702 w 2637"/>
                  <a:gd name="T45" fmla="*/ 1388 h 5641"/>
                  <a:gd name="T46" fmla="*/ 1783 w 2637"/>
                  <a:gd name="T47" fmla="*/ 1257 h 5641"/>
                  <a:gd name="T48" fmla="*/ 1863 w 2637"/>
                  <a:gd name="T49" fmla="*/ 1128 h 5641"/>
                  <a:gd name="T50" fmla="*/ 1951 w 2637"/>
                  <a:gd name="T51" fmla="*/ 998 h 5641"/>
                  <a:gd name="T52" fmla="*/ 2037 w 2637"/>
                  <a:gd name="T53" fmla="*/ 861 h 5641"/>
                  <a:gd name="T54" fmla="*/ 2130 w 2637"/>
                  <a:gd name="T55" fmla="*/ 725 h 5641"/>
                  <a:gd name="T56" fmla="*/ 2223 w 2637"/>
                  <a:gd name="T57" fmla="*/ 586 h 5641"/>
                  <a:gd name="T58" fmla="*/ 2322 w 2637"/>
                  <a:gd name="T59" fmla="*/ 447 h 5641"/>
                  <a:gd name="T60" fmla="*/ 2424 w 2637"/>
                  <a:gd name="T61" fmla="*/ 301 h 5641"/>
                  <a:gd name="T62" fmla="*/ 2529 w 2637"/>
                  <a:gd name="T63" fmla="*/ 153 h 5641"/>
                  <a:gd name="T64" fmla="*/ 2637 w 2637"/>
                  <a:gd name="T65" fmla="*/ 0 h 5641"/>
                  <a:gd name="T66" fmla="*/ 2492 w 2637"/>
                  <a:gd name="T67" fmla="*/ 242 h 5641"/>
                  <a:gd name="T68" fmla="*/ 2343 w 2637"/>
                  <a:gd name="T69" fmla="*/ 487 h 5641"/>
                  <a:gd name="T70" fmla="*/ 2192 w 2637"/>
                  <a:gd name="T71" fmla="*/ 737 h 5641"/>
                  <a:gd name="T72" fmla="*/ 2040 w 2637"/>
                  <a:gd name="T73" fmla="*/ 994 h 5641"/>
                  <a:gd name="T74" fmla="*/ 1888 w 2637"/>
                  <a:gd name="T75" fmla="*/ 1255 h 5641"/>
                  <a:gd name="T76" fmla="*/ 1740 w 2637"/>
                  <a:gd name="T77" fmla="*/ 1518 h 5641"/>
                  <a:gd name="T78" fmla="*/ 1594 w 2637"/>
                  <a:gd name="T79" fmla="*/ 1784 h 5641"/>
                  <a:gd name="T80" fmla="*/ 1453 w 2637"/>
                  <a:gd name="T81" fmla="*/ 2049 h 5641"/>
                  <a:gd name="T82" fmla="*/ 1316 w 2637"/>
                  <a:gd name="T83" fmla="*/ 2319 h 5641"/>
                  <a:gd name="T84" fmla="*/ 1189 w 2637"/>
                  <a:gd name="T85" fmla="*/ 2588 h 5641"/>
                  <a:gd name="T86" fmla="*/ 1069 w 2637"/>
                  <a:gd name="T87" fmla="*/ 2855 h 5641"/>
                  <a:gd name="T88" fmla="*/ 961 w 2637"/>
                  <a:gd name="T89" fmla="*/ 3124 h 5641"/>
                  <a:gd name="T90" fmla="*/ 861 w 2637"/>
                  <a:gd name="T91" fmla="*/ 3390 h 5641"/>
                  <a:gd name="T92" fmla="*/ 775 w 2637"/>
                  <a:gd name="T93" fmla="*/ 3653 h 5641"/>
                  <a:gd name="T94" fmla="*/ 700 w 2637"/>
                  <a:gd name="T95" fmla="*/ 3916 h 5641"/>
                  <a:gd name="T96" fmla="*/ 641 w 2637"/>
                  <a:gd name="T97" fmla="*/ 4173 h 5641"/>
                  <a:gd name="T98" fmla="*/ 418 w 2637"/>
                  <a:gd name="T99" fmla="*/ 5111 h 5641"/>
                  <a:gd name="T100" fmla="*/ 0 w 2637"/>
                  <a:gd name="T101" fmla="*/ 5641 h 5641"/>
                  <a:gd name="T102" fmla="*/ 459 w 2637"/>
                  <a:gd name="T103" fmla="*/ 4235 h 56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37"/>
                  <a:gd name="T157" fmla="*/ 0 h 5641"/>
                  <a:gd name="T158" fmla="*/ 2637 w 2637"/>
                  <a:gd name="T159" fmla="*/ 5641 h 564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37" h="5641">
                    <a:moveTo>
                      <a:pt x="459" y="4235"/>
                    </a:moveTo>
                    <a:lnTo>
                      <a:pt x="505" y="4086"/>
                    </a:lnTo>
                    <a:lnTo>
                      <a:pt x="549" y="3941"/>
                    </a:lnTo>
                    <a:lnTo>
                      <a:pt x="595" y="3802"/>
                    </a:lnTo>
                    <a:lnTo>
                      <a:pt x="641" y="3663"/>
                    </a:lnTo>
                    <a:lnTo>
                      <a:pt x="688" y="3526"/>
                    </a:lnTo>
                    <a:lnTo>
                      <a:pt x="737" y="3390"/>
                    </a:lnTo>
                    <a:lnTo>
                      <a:pt x="784" y="3260"/>
                    </a:lnTo>
                    <a:lnTo>
                      <a:pt x="836" y="3130"/>
                    </a:lnTo>
                    <a:lnTo>
                      <a:pt x="886" y="3004"/>
                    </a:lnTo>
                    <a:lnTo>
                      <a:pt x="938" y="2876"/>
                    </a:lnTo>
                    <a:lnTo>
                      <a:pt x="991" y="2749"/>
                    </a:lnTo>
                    <a:lnTo>
                      <a:pt x="1047" y="2625"/>
                    </a:lnTo>
                    <a:lnTo>
                      <a:pt x="1102" y="2502"/>
                    </a:lnTo>
                    <a:lnTo>
                      <a:pt x="1161" y="2378"/>
                    </a:lnTo>
                    <a:lnTo>
                      <a:pt x="1220" y="2257"/>
                    </a:lnTo>
                    <a:lnTo>
                      <a:pt x="1285" y="2133"/>
                    </a:lnTo>
                    <a:lnTo>
                      <a:pt x="1347" y="2010"/>
                    </a:lnTo>
                    <a:lnTo>
                      <a:pt x="1416" y="1886"/>
                    </a:lnTo>
                    <a:lnTo>
                      <a:pt x="1483" y="1762"/>
                    </a:lnTo>
                    <a:lnTo>
                      <a:pt x="1555" y="1638"/>
                    </a:lnTo>
                    <a:lnTo>
                      <a:pt x="1629" y="1514"/>
                    </a:lnTo>
                    <a:lnTo>
                      <a:pt x="1702" y="1388"/>
                    </a:lnTo>
                    <a:lnTo>
                      <a:pt x="1783" y="1257"/>
                    </a:lnTo>
                    <a:lnTo>
                      <a:pt x="1863" y="1128"/>
                    </a:lnTo>
                    <a:lnTo>
                      <a:pt x="1951" y="998"/>
                    </a:lnTo>
                    <a:lnTo>
                      <a:pt x="2037" y="861"/>
                    </a:lnTo>
                    <a:lnTo>
                      <a:pt x="2130" y="725"/>
                    </a:lnTo>
                    <a:lnTo>
                      <a:pt x="2223" y="586"/>
                    </a:lnTo>
                    <a:lnTo>
                      <a:pt x="2322" y="447"/>
                    </a:lnTo>
                    <a:lnTo>
                      <a:pt x="2424" y="301"/>
                    </a:lnTo>
                    <a:lnTo>
                      <a:pt x="2529" y="153"/>
                    </a:lnTo>
                    <a:lnTo>
                      <a:pt x="2637" y="0"/>
                    </a:lnTo>
                    <a:lnTo>
                      <a:pt x="2492" y="242"/>
                    </a:lnTo>
                    <a:lnTo>
                      <a:pt x="2343" y="487"/>
                    </a:lnTo>
                    <a:lnTo>
                      <a:pt x="2192" y="737"/>
                    </a:lnTo>
                    <a:lnTo>
                      <a:pt x="2040" y="994"/>
                    </a:lnTo>
                    <a:lnTo>
                      <a:pt x="1888" y="1255"/>
                    </a:lnTo>
                    <a:lnTo>
                      <a:pt x="1740" y="1518"/>
                    </a:lnTo>
                    <a:lnTo>
                      <a:pt x="1594" y="1784"/>
                    </a:lnTo>
                    <a:lnTo>
                      <a:pt x="1453" y="2049"/>
                    </a:lnTo>
                    <a:lnTo>
                      <a:pt x="1316" y="2319"/>
                    </a:lnTo>
                    <a:lnTo>
                      <a:pt x="1189" y="2588"/>
                    </a:lnTo>
                    <a:lnTo>
                      <a:pt x="1069" y="2855"/>
                    </a:lnTo>
                    <a:lnTo>
                      <a:pt x="961" y="3124"/>
                    </a:lnTo>
                    <a:lnTo>
                      <a:pt x="861" y="3390"/>
                    </a:lnTo>
                    <a:lnTo>
                      <a:pt x="775" y="3653"/>
                    </a:lnTo>
                    <a:lnTo>
                      <a:pt x="700" y="3916"/>
                    </a:lnTo>
                    <a:lnTo>
                      <a:pt x="641" y="4173"/>
                    </a:lnTo>
                    <a:lnTo>
                      <a:pt x="418" y="5111"/>
                    </a:lnTo>
                    <a:lnTo>
                      <a:pt x="0" y="5641"/>
                    </a:lnTo>
                    <a:lnTo>
                      <a:pt x="459" y="4235"/>
                    </a:lnTo>
                    <a:close/>
                  </a:path>
                </a:pathLst>
              </a:custGeom>
              <a:solidFill>
                <a:srgbClr val="FFFFFF">
                  <a:alpha val="50195"/>
                </a:srgbClr>
              </a:solidFill>
              <a:ln w="9525">
                <a:noFill/>
                <a:round/>
                <a:headEnd/>
                <a:tailEnd/>
              </a:ln>
            </p:spPr>
            <p:txBody>
              <a:bodyPr lIns="16" tIns="8" rIns="16" bIns="8">
                <a:spAutoFit/>
              </a:bodyPr>
              <a:lstStyle/>
              <a:p>
                <a:endParaRPr lang="ar-SA"/>
              </a:p>
            </p:txBody>
          </p:sp>
          <p:sp>
            <p:nvSpPr>
              <p:cNvPr id="5128" name="Freeform 10"/>
              <p:cNvSpPr>
                <a:spLocks/>
              </p:cNvSpPr>
              <p:nvPr/>
            </p:nvSpPr>
            <p:spPr bwMode="auto">
              <a:xfrm>
                <a:off x="4222" y="2264"/>
                <a:ext cx="732" cy="1414"/>
              </a:xfrm>
              <a:custGeom>
                <a:avLst/>
                <a:gdLst>
                  <a:gd name="T0" fmla="*/ 2179 w 2198"/>
                  <a:gd name="T1" fmla="*/ 0 h 4243"/>
                  <a:gd name="T2" fmla="*/ 1965 w 2198"/>
                  <a:gd name="T3" fmla="*/ 301 h 4243"/>
                  <a:gd name="T4" fmla="*/ 1765 w 2198"/>
                  <a:gd name="T5" fmla="*/ 586 h 4243"/>
                  <a:gd name="T6" fmla="*/ 1579 w 2198"/>
                  <a:gd name="T7" fmla="*/ 861 h 4243"/>
                  <a:gd name="T8" fmla="*/ 1406 w 2198"/>
                  <a:gd name="T9" fmla="*/ 1128 h 4243"/>
                  <a:gd name="T10" fmla="*/ 1245 w 2198"/>
                  <a:gd name="T11" fmla="*/ 1387 h 4243"/>
                  <a:gd name="T12" fmla="*/ 1096 w 2198"/>
                  <a:gd name="T13" fmla="*/ 1638 h 4243"/>
                  <a:gd name="T14" fmla="*/ 957 w 2198"/>
                  <a:gd name="T15" fmla="*/ 1889 h 4243"/>
                  <a:gd name="T16" fmla="*/ 827 w 2198"/>
                  <a:gd name="T17" fmla="*/ 2136 h 4243"/>
                  <a:gd name="T18" fmla="*/ 702 w 2198"/>
                  <a:gd name="T19" fmla="*/ 2381 h 4243"/>
                  <a:gd name="T20" fmla="*/ 588 w 2198"/>
                  <a:gd name="T21" fmla="*/ 2628 h 4243"/>
                  <a:gd name="T22" fmla="*/ 480 w 2198"/>
                  <a:gd name="T23" fmla="*/ 2879 h 4243"/>
                  <a:gd name="T24" fmla="*/ 378 w 2198"/>
                  <a:gd name="T25" fmla="*/ 3133 h 4243"/>
                  <a:gd name="T26" fmla="*/ 279 w 2198"/>
                  <a:gd name="T27" fmla="*/ 3392 h 4243"/>
                  <a:gd name="T28" fmla="*/ 183 w 2198"/>
                  <a:gd name="T29" fmla="*/ 3665 h 4243"/>
                  <a:gd name="T30" fmla="*/ 90 w 2198"/>
                  <a:gd name="T31" fmla="*/ 3943 h 4243"/>
                  <a:gd name="T32" fmla="*/ 0 w 2198"/>
                  <a:gd name="T33" fmla="*/ 4237 h 4243"/>
                  <a:gd name="T34" fmla="*/ 65 w 2198"/>
                  <a:gd name="T35" fmla="*/ 4096 h 4243"/>
                  <a:gd name="T36" fmla="*/ 155 w 2198"/>
                  <a:gd name="T37" fmla="*/ 3810 h 4243"/>
                  <a:gd name="T38" fmla="*/ 248 w 2198"/>
                  <a:gd name="T39" fmla="*/ 3535 h 4243"/>
                  <a:gd name="T40" fmla="*/ 344 w 2198"/>
                  <a:gd name="T41" fmla="*/ 3269 h 4243"/>
                  <a:gd name="T42" fmla="*/ 446 w 2198"/>
                  <a:gd name="T43" fmla="*/ 3012 h 4243"/>
                  <a:gd name="T44" fmla="*/ 551 w 2198"/>
                  <a:gd name="T45" fmla="*/ 2759 h 4243"/>
                  <a:gd name="T46" fmla="*/ 663 w 2198"/>
                  <a:gd name="T47" fmla="*/ 2510 h 4243"/>
                  <a:gd name="T48" fmla="*/ 781 w 2198"/>
                  <a:gd name="T49" fmla="*/ 2267 h 4243"/>
                  <a:gd name="T50" fmla="*/ 908 w 2198"/>
                  <a:gd name="T51" fmla="*/ 2018 h 4243"/>
                  <a:gd name="T52" fmla="*/ 1043 w 2198"/>
                  <a:gd name="T53" fmla="*/ 1771 h 4243"/>
                  <a:gd name="T54" fmla="*/ 1189 w 2198"/>
                  <a:gd name="T55" fmla="*/ 1526 h 4243"/>
                  <a:gd name="T56" fmla="*/ 1343 w 2198"/>
                  <a:gd name="T57" fmla="*/ 1269 h 4243"/>
                  <a:gd name="T58" fmla="*/ 1510 w 2198"/>
                  <a:gd name="T59" fmla="*/ 1010 h 4243"/>
                  <a:gd name="T60" fmla="*/ 1690 w 2198"/>
                  <a:gd name="T61" fmla="*/ 737 h 4243"/>
                  <a:gd name="T62" fmla="*/ 1882 w 2198"/>
                  <a:gd name="T63" fmla="*/ 459 h 4243"/>
                  <a:gd name="T64" fmla="*/ 2090 w 2198"/>
                  <a:gd name="T65" fmla="*/ 165 h 4243"/>
                  <a:gd name="T66" fmla="*/ 2179 w 2198"/>
                  <a:gd name="T67" fmla="*/ 0 h 4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98"/>
                  <a:gd name="T103" fmla="*/ 0 h 4243"/>
                  <a:gd name="T104" fmla="*/ 2198 w 2198"/>
                  <a:gd name="T105" fmla="*/ 4243 h 4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98" h="4243">
                    <a:moveTo>
                      <a:pt x="2198" y="12"/>
                    </a:moveTo>
                    <a:lnTo>
                      <a:pt x="2179" y="0"/>
                    </a:lnTo>
                    <a:lnTo>
                      <a:pt x="2071" y="152"/>
                    </a:lnTo>
                    <a:lnTo>
                      <a:pt x="1965" y="301"/>
                    </a:lnTo>
                    <a:lnTo>
                      <a:pt x="1863" y="446"/>
                    </a:lnTo>
                    <a:lnTo>
                      <a:pt x="1765" y="586"/>
                    </a:lnTo>
                    <a:lnTo>
                      <a:pt x="1672" y="725"/>
                    </a:lnTo>
                    <a:lnTo>
                      <a:pt x="1579" y="861"/>
                    </a:lnTo>
                    <a:lnTo>
                      <a:pt x="1492" y="997"/>
                    </a:lnTo>
                    <a:lnTo>
                      <a:pt x="1406" y="1128"/>
                    </a:lnTo>
                    <a:lnTo>
                      <a:pt x="1325" y="1257"/>
                    </a:lnTo>
                    <a:lnTo>
                      <a:pt x="1245" y="1387"/>
                    </a:lnTo>
                    <a:lnTo>
                      <a:pt x="1171" y="1514"/>
                    </a:lnTo>
                    <a:lnTo>
                      <a:pt x="1096" y="1638"/>
                    </a:lnTo>
                    <a:lnTo>
                      <a:pt x="1025" y="1765"/>
                    </a:lnTo>
                    <a:lnTo>
                      <a:pt x="957" y="1889"/>
                    </a:lnTo>
                    <a:lnTo>
                      <a:pt x="889" y="2012"/>
                    </a:lnTo>
                    <a:lnTo>
                      <a:pt x="827" y="2136"/>
                    </a:lnTo>
                    <a:lnTo>
                      <a:pt x="761" y="2261"/>
                    </a:lnTo>
                    <a:lnTo>
                      <a:pt x="702" y="2381"/>
                    </a:lnTo>
                    <a:lnTo>
                      <a:pt x="644" y="2504"/>
                    </a:lnTo>
                    <a:lnTo>
                      <a:pt x="588" y="2628"/>
                    </a:lnTo>
                    <a:lnTo>
                      <a:pt x="533" y="2753"/>
                    </a:lnTo>
                    <a:lnTo>
                      <a:pt x="480" y="2879"/>
                    </a:lnTo>
                    <a:lnTo>
                      <a:pt x="428" y="3006"/>
                    </a:lnTo>
                    <a:lnTo>
                      <a:pt x="378" y="3133"/>
                    </a:lnTo>
                    <a:lnTo>
                      <a:pt x="326" y="3263"/>
                    </a:lnTo>
                    <a:lnTo>
                      <a:pt x="279" y="3392"/>
                    </a:lnTo>
                    <a:lnTo>
                      <a:pt x="230" y="3529"/>
                    </a:lnTo>
                    <a:lnTo>
                      <a:pt x="183" y="3665"/>
                    </a:lnTo>
                    <a:lnTo>
                      <a:pt x="137" y="3804"/>
                    </a:lnTo>
                    <a:lnTo>
                      <a:pt x="90" y="3943"/>
                    </a:lnTo>
                    <a:lnTo>
                      <a:pt x="47" y="4089"/>
                    </a:lnTo>
                    <a:lnTo>
                      <a:pt x="0" y="4237"/>
                    </a:lnTo>
                    <a:lnTo>
                      <a:pt x="20" y="4243"/>
                    </a:lnTo>
                    <a:lnTo>
                      <a:pt x="65" y="4096"/>
                    </a:lnTo>
                    <a:lnTo>
                      <a:pt x="108" y="3949"/>
                    </a:lnTo>
                    <a:lnTo>
                      <a:pt x="155" y="3810"/>
                    </a:lnTo>
                    <a:lnTo>
                      <a:pt x="202" y="3671"/>
                    </a:lnTo>
                    <a:lnTo>
                      <a:pt x="248" y="3535"/>
                    </a:lnTo>
                    <a:lnTo>
                      <a:pt x="298" y="3398"/>
                    </a:lnTo>
                    <a:lnTo>
                      <a:pt x="344" y="3269"/>
                    </a:lnTo>
                    <a:lnTo>
                      <a:pt x="396" y="3139"/>
                    </a:lnTo>
                    <a:lnTo>
                      <a:pt x="446" y="3012"/>
                    </a:lnTo>
                    <a:lnTo>
                      <a:pt x="498" y="2885"/>
                    </a:lnTo>
                    <a:lnTo>
                      <a:pt x="551" y="2759"/>
                    </a:lnTo>
                    <a:lnTo>
                      <a:pt x="606" y="2635"/>
                    </a:lnTo>
                    <a:lnTo>
                      <a:pt x="663" y="2510"/>
                    </a:lnTo>
                    <a:lnTo>
                      <a:pt x="722" y="2387"/>
                    </a:lnTo>
                    <a:lnTo>
                      <a:pt x="781" y="2267"/>
                    </a:lnTo>
                    <a:lnTo>
                      <a:pt x="845" y="2143"/>
                    </a:lnTo>
                    <a:lnTo>
                      <a:pt x="908" y="2018"/>
                    </a:lnTo>
                    <a:lnTo>
                      <a:pt x="975" y="1895"/>
                    </a:lnTo>
                    <a:lnTo>
                      <a:pt x="1043" y="1771"/>
                    </a:lnTo>
                    <a:lnTo>
                      <a:pt x="1114" y="1651"/>
                    </a:lnTo>
                    <a:lnTo>
                      <a:pt x="1189" y="1526"/>
                    </a:lnTo>
                    <a:lnTo>
                      <a:pt x="1263" y="1400"/>
                    </a:lnTo>
                    <a:lnTo>
                      <a:pt x="1343" y="1269"/>
                    </a:lnTo>
                    <a:lnTo>
                      <a:pt x="1424" y="1140"/>
                    </a:lnTo>
                    <a:lnTo>
                      <a:pt x="1510" y="1010"/>
                    </a:lnTo>
                    <a:lnTo>
                      <a:pt x="1598" y="873"/>
                    </a:lnTo>
                    <a:lnTo>
                      <a:pt x="1690" y="737"/>
                    </a:lnTo>
                    <a:lnTo>
                      <a:pt x="1783" y="598"/>
                    </a:lnTo>
                    <a:lnTo>
                      <a:pt x="1882" y="459"/>
                    </a:lnTo>
                    <a:lnTo>
                      <a:pt x="1984" y="314"/>
                    </a:lnTo>
                    <a:lnTo>
                      <a:pt x="2090" y="165"/>
                    </a:lnTo>
                    <a:lnTo>
                      <a:pt x="2198" y="12"/>
                    </a:lnTo>
                    <a:lnTo>
                      <a:pt x="2179" y="0"/>
                    </a:lnTo>
                    <a:lnTo>
                      <a:pt x="2198" y="12"/>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29" name="Freeform 11"/>
              <p:cNvSpPr>
                <a:spLocks/>
              </p:cNvSpPr>
              <p:nvPr/>
            </p:nvSpPr>
            <p:spPr bwMode="auto">
              <a:xfrm>
                <a:off x="4283" y="2264"/>
                <a:ext cx="671" cy="1393"/>
              </a:xfrm>
              <a:custGeom>
                <a:avLst/>
                <a:gdLst>
                  <a:gd name="T0" fmla="*/ 19 w 2015"/>
                  <a:gd name="T1" fmla="*/ 4179 h 4179"/>
                  <a:gd name="T2" fmla="*/ 78 w 2015"/>
                  <a:gd name="T3" fmla="*/ 3922 h 4179"/>
                  <a:gd name="T4" fmla="*/ 152 w 2015"/>
                  <a:gd name="T5" fmla="*/ 3663 h 4179"/>
                  <a:gd name="T6" fmla="*/ 239 w 2015"/>
                  <a:gd name="T7" fmla="*/ 3398 h 4179"/>
                  <a:gd name="T8" fmla="*/ 337 w 2015"/>
                  <a:gd name="T9" fmla="*/ 3133 h 4179"/>
                  <a:gd name="T10" fmla="*/ 446 w 2015"/>
                  <a:gd name="T11" fmla="*/ 2863 h 4179"/>
                  <a:gd name="T12" fmla="*/ 566 w 2015"/>
                  <a:gd name="T13" fmla="*/ 2598 h 4179"/>
                  <a:gd name="T14" fmla="*/ 694 w 2015"/>
                  <a:gd name="T15" fmla="*/ 2328 h 4179"/>
                  <a:gd name="T16" fmla="*/ 829 w 2015"/>
                  <a:gd name="T17" fmla="*/ 2059 h 4179"/>
                  <a:gd name="T18" fmla="*/ 972 w 2015"/>
                  <a:gd name="T19" fmla="*/ 1792 h 4179"/>
                  <a:gd name="T20" fmla="*/ 1117 w 2015"/>
                  <a:gd name="T21" fmla="*/ 1526 h 4179"/>
                  <a:gd name="T22" fmla="*/ 1266 w 2015"/>
                  <a:gd name="T23" fmla="*/ 1263 h 4179"/>
                  <a:gd name="T24" fmla="*/ 1417 w 2015"/>
                  <a:gd name="T25" fmla="*/ 1006 h 4179"/>
                  <a:gd name="T26" fmla="*/ 1570 w 2015"/>
                  <a:gd name="T27" fmla="*/ 749 h 4179"/>
                  <a:gd name="T28" fmla="*/ 1721 w 2015"/>
                  <a:gd name="T29" fmla="*/ 499 h 4179"/>
                  <a:gd name="T30" fmla="*/ 1870 w 2015"/>
                  <a:gd name="T31" fmla="*/ 255 h 4179"/>
                  <a:gd name="T32" fmla="*/ 2015 w 2015"/>
                  <a:gd name="T33" fmla="*/ 12 h 4179"/>
                  <a:gd name="T34" fmla="*/ 1996 w 2015"/>
                  <a:gd name="T35" fmla="*/ 0 h 4179"/>
                  <a:gd name="T36" fmla="*/ 1851 w 2015"/>
                  <a:gd name="T37" fmla="*/ 242 h 4179"/>
                  <a:gd name="T38" fmla="*/ 1702 w 2015"/>
                  <a:gd name="T39" fmla="*/ 487 h 4179"/>
                  <a:gd name="T40" fmla="*/ 1551 w 2015"/>
                  <a:gd name="T41" fmla="*/ 737 h 4179"/>
                  <a:gd name="T42" fmla="*/ 1399 w 2015"/>
                  <a:gd name="T43" fmla="*/ 994 h 4179"/>
                  <a:gd name="T44" fmla="*/ 1247 w 2015"/>
                  <a:gd name="T45" fmla="*/ 1257 h 4179"/>
                  <a:gd name="T46" fmla="*/ 1099 w 2015"/>
                  <a:gd name="T47" fmla="*/ 1520 h 4179"/>
                  <a:gd name="T48" fmla="*/ 953 w 2015"/>
                  <a:gd name="T49" fmla="*/ 1786 h 4179"/>
                  <a:gd name="T50" fmla="*/ 811 w 2015"/>
                  <a:gd name="T51" fmla="*/ 2053 h 4179"/>
                  <a:gd name="T52" fmla="*/ 674 w 2015"/>
                  <a:gd name="T53" fmla="*/ 2322 h 4179"/>
                  <a:gd name="T54" fmla="*/ 548 w 2015"/>
                  <a:gd name="T55" fmla="*/ 2591 h 4179"/>
                  <a:gd name="T56" fmla="*/ 427 w 2015"/>
                  <a:gd name="T57" fmla="*/ 2857 h 4179"/>
                  <a:gd name="T58" fmla="*/ 319 w 2015"/>
                  <a:gd name="T59" fmla="*/ 3127 h 4179"/>
                  <a:gd name="T60" fmla="*/ 219 w 2015"/>
                  <a:gd name="T61" fmla="*/ 3392 h 4179"/>
                  <a:gd name="T62" fmla="*/ 133 w 2015"/>
                  <a:gd name="T63" fmla="*/ 3655 h 4179"/>
                  <a:gd name="T64" fmla="*/ 59 w 2015"/>
                  <a:gd name="T65" fmla="*/ 3922 h 4179"/>
                  <a:gd name="T66" fmla="*/ 0 w 2015"/>
                  <a:gd name="T67" fmla="*/ 4179 h 4179"/>
                  <a:gd name="T68" fmla="*/ 19 w 2015"/>
                  <a:gd name="T69" fmla="*/ 4179 h 41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15"/>
                  <a:gd name="T106" fmla="*/ 0 h 4179"/>
                  <a:gd name="T107" fmla="*/ 2015 w 2015"/>
                  <a:gd name="T108" fmla="*/ 4179 h 41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15" h="4179">
                    <a:moveTo>
                      <a:pt x="19" y="4179"/>
                    </a:moveTo>
                    <a:lnTo>
                      <a:pt x="78" y="3922"/>
                    </a:lnTo>
                    <a:lnTo>
                      <a:pt x="152" y="3663"/>
                    </a:lnTo>
                    <a:lnTo>
                      <a:pt x="239" y="3398"/>
                    </a:lnTo>
                    <a:lnTo>
                      <a:pt x="337" y="3133"/>
                    </a:lnTo>
                    <a:lnTo>
                      <a:pt x="446" y="2863"/>
                    </a:lnTo>
                    <a:lnTo>
                      <a:pt x="566" y="2598"/>
                    </a:lnTo>
                    <a:lnTo>
                      <a:pt x="694" y="2328"/>
                    </a:lnTo>
                    <a:lnTo>
                      <a:pt x="829" y="2059"/>
                    </a:lnTo>
                    <a:lnTo>
                      <a:pt x="972" y="1792"/>
                    </a:lnTo>
                    <a:lnTo>
                      <a:pt x="1117" y="1526"/>
                    </a:lnTo>
                    <a:lnTo>
                      <a:pt x="1266" y="1263"/>
                    </a:lnTo>
                    <a:lnTo>
                      <a:pt x="1417" y="1006"/>
                    </a:lnTo>
                    <a:lnTo>
                      <a:pt x="1570" y="749"/>
                    </a:lnTo>
                    <a:lnTo>
                      <a:pt x="1721" y="499"/>
                    </a:lnTo>
                    <a:lnTo>
                      <a:pt x="1870" y="255"/>
                    </a:lnTo>
                    <a:lnTo>
                      <a:pt x="2015" y="12"/>
                    </a:lnTo>
                    <a:lnTo>
                      <a:pt x="1996" y="0"/>
                    </a:lnTo>
                    <a:lnTo>
                      <a:pt x="1851" y="242"/>
                    </a:lnTo>
                    <a:lnTo>
                      <a:pt x="1702" y="487"/>
                    </a:lnTo>
                    <a:lnTo>
                      <a:pt x="1551" y="737"/>
                    </a:lnTo>
                    <a:lnTo>
                      <a:pt x="1399" y="994"/>
                    </a:lnTo>
                    <a:lnTo>
                      <a:pt x="1247" y="1257"/>
                    </a:lnTo>
                    <a:lnTo>
                      <a:pt x="1099" y="1520"/>
                    </a:lnTo>
                    <a:lnTo>
                      <a:pt x="953" y="1786"/>
                    </a:lnTo>
                    <a:lnTo>
                      <a:pt x="811" y="2053"/>
                    </a:lnTo>
                    <a:lnTo>
                      <a:pt x="674" y="2322"/>
                    </a:lnTo>
                    <a:lnTo>
                      <a:pt x="548" y="2591"/>
                    </a:lnTo>
                    <a:lnTo>
                      <a:pt x="427" y="2857"/>
                    </a:lnTo>
                    <a:lnTo>
                      <a:pt x="319" y="3127"/>
                    </a:lnTo>
                    <a:lnTo>
                      <a:pt x="219" y="3392"/>
                    </a:lnTo>
                    <a:lnTo>
                      <a:pt x="133" y="3655"/>
                    </a:lnTo>
                    <a:lnTo>
                      <a:pt x="59" y="3922"/>
                    </a:lnTo>
                    <a:lnTo>
                      <a:pt x="0" y="4179"/>
                    </a:lnTo>
                    <a:lnTo>
                      <a:pt x="19" y="4179"/>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0" name="Freeform 12"/>
              <p:cNvSpPr>
                <a:spLocks/>
              </p:cNvSpPr>
              <p:nvPr/>
            </p:nvSpPr>
            <p:spPr bwMode="auto">
              <a:xfrm>
                <a:off x="4209" y="3657"/>
                <a:ext cx="80" cy="314"/>
              </a:xfrm>
              <a:custGeom>
                <a:avLst/>
                <a:gdLst>
                  <a:gd name="T0" fmla="*/ 18 w 241"/>
                  <a:gd name="T1" fmla="*/ 944 h 944"/>
                  <a:gd name="T2" fmla="*/ 18 w 241"/>
                  <a:gd name="T3" fmla="*/ 938 h 944"/>
                  <a:gd name="T4" fmla="*/ 241 w 241"/>
                  <a:gd name="T5" fmla="*/ 0 h 944"/>
                  <a:gd name="T6" fmla="*/ 222 w 241"/>
                  <a:gd name="T7" fmla="*/ 0 h 944"/>
                  <a:gd name="T8" fmla="*/ 0 w 241"/>
                  <a:gd name="T9" fmla="*/ 938 h 944"/>
                  <a:gd name="T10" fmla="*/ 0 w 241"/>
                  <a:gd name="T11" fmla="*/ 931 h 944"/>
                  <a:gd name="T12" fmla="*/ 18 w 241"/>
                  <a:gd name="T13" fmla="*/ 944 h 944"/>
                  <a:gd name="T14" fmla="*/ 18 w 241"/>
                  <a:gd name="T15" fmla="*/ 941 h 944"/>
                  <a:gd name="T16" fmla="*/ 18 w 241"/>
                  <a:gd name="T17" fmla="*/ 938 h 944"/>
                  <a:gd name="T18" fmla="*/ 18 w 241"/>
                  <a:gd name="T19" fmla="*/ 944 h 9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1"/>
                  <a:gd name="T31" fmla="*/ 0 h 944"/>
                  <a:gd name="T32" fmla="*/ 241 w 241"/>
                  <a:gd name="T33" fmla="*/ 944 h 9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1" h="944">
                    <a:moveTo>
                      <a:pt x="18" y="944"/>
                    </a:moveTo>
                    <a:lnTo>
                      <a:pt x="18" y="938"/>
                    </a:lnTo>
                    <a:lnTo>
                      <a:pt x="241" y="0"/>
                    </a:lnTo>
                    <a:lnTo>
                      <a:pt x="222" y="0"/>
                    </a:lnTo>
                    <a:lnTo>
                      <a:pt x="0" y="938"/>
                    </a:lnTo>
                    <a:lnTo>
                      <a:pt x="0" y="931"/>
                    </a:lnTo>
                    <a:lnTo>
                      <a:pt x="18" y="944"/>
                    </a:lnTo>
                    <a:lnTo>
                      <a:pt x="18" y="941"/>
                    </a:lnTo>
                    <a:lnTo>
                      <a:pt x="18" y="938"/>
                    </a:lnTo>
                    <a:lnTo>
                      <a:pt x="18" y="944"/>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1" name="Freeform 13"/>
              <p:cNvSpPr>
                <a:spLocks/>
              </p:cNvSpPr>
              <p:nvPr/>
            </p:nvSpPr>
            <p:spPr bwMode="auto">
              <a:xfrm>
                <a:off x="4063" y="3967"/>
                <a:ext cx="152" cy="197"/>
              </a:xfrm>
              <a:custGeom>
                <a:avLst/>
                <a:gdLst>
                  <a:gd name="T0" fmla="*/ 18 w 455"/>
                  <a:gd name="T1" fmla="*/ 533 h 592"/>
                  <a:gd name="T2" fmla="*/ 37 w 455"/>
                  <a:gd name="T3" fmla="*/ 543 h 592"/>
                  <a:gd name="T4" fmla="*/ 455 w 455"/>
                  <a:gd name="T5" fmla="*/ 13 h 592"/>
                  <a:gd name="T6" fmla="*/ 437 w 455"/>
                  <a:gd name="T7" fmla="*/ 0 h 592"/>
                  <a:gd name="T8" fmla="*/ 18 w 455"/>
                  <a:gd name="T9" fmla="*/ 529 h 592"/>
                  <a:gd name="T10" fmla="*/ 37 w 455"/>
                  <a:gd name="T11" fmla="*/ 539 h 592"/>
                  <a:gd name="T12" fmla="*/ 18 w 455"/>
                  <a:gd name="T13" fmla="*/ 533 h 592"/>
                  <a:gd name="T14" fmla="*/ 0 w 455"/>
                  <a:gd name="T15" fmla="*/ 592 h 592"/>
                  <a:gd name="T16" fmla="*/ 37 w 455"/>
                  <a:gd name="T17" fmla="*/ 543 h 592"/>
                  <a:gd name="T18" fmla="*/ 18 w 455"/>
                  <a:gd name="T19" fmla="*/ 533 h 5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5"/>
                  <a:gd name="T31" fmla="*/ 0 h 592"/>
                  <a:gd name="T32" fmla="*/ 455 w 455"/>
                  <a:gd name="T33" fmla="*/ 592 h 5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5" h="592">
                    <a:moveTo>
                      <a:pt x="18" y="533"/>
                    </a:moveTo>
                    <a:lnTo>
                      <a:pt x="37" y="543"/>
                    </a:lnTo>
                    <a:lnTo>
                      <a:pt x="455" y="13"/>
                    </a:lnTo>
                    <a:lnTo>
                      <a:pt x="437" y="0"/>
                    </a:lnTo>
                    <a:lnTo>
                      <a:pt x="18" y="529"/>
                    </a:lnTo>
                    <a:lnTo>
                      <a:pt x="37" y="539"/>
                    </a:lnTo>
                    <a:lnTo>
                      <a:pt x="18" y="533"/>
                    </a:lnTo>
                    <a:lnTo>
                      <a:pt x="0" y="592"/>
                    </a:lnTo>
                    <a:lnTo>
                      <a:pt x="37" y="543"/>
                    </a:lnTo>
                    <a:lnTo>
                      <a:pt x="18" y="533"/>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2" name="Freeform 14"/>
              <p:cNvSpPr>
                <a:spLocks/>
              </p:cNvSpPr>
              <p:nvPr/>
            </p:nvSpPr>
            <p:spPr bwMode="auto">
              <a:xfrm>
                <a:off x="4069" y="3676"/>
                <a:ext cx="159" cy="471"/>
              </a:xfrm>
              <a:custGeom>
                <a:avLst/>
                <a:gdLst>
                  <a:gd name="T0" fmla="*/ 458 w 478"/>
                  <a:gd name="T1" fmla="*/ 0 h 1412"/>
                  <a:gd name="T2" fmla="*/ 0 w 478"/>
                  <a:gd name="T3" fmla="*/ 1406 h 1412"/>
                  <a:gd name="T4" fmla="*/ 19 w 478"/>
                  <a:gd name="T5" fmla="*/ 1412 h 1412"/>
                  <a:gd name="T6" fmla="*/ 478 w 478"/>
                  <a:gd name="T7" fmla="*/ 6 h 1412"/>
                  <a:gd name="T8" fmla="*/ 458 w 478"/>
                  <a:gd name="T9" fmla="*/ 0 h 1412"/>
                  <a:gd name="T10" fmla="*/ 0 60000 65536"/>
                  <a:gd name="T11" fmla="*/ 0 60000 65536"/>
                  <a:gd name="T12" fmla="*/ 0 60000 65536"/>
                  <a:gd name="T13" fmla="*/ 0 60000 65536"/>
                  <a:gd name="T14" fmla="*/ 0 60000 65536"/>
                  <a:gd name="T15" fmla="*/ 0 w 478"/>
                  <a:gd name="T16" fmla="*/ 0 h 1412"/>
                  <a:gd name="T17" fmla="*/ 478 w 478"/>
                  <a:gd name="T18" fmla="*/ 1412 h 1412"/>
                </a:gdLst>
                <a:ahLst/>
                <a:cxnLst>
                  <a:cxn ang="T10">
                    <a:pos x="T0" y="T1"/>
                  </a:cxn>
                  <a:cxn ang="T11">
                    <a:pos x="T2" y="T3"/>
                  </a:cxn>
                  <a:cxn ang="T12">
                    <a:pos x="T4" y="T5"/>
                  </a:cxn>
                  <a:cxn ang="T13">
                    <a:pos x="T6" y="T7"/>
                  </a:cxn>
                  <a:cxn ang="T14">
                    <a:pos x="T8" y="T9"/>
                  </a:cxn>
                </a:cxnLst>
                <a:rect l="T15" t="T16" r="T17" b="T18"/>
                <a:pathLst>
                  <a:path w="478" h="1412">
                    <a:moveTo>
                      <a:pt x="458" y="0"/>
                    </a:moveTo>
                    <a:lnTo>
                      <a:pt x="0" y="1406"/>
                    </a:lnTo>
                    <a:lnTo>
                      <a:pt x="19" y="1412"/>
                    </a:lnTo>
                    <a:lnTo>
                      <a:pt x="478" y="6"/>
                    </a:lnTo>
                    <a:lnTo>
                      <a:pt x="458" y="0"/>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3" name="Freeform 15"/>
              <p:cNvSpPr>
                <a:spLocks/>
              </p:cNvSpPr>
              <p:nvPr/>
            </p:nvSpPr>
            <p:spPr bwMode="auto">
              <a:xfrm>
                <a:off x="4131" y="2018"/>
                <a:ext cx="1001" cy="1663"/>
              </a:xfrm>
              <a:custGeom>
                <a:avLst/>
                <a:gdLst>
                  <a:gd name="T0" fmla="*/ 2445 w 3002"/>
                  <a:gd name="T1" fmla="*/ 217 h 4989"/>
                  <a:gd name="T2" fmla="*/ 1823 w 3002"/>
                  <a:gd name="T3" fmla="*/ 684 h 4989"/>
                  <a:gd name="T4" fmla="*/ 1297 w 3002"/>
                  <a:gd name="T5" fmla="*/ 1299 h 4989"/>
                  <a:gd name="T6" fmla="*/ 866 w 3002"/>
                  <a:gd name="T7" fmla="*/ 1990 h 4989"/>
                  <a:gd name="T8" fmla="*/ 527 w 3002"/>
                  <a:gd name="T9" fmla="*/ 2693 h 4989"/>
                  <a:gd name="T10" fmla="*/ 272 w 3002"/>
                  <a:gd name="T11" fmla="*/ 3340 h 4989"/>
                  <a:gd name="T12" fmla="*/ 102 w 3002"/>
                  <a:gd name="T13" fmla="*/ 3860 h 4989"/>
                  <a:gd name="T14" fmla="*/ 12 w 3002"/>
                  <a:gd name="T15" fmla="*/ 4191 h 4989"/>
                  <a:gd name="T16" fmla="*/ 155 w 3002"/>
                  <a:gd name="T17" fmla="*/ 4528 h 4989"/>
                  <a:gd name="T18" fmla="*/ 245 w 3002"/>
                  <a:gd name="T19" fmla="*/ 4891 h 4989"/>
                  <a:gd name="T20" fmla="*/ 455 w 3002"/>
                  <a:gd name="T21" fmla="*/ 4469 h 4989"/>
                  <a:gd name="T22" fmla="*/ 672 w 3002"/>
                  <a:gd name="T23" fmla="*/ 3885 h 4989"/>
                  <a:gd name="T24" fmla="*/ 870 w 3002"/>
                  <a:gd name="T25" fmla="*/ 3389 h 4989"/>
                  <a:gd name="T26" fmla="*/ 1074 w 3002"/>
                  <a:gd name="T27" fmla="*/ 2946 h 4989"/>
                  <a:gd name="T28" fmla="*/ 1300 w 3002"/>
                  <a:gd name="T29" fmla="*/ 2510 h 4989"/>
                  <a:gd name="T30" fmla="*/ 1576 w 3002"/>
                  <a:gd name="T31" fmla="*/ 2048 h 4989"/>
                  <a:gd name="T32" fmla="*/ 1919 w 3002"/>
                  <a:gd name="T33" fmla="*/ 1523 h 4989"/>
                  <a:gd name="T34" fmla="*/ 2352 w 3002"/>
                  <a:gd name="T35" fmla="*/ 895 h 4989"/>
                  <a:gd name="T36" fmla="*/ 2250 w 3002"/>
                  <a:gd name="T37" fmla="*/ 1095 h 4989"/>
                  <a:gd name="T38" fmla="*/ 1937 w 3002"/>
                  <a:gd name="T39" fmla="*/ 1613 h 4989"/>
                  <a:gd name="T40" fmla="*/ 1631 w 3002"/>
                  <a:gd name="T41" fmla="*/ 2142 h 4989"/>
                  <a:gd name="T42" fmla="*/ 1337 w 3002"/>
                  <a:gd name="T43" fmla="*/ 2677 h 4989"/>
                  <a:gd name="T44" fmla="*/ 1068 w 3002"/>
                  <a:gd name="T45" fmla="*/ 3219 h 4989"/>
                  <a:gd name="T46" fmla="*/ 827 w 3002"/>
                  <a:gd name="T47" fmla="*/ 3767 h 4989"/>
                  <a:gd name="T48" fmla="*/ 629 w 3002"/>
                  <a:gd name="T49" fmla="*/ 4311 h 4989"/>
                  <a:gd name="T50" fmla="*/ 480 w 3002"/>
                  <a:gd name="T51" fmla="*/ 4853 h 4989"/>
                  <a:gd name="T52" fmla="*/ 576 w 3002"/>
                  <a:gd name="T53" fmla="*/ 4893 h 4989"/>
                  <a:gd name="T54" fmla="*/ 790 w 3002"/>
                  <a:gd name="T55" fmla="*/ 4819 h 4989"/>
                  <a:gd name="T56" fmla="*/ 1019 w 3002"/>
                  <a:gd name="T57" fmla="*/ 4785 h 4989"/>
                  <a:gd name="T58" fmla="*/ 1225 w 3002"/>
                  <a:gd name="T59" fmla="*/ 4775 h 4989"/>
                  <a:gd name="T60" fmla="*/ 1547 w 3002"/>
                  <a:gd name="T61" fmla="*/ 4342 h 4989"/>
                  <a:gd name="T62" fmla="*/ 1829 w 3002"/>
                  <a:gd name="T63" fmla="*/ 3782 h 4989"/>
                  <a:gd name="T64" fmla="*/ 2052 w 3002"/>
                  <a:gd name="T65" fmla="*/ 3262 h 4989"/>
                  <a:gd name="T66" fmla="*/ 2256 w 3002"/>
                  <a:gd name="T67" fmla="*/ 2791 h 4989"/>
                  <a:gd name="T68" fmla="*/ 2408 w 3002"/>
                  <a:gd name="T69" fmla="*/ 2476 h 4989"/>
                  <a:gd name="T70" fmla="*/ 2538 w 3002"/>
                  <a:gd name="T71" fmla="*/ 2176 h 4989"/>
                  <a:gd name="T72" fmla="*/ 2476 w 3002"/>
                  <a:gd name="T73" fmla="*/ 2093 h 4989"/>
                  <a:gd name="T74" fmla="*/ 2309 w 3002"/>
                  <a:gd name="T75" fmla="*/ 2036 h 4989"/>
                  <a:gd name="T76" fmla="*/ 2133 w 3002"/>
                  <a:gd name="T77" fmla="*/ 1984 h 4989"/>
                  <a:gd name="T78" fmla="*/ 1980 w 3002"/>
                  <a:gd name="T79" fmla="*/ 1978 h 4989"/>
                  <a:gd name="T80" fmla="*/ 2027 w 3002"/>
                  <a:gd name="T81" fmla="*/ 1922 h 4989"/>
                  <a:gd name="T82" fmla="*/ 2207 w 3002"/>
                  <a:gd name="T83" fmla="*/ 1891 h 4989"/>
                  <a:gd name="T84" fmla="*/ 2429 w 3002"/>
                  <a:gd name="T85" fmla="*/ 1882 h 4989"/>
                  <a:gd name="T86" fmla="*/ 2656 w 3002"/>
                  <a:gd name="T87" fmla="*/ 1850 h 4989"/>
                  <a:gd name="T88" fmla="*/ 2786 w 3002"/>
                  <a:gd name="T89" fmla="*/ 1631 h 4989"/>
                  <a:gd name="T90" fmla="*/ 2878 w 3002"/>
                  <a:gd name="T91" fmla="*/ 1299 h 4989"/>
                  <a:gd name="T92" fmla="*/ 2804 w 3002"/>
                  <a:gd name="T93" fmla="*/ 1201 h 4989"/>
                  <a:gd name="T94" fmla="*/ 2649 w 3002"/>
                  <a:gd name="T95" fmla="*/ 1201 h 4989"/>
                  <a:gd name="T96" fmla="*/ 2494 w 3002"/>
                  <a:gd name="T97" fmla="*/ 1207 h 4989"/>
                  <a:gd name="T98" fmla="*/ 2352 w 3002"/>
                  <a:gd name="T99" fmla="*/ 1217 h 4989"/>
                  <a:gd name="T100" fmla="*/ 2429 w 3002"/>
                  <a:gd name="T101" fmla="*/ 1154 h 4989"/>
                  <a:gd name="T102" fmla="*/ 2594 w 3002"/>
                  <a:gd name="T103" fmla="*/ 1095 h 4989"/>
                  <a:gd name="T104" fmla="*/ 2764 w 3002"/>
                  <a:gd name="T105" fmla="*/ 1056 h 4989"/>
                  <a:gd name="T106" fmla="*/ 2925 w 3002"/>
                  <a:gd name="T107" fmla="*/ 1015 h 4989"/>
                  <a:gd name="T108" fmla="*/ 3002 w 3002"/>
                  <a:gd name="T109" fmla="*/ 313 h 49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02"/>
                  <a:gd name="T166" fmla="*/ 0 h 4989"/>
                  <a:gd name="T167" fmla="*/ 3002 w 3002"/>
                  <a:gd name="T168" fmla="*/ 4989 h 49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02" h="4989">
                    <a:moveTo>
                      <a:pt x="2978" y="0"/>
                    </a:moveTo>
                    <a:lnTo>
                      <a:pt x="2792" y="56"/>
                    </a:lnTo>
                    <a:lnTo>
                      <a:pt x="2615" y="130"/>
                    </a:lnTo>
                    <a:lnTo>
                      <a:pt x="2445" y="217"/>
                    </a:lnTo>
                    <a:lnTo>
                      <a:pt x="2278" y="315"/>
                    </a:lnTo>
                    <a:lnTo>
                      <a:pt x="2120" y="427"/>
                    </a:lnTo>
                    <a:lnTo>
                      <a:pt x="1968" y="550"/>
                    </a:lnTo>
                    <a:lnTo>
                      <a:pt x="1823" y="684"/>
                    </a:lnTo>
                    <a:lnTo>
                      <a:pt x="1680" y="826"/>
                    </a:lnTo>
                    <a:lnTo>
                      <a:pt x="1547" y="978"/>
                    </a:lnTo>
                    <a:lnTo>
                      <a:pt x="1421" y="1136"/>
                    </a:lnTo>
                    <a:lnTo>
                      <a:pt x="1297" y="1299"/>
                    </a:lnTo>
                    <a:lnTo>
                      <a:pt x="1182" y="1467"/>
                    </a:lnTo>
                    <a:lnTo>
                      <a:pt x="1071" y="1640"/>
                    </a:lnTo>
                    <a:lnTo>
                      <a:pt x="966" y="1813"/>
                    </a:lnTo>
                    <a:lnTo>
                      <a:pt x="866" y="1990"/>
                    </a:lnTo>
                    <a:lnTo>
                      <a:pt x="774" y="2166"/>
                    </a:lnTo>
                    <a:lnTo>
                      <a:pt x="688" y="2346"/>
                    </a:lnTo>
                    <a:lnTo>
                      <a:pt x="604" y="2519"/>
                    </a:lnTo>
                    <a:lnTo>
                      <a:pt x="527" y="2693"/>
                    </a:lnTo>
                    <a:lnTo>
                      <a:pt x="455" y="2863"/>
                    </a:lnTo>
                    <a:lnTo>
                      <a:pt x="390" y="3027"/>
                    </a:lnTo>
                    <a:lnTo>
                      <a:pt x="328" y="3185"/>
                    </a:lnTo>
                    <a:lnTo>
                      <a:pt x="272" y="3340"/>
                    </a:lnTo>
                    <a:lnTo>
                      <a:pt x="223" y="3481"/>
                    </a:lnTo>
                    <a:lnTo>
                      <a:pt x="180" y="3618"/>
                    </a:lnTo>
                    <a:lnTo>
                      <a:pt x="139" y="3746"/>
                    </a:lnTo>
                    <a:lnTo>
                      <a:pt x="102" y="3860"/>
                    </a:lnTo>
                    <a:lnTo>
                      <a:pt x="71" y="3962"/>
                    </a:lnTo>
                    <a:lnTo>
                      <a:pt x="47" y="4052"/>
                    </a:lnTo>
                    <a:lnTo>
                      <a:pt x="27" y="4128"/>
                    </a:lnTo>
                    <a:lnTo>
                      <a:pt x="12" y="4191"/>
                    </a:lnTo>
                    <a:lnTo>
                      <a:pt x="0" y="4234"/>
                    </a:lnTo>
                    <a:lnTo>
                      <a:pt x="65" y="4340"/>
                    </a:lnTo>
                    <a:lnTo>
                      <a:pt x="115" y="4436"/>
                    </a:lnTo>
                    <a:lnTo>
                      <a:pt x="155" y="4528"/>
                    </a:lnTo>
                    <a:lnTo>
                      <a:pt x="182" y="4618"/>
                    </a:lnTo>
                    <a:lnTo>
                      <a:pt x="204" y="4705"/>
                    </a:lnTo>
                    <a:lnTo>
                      <a:pt x="226" y="4797"/>
                    </a:lnTo>
                    <a:lnTo>
                      <a:pt x="245" y="4891"/>
                    </a:lnTo>
                    <a:lnTo>
                      <a:pt x="266" y="4989"/>
                    </a:lnTo>
                    <a:lnTo>
                      <a:pt x="331" y="4807"/>
                    </a:lnTo>
                    <a:lnTo>
                      <a:pt x="396" y="4634"/>
                    </a:lnTo>
                    <a:lnTo>
                      <a:pt x="455" y="4469"/>
                    </a:lnTo>
                    <a:lnTo>
                      <a:pt x="511" y="4314"/>
                    </a:lnTo>
                    <a:lnTo>
                      <a:pt x="566" y="4163"/>
                    </a:lnTo>
                    <a:lnTo>
                      <a:pt x="619" y="4020"/>
                    </a:lnTo>
                    <a:lnTo>
                      <a:pt x="672" y="3885"/>
                    </a:lnTo>
                    <a:lnTo>
                      <a:pt x="721" y="3754"/>
                    </a:lnTo>
                    <a:lnTo>
                      <a:pt x="774" y="3630"/>
                    </a:lnTo>
                    <a:lnTo>
                      <a:pt x="820" y="3507"/>
                    </a:lnTo>
                    <a:lnTo>
                      <a:pt x="870" y="3389"/>
                    </a:lnTo>
                    <a:lnTo>
                      <a:pt x="919" y="3275"/>
                    </a:lnTo>
                    <a:lnTo>
                      <a:pt x="968" y="3163"/>
                    </a:lnTo>
                    <a:lnTo>
                      <a:pt x="1021" y="3055"/>
                    </a:lnTo>
                    <a:lnTo>
                      <a:pt x="1074" y="2946"/>
                    </a:lnTo>
                    <a:lnTo>
                      <a:pt x="1127" y="2838"/>
                    </a:lnTo>
                    <a:lnTo>
                      <a:pt x="1182" y="2730"/>
                    </a:lnTo>
                    <a:lnTo>
                      <a:pt x="1241" y="2622"/>
                    </a:lnTo>
                    <a:lnTo>
                      <a:pt x="1300" y="2510"/>
                    </a:lnTo>
                    <a:lnTo>
                      <a:pt x="1365" y="2399"/>
                    </a:lnTo>
                    <a:lnTo>
                      <a:pt x="1429" y="2287"/>
                    </a:lnTo>
                    <a:lnTo>
                      <a:pt x="1501" y="2170"/>
                    </a:lnTo>
                    <a:lnTo>
                      <a:pt x="1576" y="2048"/>
                    </a:lnTo>
                    <a:lnTo>
                      <a:pt x="1653" y="1925"/>
                    </a:lnTo>
                    <a:lnTo>
                      <a:pt x="1737" y="1799"/>
                    </a:lnTo>
                    <a:lnTo>
                      <a:pt x="1827" y="1665"/>
                    </a:lnTo>
                    <a:lnTo>
                      <a:pt x="1919" y="1523"/>
                    </a:lnTo>
                    <a:lnTo>
                      <a:pt x="2018" y="1377"/>
                    </a:lnTo>
                    <a:lnTo>
                      <a:pt x="2123" y="1226"/>
                    </a:lnTo>
                    <a:lnTo>
                      <a:pt x="2235" y="1062"/>
                    </a:lnTo>
                    <a:lnTo>
                      <a:pt x="2352" y="895"/>
                    </a:lnTo>
                    <a:lnTo>
                      <a:pt x="2480" y="715"/>
                    </a:lnTo>
                    <a:lnTo>
                      <a:pt x="2402" y="842"/>
                    </a:lnTo>
                    <a:lnTo>
                      <a:pt x="2327" y="966"/>
                    </a:lnTo>
                    <a:lnTo>
                      <a:pt x="2250" y="1095"/>
                    </a:lnTo>
                    <a:lnTo>
                      <a:pt x="2172" y="1223"/>
                    </a:lnTo>
                    <a:lnTo>
                      <a:pt x="2096" y="1352"/>
                    </a:lnTo>
                    <a:lnTo>
                      <a:pt x="2015" y="1483"/>
                    </a:lnTo>
                    <a:lnTo>
                      <a:pt x="1937" y="1613"/>
                    </a:lnTo>
                    <a:lnTo>
                      <a:pt x="1860" y="1742"/>
                    </a:lnTo>
                    <a:lnTo>
                      <a:pt x="1782" y="1876"/>
                    </a:lnTo>
                    <a:lnTo>
                      <a:pt x="1709" y="2009"/>
                    </a:lnTo>
                    <a:lnTo>
                      <a:pt x="1631" y="2142"/>
                    </a:lnTo>
                    <a:lnTo>
                      <a:pt x="1557" y="2275"/>
                    </a:lnTo>
                    <a:lnTo>
                      <a:pt x="1482" y="2408"/>
                    </a:lnTo>
                    <a:lnTo>
                      <a:pt x="1411" y="2540"/>
                    </a:lnTo>
                    <a:lnTo>
                      <a:pt x="1337" y="2677"/>
                    </a:lnTo>
                    <a:lnTo>
                      <a:pt x="1269" y="2813"/>
                    </a:lnTo>
                    <a:lnTo>
                      <a:pt x="1201" y="2950"/>
                    </a:lnTo>
                    <a:lnTo>
                      <a:pt x="1133" y="3083"/>
                    </a:lnTo>
                    <a:lnTo>
                      <a:pt x="1068" y="3219"/>
                    </a:lnTo>
                    <a:lnTo>
                      <a:pt x="1003" y="3355"/>
                    </a:lnTo>
                    <a:lnTo>
                      <a:pt x="944" y="3491"/>
                    </a:lnTo>
                    <a:lnTo>
                      <a:pt x="886" y="3628"/>
                    </a:lnTo>
                    <a:lnTo>
                      <a:pt x="827" y="3767"/>
                    </a:lnTo>
                    <a:lnTo>
                      <a:pt x="774" y="3903"/>
                    </a:lnTo>
                    <a:lnTo>
                      <a:pt x="721" y="4040"/>
                    </a:lnTo>
                    <a:lnTo>
                      <a:pt x="674" y="4175"/>
                    </a:lnTo>
                    <a:lnTo>
                      <a:pt x="629" y="4311"/>
                    </a:lnTo>
                    <a:lnTo>
                      <a:pt x="588" y="4448"/>
                    </a:lnTo>
                    <a:lnTo>
                      <a:pt x="548" y="4583"/>
                    </a:lnTo>
                    <a:lnTo>
                      <a:pt x="511" y="4720"/>
                    </a:lnTo>
                    <a:lnTo>
                      <a:pt x="480" y="4853"/>
                    </a:lnTo>
                    <a:lnTo>
                      <a:pt x="452" y="4989"/>
                    </a:lnTo>
                    <a:lnTo>
                      <a:pt x="490" y="4955"/>
                    </a:lnTo>
                    <a:lnTo>
                      <a:pt x="533" y="4921"/>
                    </a:lnTo>
                    <a:lnTo>
                      <a:pt x="576" y="4893"/>
                    </a:lnTo>
                    <a:lnTo>
                      <a:pt x="625" y="4871"/>
                    </a:lnTo>
                    <a:lnTo>
                      <a:pt x="678" y="4850"/>
                    </a:lnTo>
                    <a:lnTo>
                      <a:pt x="733" y="4834"/>
                    </a:lnTo>
                    <a:lnTo>
                      <a:pt x="790" y="4819"/>
                    </a:lnTo>
                    <a:lnTo>
                      <a:pt x="848" y="4807"/>
                    </a:lnTo>
                    <a:lnTo>
                      <a:pt x="904" y="4797"/>
                    </a:lnTo>
                    <a:lnTo>
                      <a:pt x="962" y="4791"/>
                    </a:lnTo>
                    <a:lnTo>
                      <a:pt x="1019" y="4785"/>
                    </a:lnTo>
                    <a:lnTo>
                      <a:pt x="1074" y="4781"/>
                    </a:lnTo>
                    <a:lnTo>
                      <a:pt x="1127" y="4779"/>
                    </a:lnTo>
                    <a:lnTo>
                      <a:pt x="1176" y="4775"/>
                    </a:lnTo>
                    <a:lnTo>
                      <a:pt x="1225" y="4775"/>
                    </a:lnTo>
                    <a:lnTo>
                      <a:pt x="1269" y="4775"/>
                    </a:lnTo>
                    <a:lnTo>
                      <a:pt x="1368" y="4630"/>
                    </a:lnTo>
                    <a:lnTo>
                      <a:pt x="1461" y="4487"/>
                    </a:lnTo>
                    <a:lnTo>
                      <a:pt x="1547" y="4342"/>
                    </a:lnTo>
                    <a:lnTo>
                      <a:pt x="1625" y="4200"/>
                    </a:lnTo>
                    <a:lnTo>
                      <a:pt x="1699" y="4061"/>
                    </a:lnTo>
                    <a:lnTo>
                      <a:pt x="1768" y="3922"/>
                    </a:lnTo>
                    <a:lnTo>
                      <a:pt x="1829" y="3782"/>
                    </a:lnTo>
                    <a:lnTo>
                      <a:pt x="1888" y="3650"/>
                    </a:lnTo>
                    <a:lnTo>
                      <a:pt x="1944" y="3516"/>
                    </a:lnTo>
                    <a:lnTo>
                      <a:pt x="2000" y="3385"/>
                    </a:lnTo>
                    <a:lnTo>
                      <a:pt x="2052" y="3262"/>
                    </a:lnTo>
                    <a:lnTo>
                      <a:pt x="2102" y="3138"/>
                    </a:lnTo>
                    <a:lnTo>
                      <a:pt x="2154" y="3018"/>
                    </a:lnTo>
                    <a:lnTo>
                      <a:pt x="2204" y="2903"/>
                    </a:lnTo>
                    <a:lnTo>
                      <a:pt x="2256" y="2791"/>
                    </a:lnTo>
                    <a:lnTo>
                      <a:pt x="2309" y="2687"/>
                    </a:lnTo>
                    <a:lnTo>
                      <a:pt x="2343" y="2622"/>
                    </a:lnTo>
                    <a:lnTo>
                      <a:pt x="2378" y="2554"/>
                    </a:lnTo>
                    <a:lnTo>
                      <a:pt x="2408" y="2476"/>
                    </a:lnTo>
                    <a:lnTo>
                      <a:pt x="2439" y="2399"/>
                    </a:lnTo>
                    <a:lnTo>
                      <a:pt x="2470" y="2321"/>
                    </a:lnTo>
                    <a:lnTo>
                      <a:pt x="2504" y="2244"/>
                    </a:lnTo>
                    <a:lnTo>
                      <a:pt x="2538" y="2176"/>
                    </a:lnTo>
                    <a:lnTo>
                      <a:pt x="2572" y="2111"/>
                    </a:lnTo>
                    <a:lnTo>
                      <a:pt x="2544" y="2107"/>
                    </a:lnTo>
                    <a:lnTo>
                      <a:pt x="2510" y="2101"/>
                    </a:lnTo>
                    <a:lnTo>
                      <a:pt x="2476" y="2093"/>
                    </a:lnTo>
                    <a:lnTo>
                      <a:pt x="2439" y="2080"/>
                    </a:lnTo>
                    <a:lnTo>
                      <a:pt x="2396" y="2068"/>
                    </a:lnTo>
                    <a:lnTo>
                      <a:pt x="2355" y="2052"/>
                    </a:lnTo>
                    <a:lnTo>
                      <a:pt x="2309" y="2036"/>
                    </a:lnTo>
                    <a:lnTo>
                      <a:pt x="2266" y="2021"/>
                    </a:lnTo>
                    <a:lnTo>
                      <a:pt x="2223" y="2005"/>
                    </a:lnTo>
                    <a:lnTo>
                      <a:pt x="2176" y="1993"/>
                    </a:lnTo>
                    <a:lnTo>
                      <a:pt x="2133" y="1984"/>
                    </a:lnTo>
                    <a:lnTo>
                      <a:pt x="2092" y="1978"/>
                    </a:lnTo>
                    <a:lnTo>
                      <a:pt x="2052" y="1972"/>
                    </a:lnTo>
                    <a:lnTo>
                      <a:pt x="2015" y="1972"/>
                    </a:lnTo>
                    <a:lnTo>
                      <a:pt x="1980" y="1978"/>
                    </a:lnTo>
                    <a:lnTo>
                      <a:pt x="1950" y="1990"/>
                    </a:lnTo>
                    <a:lnTo>
                      <a:pt x="1968" y="1962"/>
                    </a:lnTo>
                    <a:lnTo>
                      <a:pt x="1996" y="1940"/>
                    </a:lnTo>
                    <a:lnTo>
                      <a:pt x="2027" y="1922"/>
                    </a:lnTo>
                    <a:lnTo>
                      <a:pt x="2068" y="1909"/>
                    </a:lnTo>
                    <a:lnTo>
                      <a:pt x="2111" y="1901"/>
                    </a:lnTo>
                    <a:lnTo>
                      <a:pt x="2157" y="1895"/>
                    </a:lnTo>
                    <a:lnTo>
                      <a:pt x="2207" y="1891"/>
                    </a:lnTo>
                    <a:lnTo>
                      <a:pt x="2260" y="1888"/>
                    </a:lnTo>
                    <a:lnTo>
                      <a:pt x="2315" y="1885"/>
                    </a:lnTo>
                    <a:lnTo>
                      <a:pt x="2370" y="1885"/>
                    </a:lnTo>
                    <a:lnTo>
                      <a:pt x="2429" y="1882"/>
                    </a:lnTo>
                    <a:lnTo>
                      <a:pt x="2488" y="1879"/>
                    </a:lnTo>
                    <a:lnTo>
                      <a:pt x="2544" y="1872"/>
                    </a:lnTo>
                    <a:lnTo>
                      <a:pt x="2600" y="1864"/>
                    </a:lnTo>
                    <a:lnTo>
                      <a:pt x="2656" y="1850"/>
                    </a:lnTo>
                    <a:lnTo>
                      <a:pt x="2708" y="1836"/>
                    </a:lnTo>
                    <a:lnTo>
                      <a:pt x="2739" y="1770"/>
                    </a:lnTo>
                    <a:lnTo>
                      <a:pt x="2764" y="1703"/>
                    </a:lnTo>
                    <a:lnTo>
                      <a:pt x="2786" y="1631"/>
                    </a:lnTo>
                    <a:lnTo>
                      <a:pt x="2807" y="1556"/>
                    </a:lnTo>
                    <a:lnTo>
                      <a:pt x="2829" y="1479"/>
                    </a:lnTo>
                    <a:lnTo>
                      <a:pt x="2851" y="1393"/>
                    </a:lnTo>
                    <a:lnTo>
                      <a:pt x="2878" y="1299"/>
                    </a:lnTo>
                    <a:lnTo>
                      <a:pt x="2909" y="1201"/>
                    </a:lnTo>
                    <a:lnTo>
                      <a:pt x="2876" y="1201"/>
                    </a:lnTo>
                    <a:lnTo>
                      <a:pt x="2841" y="1201"/>
                    </a:lnTo>
                    <a:lnTo>
                      <a:pt x="2804" y="1201"/>
                    </a:lnTo>
                    <a:lnTo>
                      <a:pt x="2767" y="1201"/>
                    </a:lnTo>
                    <a:lnTo>
                      <a:pt x="2729" y="1201"/>
                    </a:lnTo>
                    <a:lnTo>
                      <a:pt x="2690" y="1201"/>
                    </a:lnTo>
                    <a:lnTo>
                      <a:pt x="2649" y="1201"/>
                    </a:lnTo>
                    <a:lnTo>
                      <a:pt x="2612" y="1201"/>
                    </a:lnTo>
                    <a:lnTo>
                      <a:pt x="2572" y="1205"/>
                    </a:lnTo>
                    <a:lnTo>
                      <a:pt x="2531" y="1205"/>
                    </a:lnTo>
                    <a:lnTo>
                      <a:pt x="2494" y="1207"/>
                    </a:lnTo>
                    <a:lnTo>
                      <a:pt x="2454" y="1207"/>
                    </a:lnTo>
                    <a:lnTo>
                      <a:pt x="2421" y="1211"/>
                    </a:lnTo>
                    <a:lnTo>
                      <a:pt x="2386" y="1213"/>
                    </a:lnTo>
                    <a:lnTo>
                      <a:pt x="2352" y="1217"/>
                    </a:lnTo>
                    <a:lnTo>
                      <a:pt x="2321" y="1219"/>
                    </a:lnTo>
                    <a:lnTo>
                      <a:pt x="2355" y="1195"/>
                    </a:lnTo>
                    <a:lnTo>
                      <a:pt x="2392" y="1173"/>
                    </a:lnTo>
                    <a:lnTo>
                      <a:pt x="2429" y="1154"/>
                    </a:lnTo>
                    <a:lnTo>
                      <a:pt x="2470" y="1136"/>
                    </a:lnTo>
                    <a:lnTo>
                      <a:pt x="2510" y="1121"/>
                    </a:lnTo>
                    <a:lnTo>
                      <a:pt x="2550" y="1109"/>
                    </a:lnTo>
                    <a:lnTo>
                      <a:pt x="2594" y="1095"/>
                    </a:lnTo>
                    <a:lnTo>
                      <a:pt x="2637" y="1083"/>
                    </a:lnTo>
                    <a:lnTo>
                      <a:pt x="2680" y="1074"/>
                    </a:lnTo>
                    <a:lnTo>
                      <a:pt x="2723" y="1064"/>
                    </a:lnTo>
                    <a:lnTo>
                      <a:pt x="2764" y="1056"/>
                    </a:lnTo>
                    <a:lnTo>
                      <a:pt x="2807" y="1046"/>
                    </a:lnTo>
                    <a:lnTo>
                      <a:pt x="2847" y="1037"/>
                    </a:lnTo>
                    <a:lnTo>
                      <a:pt x="2888" y="1028"/>
                    </a:lnTo>
                    <a:lnTo>
                      <a:pt x="2925" y="1015"/>
                    </a:lnTo>
                    <a:lnTo>
                      <a:pt x="2962" y="1005"/>
                    </a:lnTo>
                    <a:lnTo>
                      <a:pt x="2984" y="842"/>
                    </a:lnTo>
                    <a:lnTo>
                      <a:pt x="2999" y="603"/>
                    </a:lnTo>
                    <a:lnTo>
                      <a:pt x="3002" y="313"/>
                    </a:lnTo>
                    <a:lnTo>
                      <a:pt x="2978" y="0"/>
                    </a:lnTo>
                    <a:close/>
                  </a:path>
                </a:pathLst>
              </a:custGeom>
              <a:solidFill>
                <a:srgbClr val="FFFFFF">
                  <a:alpha val="50195"/>
                </a:srgbClr>
              </a:solidFill>
              <a:ln w="11113">
                <a:solidFill>
                  <a:srgbClr val="000000"/>
                </a:solidFill>
                <a:prstDash val="solid"/>
                <a:round/>
                <a:headEnd/>
                <a:tailEnd/>
              </a:ln>
            </p:spPr>
            <p:txBody>
              <a:bodyPr lIns="16" tIns="8" rIns="16" bIns="8">
                <a:spAutoFit/>
              </a:bodyPr>
              <a:lstStyle/>
              <a:p>
                <a:endParaRPr lang="ar-SA"/>
              </a:p>
            </p:txBody>
          </p:sp>
          <p:sp>
            <p:nvSpPr>
              <p:cNvPr id="5134" name="Freeform 16"/>
              <p:cNvSpPr>
                <a:spLocks/>
              </p:cNvSpPr>
              <p:nvPr/>
            </p:nvSpPr>
            <p:spPr bwMode="auto">
              <a:xfrm>
                <a:off x="4028" y="3883"/>
                <a:ext cx="207" cy="429"/>
              </a:xfrm>
              <a:custGeom>
                <a:avLst/>
                <a:gdLst>
                  <a:gd name="T0" fmla="*/ 375 w 623"/>
                  <a:gd name="T1" fmla="*/ 33 h 1288"/>
                  <a:gd name="T2" fmla="*/ 396 w 623"/>
                  <a:gd name="T3" fmla="*/ 55 h 1288"/>
                  <a:gd name="T4" fmla="*/ 418 w 623"/>
                  <a:gd name="T5" fmla="*/ 71 h 1288"/>
                  <a:gd name="T6" fmla="*/ 439 w 623"/>
                  <a:gd name="T7" fmla="*/ 86 h 1288"/>
                  <a:gd name="T8" fmla="*/ 465 w 623"/>
                  <a:gd name="T9" fmla="*/ 92 h 1288"/>
                  <a:gd name="T10" fmla="*/ 496 w 623"/>
                  <a:gd name="T11" fmla="*/ 90 h 1288"/>
                  <a:gd name="T12" fmla="*/ 530 w 623"/>
                  <a:gd name="T13" fmla="*/ 74 h 1288"/>
                  <a:gd name="T14" fmla="*/ 570 w 623"/>
                  <a:gd name="T15" fmla="*/ 47 h 1288"/>
                  <a:gd name="T16" fmla="*/ 616 w 623"/>
                  <a:gd name="T17" fmla="*/ 0 h 1288"/>
                  <a:gd name="T18" fmla="*/ 623 w 623"/>
                  <a:gd name="T19" fmla="*/ 9 h 1288"/>
                  <a:gd name="T20" fmla="*/ 623 w 623"/>
                  <a:gd name="T21" fmla="*/ 27 h 1288"/>
                  <a:gd name="T22" fmla="*/ 620 w 623"/>
                  <a:gd name="T23" fmla="*/ 59 h 1288"/>
                  <a:gd name="T24" fmla="*/ 610 w 623"/>
                  <a:gd name="T25" fmla="*/ 96 h 1288"/>
                  <a:gd name="T26" fmla="*/ 598 w 623"/>
                  <a:gd name="T27" fmla="*/ 145 h 1288"/>
                  <a:gd name="T28" fmla="*/ 582 w 623"/>
                  <a:gd name="T29" fmla="*/ 198 h 1288"/>
                  <a:gd name="T30" fmla="*/ 564 w 623"/>
                  <a:gd name="T31" fmla="*/ 257 h 1288"/>
                  <a:gd name="T32" fmla="*/ 545 w 623"/>
                  <a:gd name="T33" fmla="*/ 321 h 1288"/>
                  <a:gd name="T34" fmla="*/ 527 w 623"/>
                  <a:gd name="T35" fmla="*/ 362 h 1288"/>
                  <a:gd name="T36" fmla="*/ 486 w 623"/>
                  <a:gd name="T37" fmla="*/ 417 h 1288"/>
                  <a:gd name="T38" fmla="*/ 433 w 623"/>
                  <a:gd name="T39" fmla="*/ 486 h 1288"/>
                  <a:gd name="T40" fmla="*/ 372 w 623"/>
                  <a:gd name="T41" fmla="*/ 560 h 1288"/>
                  <a:gd name="T42" fmla="*/ 307 w 623"/>
                  <a:gd name="T43" fmla="*/ 637 h 1288"/>
                  <a:gd name="T44" fmla="*/ 241 w 623"/>
                  <a:gd name="T45" fmla="*/ 715 h 1288"/>
                  <a:gd name="T46" fmla="*/ 183 w 623"/>
                  <a:gd name="T47" fmla="*/ 790 h 1288"/>
                  <a:gd name="T48" fmla="*/ 133 w 623"/>
                  <a:gd name="T49" fmla="*/ 851 h 1288"/>
                  <a:gd name="T50" fmla="*/ 87 w 623"/>
                  <a:gd name="T51" fmla="*/ 947 h 1288"/>
                  <a:gd name="T52" fmla="*/ 78 w 623"/>
                  <a:gd name="T53" fmla="*/ 1024 h 1288"/>
                  <a:gd name="T54" fmla="*/ 94 w 623"/>
                  <a:gd name="T55" fmla="*/ 1080 h 1288"/>
                  <a:gd name="T56" fmla="*/ 118 w 623"/>
                  <a:gd name="T57" fmla="*/ 1127 h 1288"/>
                  <a:gd name="T58" fmla="*/ 143 w 623"/>
                  <a:gd name="T59" fmla="*/ 1164 h 1288"/>
                  <a:gd name="T60" fmla="*/ 159 w 623"/>
                  <a:gd name="T61" fmla="*/ 1200 h 1288"/>
                  <a:gd name="T62" fmla="*/ 149 w 623"/>
                  <a:gd name="T63" fmla="*/ 1237 h 1288"/>
                  <a:gd name="T64" fmla="*/ 102 w 623"/>
                  <a:gd name="T65" fmla="*/ 1284 h 1288"/>
                  <a:gd name="T66" fmla="*/ 72 w 623"/>
                  <a:gd name="T67" fmla="*/ 1288 h 1288"/>
                  <a:gd name="T68" fmla="*/ 47 w 623"/>
                  <a:gd name="T69" fmla="*/ 1288 h 1288"/>
                  <a:gd name="T70" fmla="*/ 28 w 623"/>
                  <a:gd name="T71" fmla="*/ 1278 h 1288"/>
                  <a:gd name="T72" fmla="*/ 16 w 623"/>
                  <a:gd name="T73" fmla="*/ 1268 h 1288"/>
                  <a:gd name="T74" fmla="*/ 6 w 623"/>
                  <a:gd name="T75" fmla="*/ 1253 h 1288"/>
                  <a:gd name="T76" fmla="*/ 0 w 623"/>
                  <a:gd name="T77" fmla="*/ 1237 h 1288"/>
                  <a:gd name="T78" fmla="*/ 0 w 623"/>
                  <a:gd name="T79" fmla="*/ 1223 h 1288"/>
                  <a:gd name="T80" fmla="*/ 0 w 623"/>
                  <a:gd name="T81" fmla="*/ 1204 h 1288"/>
                  <a:gd name="T82" fmla="*/ 10 w 623"/>
                  <a:gd name="T83" fmla="*/ 1135 h 1288"/>
                  <a:gd name="T84" fmla="*/ 22 w 623"/>
                  <a:gd name="T85" fmla="*/ 1076 h 1288"/>
                  <a:gd name="T86" fmla="*/ 43 w 623"/>
                  <a:gd name="T87" fmla="*/ 994 h 1288"/>
                  <a:gd name="T88" fmla="*/ 81 w 623"/>
                  <a:gd name="T89" fmla="*/ 847 h 1288"/>
                  <a:gd name="T90" fmla="*/ 115 w 623"/>
                  <a:gd name="T91" fmla="*/ 737 h 1288"/>
                  <a:gd name="T92" fmla="*/ 159 w 623"/>
                  <a:gd name="T93" fmla="*/ 606 h 1288"/>
                  <a:gd name="T94" fmla="*/ 202 w 623"/>
                  <a:gd name="T95" fmla="*/ 470 h 1288"/>
                  <a:gd name="T96" fmla="*/ 249 w 623"/>
                  <a:gd name="T97" fmla="*/ 333 h 1288"/>
                  <a:gd name="T98" fmla="*/ 292 w 623"/>
                  <a:gd name="T99" fmla="*/ 210 h 1288"/>
                  <a:gd name="T100" fmla="*/ 329 w 623"/>
                  <a:gd name="T101" fmla="*/ 111 h 1288"/>
                  <a:gd name="T102" fmla="*/ 357 w 623"/>
                  <a:gd name="T103" fmla="*/ 49 h 1288"/>
                  <a:gd name="T104" fmla="*/ 375 w 623"/>
                  <a:gd name="T105" fmla="*/ 33 h 12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3"/>
                  <a:gd name="T160" fmla="*/ 0 h 1288"/>
                  <a:gd name="T161" fmla="*/ 623 w 623"/>
                  <a:gd name="T162" fmla="*/ 1288 h 12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3" h="1288">
                    <a:moveTo>
                      <a:pt x="375" y="33"/>
                    </a:moveTo>
                    <a:lnTo>
                      <a:pt x="396" y="55"/>
                    </a:lnTo>
                    <a:lnTo>
                      <a:pt x="418" y="71"/>
                    </a:lnTo>
                    <a:lnTo>
                      <a:pt x="439" y="86"/>
                    </a:lnTo>
                    <a:lnTo>
                      <a:pt x="465" y="92"/>
                    </a:lnTo>
                    <a:lnTo>
                      <a:pt x="496" y="90"/>
                    </a:lnTo>
                    <a:lnTo>
                      <a:pt x="530" y="74"/>
                    </a:lnTo>
                    <a:lnTo>
                      <a:pt x="570" y="47"/>
                    </a:lnTo>
                    <a:lnTo>
                      <a:pt x="616" y="0"/>
                    </a:lnTo>
                    <a:lnTo>
                      <a:pt x="623" y="9"/>
                    </a:lnTo>
                    <a:lnTo>
                      <a:pt x="623" y="27"/>
                    </a:lnTo>
                    <a:lnTo>
                      <a:pt x="620" y="59"/>
                    </a:lnTo>
                    <a:lnTo>
                      <a:pt x="610" y="96"/>
                    </a:lnTo>
                    <a:lnTo>
                      <a:pt x="598" y="145"/>
                    </a:lnTo>
                    <a:lnTo>
                      <a:pt x="582" y="198"/>
                    </a:lnTo>
                    <a:lnTo>
                      <a:pt x="564" y="257"/>
                    </a:lnTo>
                    <a:lnTo>
                      <a:pt x="545" y="321"/>
                    </a:lnTo>
                    <a:lnTo>
                      <a:pt x="527" y="362"/>
                    </a:lnTo>
                    <a:lnTo>
                      <a:pt x="486" y="417"/>
                    </a:lnTo>
                    <a:lnTo>
                      <a:pt x="433" y="486"/>
                    </a:lnTo>
                    <a:lnTo>
                      <a:pt x="372" y="560"/>
                    </a:lnTo>
                    <a:lnTo>
                      <a:pt x="307" y="637"/>
                    </a:lnTo>
                    <a:lnTo>
                      <a:pt x="241" y="715"/>
                    </a:lnTo>
                    <a:lnTo>
                      <a:pt x="183" y="790"/>
                    </a:lnTo>
                    <a:lnTo>
                      <a:pt x="133" y="851"/>
                    </a:lnTo>
                    <a:lnTo>
                      <a:pt x="87" y="947"/>
                    </a:lnTo>
                    <a:lnTo>
                      <a:pt x="78" y="1024"/>
                    </a:lnTo>
                    <a:lnTo>
                      <a:pt x="94" y="1080"/>
                    </a:lnTo>
                    <a:lnTo>
                      <a:pt x="118" y="1127"/>
                    </a:lnTo>
                    <a:lnTo>
                      <a:pt x="143" y="1164"/>
                    </a:lnTo>
                    <a:lnTo>
                      <a:pt x="159" y="1200"/>
                    </a:lnTo>
                    <a:lnTo>
                      <a:pt x="149" y="1237"/>
                    </a:lnTo>
                    <a:lnTo>
                      <a:pt x="102" y="1284"/>
                    </a:lnTo>
                    <a:lnTo>
                      <a:pt x="72" y="1288"/>
                    </a:lnTo>
                    <a:lnTo>
                      <a:pt x="47" y="1288"/>
                    </a:lnTo>
                    <a:lnTo>
                      <a:pt x="28" y="1278"/>
                    </a:lnTo>
                    <a:lnTo>
                      <a:pt x="16" y="1268"/>
                    </a:lnTo>
                    <a:lnTo>
                      <a:pt x="6" y="1253"/>
                    </a:lnTo>
                    <a:lnTo>
                      <a:pt x="0" y="1237"/>
                    </a:lnTo>
                    <a:lnTo>
                      <a:pt x="0" y="1223"/>
                    </a:lnTo>
                    <a:lnTo>
                      <a:pt x="0" y="1204"/>
                    </a:lnTo>
                    <a:lnTo>
                      <a:pt x="10" y="1135"/>
                    </a:lnTo>
                    <a:lnTo>
                      <a:pt x="22" y="1076"/>
                    </a:lnTo>
                    <a:lnTo>
                      <a:pt x="43" y="994"/>
                    </a:lnTo>
                    <a:lnTo>
                      <a:pt x="81" y="847"/>
                    </a:lnTo>
                    <a:lnTo>
                      <a:pt x="115" y="737"/>
                    </a:lnTo>
                    <a:lnTo>
                      <a:pt x="159" y="606"/>
                    </a:lnTo>
                    <a:lnTo>
                      <a:pt x="202" y="470"/>
                    </a:lnTo>
                    <a:lnTo>
                      <a:pt x="249" y="333"/>
                    </a:lnTo>
                    <a:lnTo>
                      <a:pt x="292" y="210"/>
                    </a:lnTo>
                    <a:lnTo>
                      <a:pt x="329" y="111"/>
                    </a:lnTo>
                    <a:lnTo>
                      <a:pt x="357" y="49"/>
                    </a:lnTo>
                    <a:lnTo>
                      <a:pt x="375" y="33"/>
                    </a:lnTo>
                    <a:close/>
                  </a:path>
                </a:pathLst>
              </a:custGeom>
              <a:solidFill>
                <a:srgbClr val="000000">
                  <a:alpha val="50195"/>
                </a:srgbClr>
              </a:solidFill>
              <a:ln w="11113">
                <a:solidFill>
                  <a:srgbClr val="000000"/>
                </a:solidFill>
                <a:prstDash val="solid"/>
                <a:round/>
                <a:headEnd/>
                <a:tailEnd/>
              </a:ln>
            </p:spPr>
            <p:txBody>
              <a:bodyPr lIns="16" tIns="8" rIns="16" bIns="8">
                <a:spAutoFit/>
              </a:bodyPr>
              <a:lstStyle/>
              <a:p>
                <a:endParaRPr lang="ar-SA"/>
              </a:p>
            </p:txBody>
          </p:sp>
          <p:sp>
            <p:nvSpPr>
              <p:cNvPr id="5135" name="Freeform 17"/>
              <p:cNvSpPr>
                <a:spLocks/>
              </p:cNvSpPr>
              <p:nvPr/>
            </p:nvSpPr>
            <p:spPr bwMode="auto">
              <a:xfrm>
                <a:off x="4041" y="4259"/>
                <a:ext cx="8" cy="35"/>
              </a:xfrm>
              <a:custGeom>
                <a:avLst/>
                <a:gdLst>
                  <a:gd name="T0" fmla="*/ 10 w 24"/>
                  <a:gd name="T1" fmla="*/ 0 h 106"/>
                  <a:gd name="T2" fmla="*/ 2 w 24"/>
                  <a:gd name="T3" fmla="*/ 31 h 106"/>
                  <a:gd name="T4" fmla="*/ 0 w 24"/>
                  <a:gd name="T5" fmla="*/ 65 h 106"/>
                  <a:gd name="T6" fmla="*/ 0 w 24"/>
                  <a:gd name="T7" fmla="*/ 96 h 106"/>
                  <a:gd name="T8" fmla="*/ 12 w 24"/>
                  <a:gd name="T9" fmla="*/ 106 h 106"/>
                  <a:gd name="T10" fmla="*/ 24 w 24"/>
                  <a:gd name="T11" fmla="*/ 94 h 106"/>
                  <a:gd name="T12" fmla="*/ 24 w 24"/>
                  <a:gd name="T13" fmla="*/ 65 h 106"/>
                  <a:gd name="T14" fmla="*/ 18 w 24"/>
                  <a:gd name="T15" fmla="*/ 31 h 106"/>
                  <a:gd name="T16" fmla="*/ 10 w 24"/>
                  <a:gd name="T17" fmla="*/ 0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06"/>
                  <a:gd name="T29" fmla="*/ 24 w 24"/>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06">
                    <a:moveTo>
                      <a:pt x="10" y="0"/>
                    </a:moveTo>
                    <a:lnTo>
                      <a:pt x="2" y="31"/>
                    </a:lnTo>
                    <a:lnTo>
                      <a:pt x="0" y="65"/>
                    </a:lnTo>
                    <a:lnTo>
                      <a:pt x="0" y="96"/>
                    </a:lnTo>
                    <a:lnTo>
                      <a:pt x="12" y="106"/>
                    </a:lnTo>
                    <a:lnTo>
                      <a:pt x="24" y="94"/>
                    </a:lnTo>
                    <a:lnTo>
                      <a:pt x="24" y="65"/>
                    </a:lnTo>
                    <a:lnTo>
                      <a:pt x="18" y="31"/>
                    </a:lnTo>
                    <a:lnTo>
                      <a:pt x="10" y="0"/>
                    </a:lnTo>
                    <a:close/>
                  </a:path>
                </a:pathLst>
              </a:custGeom>
              <a:solidFill>
                <a:srgbClr val="FFFFFF">
                  <a:alpha val="50195"/>
                </a:srgbClr>
              </a:solidFill>
              <a:ln w="9525">
                <a:noFill/>
                <a:round/>
                <a:headEnd/>
                <a:tailEnd/>
              </a:ln>
            </p:spPr>
            <p:txBody>
              <a:bodyPr lIns="16" tIns="8" rIns="16" bIns="8">
                <a:spAutoFit/>
              </a:bodyPr>
              <a:lstStyle/>
              <a:p>
                <a:endParaRPr lang="ar-SA"/>
              </a:p>
            </p:txBody>
          </p:sp>
        </p:grpSp>
      </p:grpSp>
      <p:sp>
        <p:nvSpPr>
          <p:cNvPr id="21" name="مستطيل 20"/>
          <p:cNvSpPr/>
          <p:nvPr/>
        </p:nvSpPr>
        <p:spPr>
          <a:xfrm>
            <a:off x="3929058" y="1142984"/>
            <a:ext cx="4357718" cy="369332"/>
          </a:xfrm>
          <a:prstGeom prst="rect">
            <a:avLst/>
          </a:prstGeom>
        </p:spPr>
        <p:txBody>
          <a:bodyPr wrap="square">
            <a:spAutoFit/>
          </a:bodyPr>
          <a:lstStyle/>
          <a:p>
            <a:pPr algn="ctr"/>
            <a:endParaRPr lang="ar-SA" dirty="0"/>
          </a:p>
        </p:txBody>
      </p:sp>
      <p:sp>
        <p:nvSpPr>
          <p:cNvPr id="22" name="مستطيل 21"/>
          <p:cNvSpPr/>
          <p:nvPr/>
        </p:nvSpPr>
        <p:spPr>
          <a:xfrm>
            <a:off x="2286000" y="571481"/>
            <a:ext cx="5072082" cy="400110"/>
          </a:xfrm>
          <a:prstGeom prst="rect">
            <a:avLst/>
          </a:prstGeom>
        </p:spPr>
        <p:txBody>
          <a:bodyPr wrap="square">
            <a:spAutoFit/>
          </a:bodyPr>
          <a:lstStyle/>
          <a:p>
            <a:pPr algn="ctr"/>
            <a:endParaRPr lang="ar-SA" sz="2000" dirty="0"/>
          </a:p>
        </p:txBody>
      </p:sp>
      <p:sp>
        <p:nvSpPr>
          <p:cNvPr id="23" name="مستطيل 22"/>
          <p:cNvSpPr/>
          <p:nvPr/>
        </p:nvSpPr>
        <p:spPr>
          <a:xfrm>
            <a:off x="3786182" y="357166"/>
            <a:ext cx="4071966" cy="400110"/>
          </a:xfrm>
          <a:prstGeom prst="rect">
            <a:avLst/>
          </a:prstGeom>
        </p:spPr>
        <p:txBody>
          <a:bodyPr wrap="square">
            <a:spAutoFit/>
          </a:bodyPr>
          <a:lstStyle/>
          <a:p>
            <a:pPr algn="ctr">
              <a:buFontTx/>
              <a:buNone/>
            </a:pPr>
            <a:endParaRPr lang="en-US" sz="2000" dirty="0">
              <a:solidFill>
                <a:srgbClr val="09121B"/>
              </a:solidFill>
            </a:endParaRPr>
          </a:p>
        </p:txBody>
      </p:sp>
      <p:sp>
        <p:nvSpPr>
          <p:cNvPr id="25" name="مستطيل 24"/>
          <p:cNvSpPr/>
          <p:nvPr/>
        </p:nvSpPr>
        <p:spPr>
          <a:xfrm>
            <a:off x="3606832" y="1142984"/>
            <a:ext cx="4394192" cy="369332"/>
          </a:xfrm>
          <a:prstGeom prst="rect">
            <a:avLst/>
          </a:prstGeom>
        </p:spPr>
        <p:txBody>
          <a:bodyPr wrap="square">
            <a:spAutoFit/>
          </a:bodyPr>
          <a:lstStyle/>
          <a:p>
            <a:pPr>
              <a:defRPr/>
            </a:pPr>
            <a:endParaRPr lang="ar-SA"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4" name="مستطيل 23"/>
          <p:cNvSpPr/>
          <p:nvPr/>
        </p:nvSpPr>
        <p:spPr>
          <a:xfrm>
            <a:off x="3610038" y="500042"/>
            <a:ext cx="3748044" cy="369332"/>
          </a:xfrm>
          <a:prstGeom prst="rect">
            <a:avLst/>
          </a:prstGeom>
        </p:spPr>
        <p:txBody>
          <a:bodyPr wrap="square">
            <a:spAutoFit/>
          </a:bodyPr>
          <a:lstStyle/>
          <a:p>
            <a:endParaRPr lang="ar-SA" dirty="0"/>
          </a:p>
        </p:txBody>
      </p:sp>
      <p:sp>
        <p:nvSpPr>
          <p:cNvPr id="26" name="مستطيل 25"/>
          <p:cNvSpPr/>
          <p:nvPr/>
        </p:nvSpPr>
        <p:spPr>
          <a:xfrm>
            <a:off x="3143240" y="1214422"/>
            <a:ext cx="4714908" cy="400110"/>
          </a:xfrm>
          <a:prstGeom prst="rect">
            <a:avLst/>
          </a:prstGeom>
        </p:spPr>
        <p:txBody>
          <a:bodyPr wrap="square">
            <a:spAutoFit/>
          </a:bodyPr>
          <a:lstStyle/>
          <a:p>
            <a:endParaRPr lang="en-US" sz="2000" dirty="0"/>
          </a:p>
        </p:txBody>
      </p:sp>
      <p:sp>
        <p:nvSpPr>
          <p:cNvPr id="27" name="مستطيل 26"/>
          <p:cNvSpPr/>
          <p:nvPr/>
        </p:nvSpPr>
        <p:spPr>
          <a:xfrm>
            <a:off x="3720646" y="500042"/>
            <a:ext cx="3637436" cy="369332"/>
          </a:xfrm>
          <a:prstGeom prst="rect">
            <a:avLst/>
          </a:prstGeom>
        </p:spPr>
        <p:txBody>
          <a:bodyPr wrap="square">
            <a:spAutoFit/>
          </a:bodyPr>
          <a:lstStyle/>
          <a:p>
            <a:endParaRPr lang="ar-SA" dirty="0"/>
          </a:p>
        </p:txBody>
      </p:sp>
      <p:sp>
        <p:nvSpPr>
          <p:cNvPr id="28" name="مستطيل 27"/>
          <p:cNvSpPr/>
          <p:nvPr/>
        </p:nvSpPr>
        <p:spPr>
          <a:xfrm>
            <a:off x="3571868" y="1285860"/>
            <a:ext cx="4929222" cy="461665"/>
          </a:xfrm>
          <a:prstGeom prst="rect">
            <a:avLst/>
          </a:prstGeom>
        </p:spPr>
        <p:txBody>
          <a:bodyPr wrap="square">
            <a:spAutoFit/>
          </a:bodyPr>
          <a:lstStyle/>
          <a:p>
            <a:pPr lvl="0" fontAlgn="base">
              <a:spcBef>
                <a:spcPct val="0"/>
              </a:spcBef>
              <a:spcAft>
                <a:spcPct val="0"/>
              </a:spcAft>
              <a:buFont typeface="Arial" pitchFamily="34" charset="0"/>
              <a:buChar char="•"/>
            </a:pPr>
            <a:endParaRPr lang="ar-SA" sz="2400" dirty="0" smtClean="0">
              <a:solidFill>
                <a:srgbClr val="09121B"/>
              </a:solidFill>
              <a:latin typeface="Times New Roman" pitchFamily="18" charset="0"/>
              <a:cs typeface="Times New Roman (Arabic)" charset="0"/>
            </a:endParaRPr>
          </a:p>
        </p:txBody>
      </p:sp>
      <p:sp>
        <p:nvSpPr>
          <p:cNvPr id="30" name="مستطيل 29"/>
          <p:cNvSpPr/>
          <p:nvPr/>
        </p:nvSpPr>
        <p:spPr>
          <a:xfrm>
            <a:off x="2857488" y="1406170"/>
            <a:ext cx="4214842" cy="523220"/>
          </a:xfrm>
          <a:prstGeom prst="rect">
            <a:avLst/>
          </a:prstGeom>
        </p:spPr>
        <p:txBody>
          <a:bodyPr wrap="square">
            <a:spAutoFit/>
            <a:scene3d>
              <a:camera prst="perspectiveHeroicExtremeLeftFacing"/>
              <a:lightRig rig="glow" dir="tl">
                <a:rot lat="0" lon="0" rev="5400000"/>
              </a:lightRig>
            </a:scene3d>
            <a:sp3d contourW="12700">
              <a:bevelT w="25400" h="25400"/>
              <a:contourClr>
                <a:schemeClr val="accent6">
                  <a:shade val="73000"/>
                </a:schemeClr>
              </a:contourClr>
            </a:sp3d>
          </a:bodyPr>
          <a:lstStyle/>
          <a:p>
            <a:r>
              <a:rPr lang="ar-SA"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مرحلة توثيق نظام الجودة</a:t>
            </a:r>
            <a:r>
              <a:rPr lang="ar-SA"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endParaRPr lang="ar-SA"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1" name="مستطيل 30"/>
          <p:cNvSpPr/>
          <p:nvPr/>
        </p:nvSpPr>
        <p:spPr>
          <a:xfrm>
            <a:off x="2286000" y="2357430"/>
            <a:ext cx="5643586" cy="1938992"/>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lvl="0" fontAlgn="base">
              <a:spcBef>
                <a:spcPct val="0"/>
              </a:spcBef>
              <a:spcAft>
                <a:spcPct val="0"/>
              </a:spcAft>
              <a:buFont typeface="Arial" pitchFamily="34" charset="0"/>
              <a:buChar char="•"/>
            </a:pPr>
            <a:r>
              <a:rPr lang="ar-SA" sz="2400" b="1" dirty="0" smtClean="0">
                <a:ln w="11430"/>
                <a:solidFill>
                  <a:srgbClr val="993300"/>
                </a:solidFill>
                <a:effectLst>
                  <a:outerShdw blurRad="80000" dist="40000" dir="5040000" algn="tl">
                    <a:srgbClr val="000000">
                      <a:alpha val="30000"/>
                    </a:srgbClr>
                  </a:outerShdw>
                </a:effectLst>
                <a:latin typeface="Times New Roman" pitchFamily="18" charset="0"/>
                <a:cs typeface="Times New Roman" pitchFamily="18" charset="0"/>
              </a:rPr>
              <a:t>إعداد دليل الجودة .</a:t>
            </a:r>
          </a:p>
          <a:p>
            <a:pPr lvl="0" fontAlgn="base">
              <a:spcBef>
                <a:spcPct val="0"/>
              </a:spcBef>
              <a:spcAft>
                <a:spcPct val="0"/>
              </a:spcAft>
            </a:pPr>
            <a:endParaRPr lang="en-US" sz="2400" b="1" dirty="0" smtClean="0">
              <a:ln w="11430"/>
              <a:solidFill>
                <a:srgbClr val="993300"/>
              </a:solidFill>
              <a:effectLst>
                <a:outerShdw blurRad="80000" dist="40000" dir="5040000" algn="tl">
                  <a:srgbClr val="000000">
                    <a:alpha val="30000"/>
                  </a:srgbClr>
                </a:outerShdw>
              </a:effectLst>
              <a:latin typeface="Times New Roman" pitchFamily="18" charset="0"/>
              <a:cs typeface="Times New Roman" pitchFamily="18" charset="0"/>
            </a:endParaRPr>
          </a:p>
          <a:p>
            <a:pPr lvl="0" eaLnBrk="0" fontAlgn="base" hangingPunct="0">
              <a:spcBef>
                <a:spcPct val="0"/>
              </a:spcBef>
              <a:spcAft>
                <a:spcPct val="0"/>
              </a:spcAft>
              <a:buFont typeface="Arial" pitchFamily="34" charset="0"/>
              <a:buChar char="•"/>
            </a:pPr>
            <a:r>
              <a:rPr lang="ar-SA" sz="2400" b="1" dirty="0" smtClean="0">
                <a:ln w="11430"/>
                <a:solidFill>
                  <a:srgbClr val="993300"/>
                </a:solidFill>
                <a:effectLst>
                  <a:outerShdw blurRad="80000" dist="40000" dir="5040000" algn="tl">
                    <a:srgbClr val="000000">
                      <a:alpha val="30000"/>
                    </a:srgbClr>
                  </a:outerShdw>
                </a:effectLst>
                <a:latin typeface="Times New Roman" pitchFamily="18" charset="0"/>
                <a:cs typeface="Times New Roman" pitchFamily="18" charset="0"/>
              </a:rPr>
              <a:t> توثيق الإجراءات وتعليمات العمل وإعداد </a:t>
            </a:r>
            <a:r>
              <a:rPr lang="ar-SA" sz="2400" b="1" dirty="0" err="1" smtClean="0">
                <a:ln w="11430"/>
                <a:solidFill>
                  <a:srgbClr val="993300"/>
                </a:solidFill>
                <a:effectLst>
                  <a:outerShdw blurRad="80000" dist="40000" dir="5040000" algn="tl">
                    <a:srgbClr val="000000">
                      <a:alpha val="30000"/>
                    </a:srgbClr>
                  </a:outerShdw>
                </a:effectLst>
                <a:latin typeface="Times New Roman" pitchFamily="18" charset="0"/>
                <a:cs typeface="Times New Roman" pitchFamily="18" charset="0"/>
              </a:rPr>
              <a:t>الإستمارات</a:t>
            </a:r>
            <a:r>
              <a:rPr lang="ar-SA" sz="2400" b="1" dirty="0" smtClean="0">
                <a:ln w="11430"/>
                <a:solidFill>
                  <a:srgbClr val="993300"/>
                </a:solidFill>
                <a:effectLst>
                  <a:outerShdw blurRad="80000" dist="40000" dir="5040000" algn="tl">
                    <a:srgbClr val="000000">
                      <a:alpha val="30000"/>
                    </a:srgbClr>
                  </a:outerShdw>
                </a:effectLst>
                <a:latin typeface="Times New Roman" pitchFamily="18" charset="0"/>
                <a:cs typeface="Times New Roman" pitchFamily="18" charset="0"/>
              </a:rPr>
              <a:t> .</a:t>
            </a:r>
          </a:p>
          <a:p>
            <a:pPr lvl="0" eaLnBrk="0" fontAlgn="base" hangingPunct="0">
              <a:spcBef>
                <a:spcPct val="0"/>
              </a:spcBef>
              <a:spcAft>
                <a:spcPct val="0"/>
              </a:spcAft>
            </a:pPr>
            <a:endParaRPr lang="en-US" sz="2400" b="1" dirty="0" smtClean="0">
              <a:ln w="11430"/>
              <a:solidFill>
                <a:srgbClr val="993300"/>
              </a:solidFill>
              <a:effectLst>
                <a:outerShdw blurRad="80000" dist="40000" dir="5040000" algn="tl">
                  <a:srgbClr val="000000">
                    <a:alpha val="30000"/>
                  </a:srgbClr>
                </a:outerShdw>
              </a:effectLst>
              <a:latin typeface="Times New Roman" pitchFamily="18" charset="0"/>
              <a:cs typeface="Times New Roman" pitchFamily="18" charset="0"/>
            </a:endParaRPr>
          </a:p>
          <a:p>
            <a:pPr lvl="0" eaLnBrk="0" fontAlgn="base" hangingPunct="0">
              <a:spcBef>
                <a:spcPct val="0"/>
              </a:spcBef>
              <a:spcAft>
                <a:spcPct val="0"/>
              </a:spcAft>
              <a:buFont typeface="Arial" pitchFamily="34" charset="0"/>
              <a:buChar char="•"/>
            </a:pPr>
            <a:r>
              <a:rPr lang="ar-SA" sz="2400" b="1" dirty="0" smtClean="0">
                <a:ln w="11430"/>
                <a:solidFill>
                  <a:srgbClr val="993300"/>
                </a:solidFill>
                <a:effectLst>
                  <a:outerShdw blurRad="80000" dist="40000" dir="5040000" algn="tl">
                    <a:srgbClr val="000000">
                      <a:alpha val="30000"/>
                    </a:srgbClr>
                  </a:outerShdw>
                </a:effectLst>
                <a:latin typeface="Times New Roman" pitchFamily="18" charset="0"/>
                <a:cs typeface="Times New Roman" pitchFamily="18" charset="0"/>
              </a:rPr>
              <a:t>إعداد الوثائق الإرشادية .</a:t>
            </a:r>
            <a:endParaRPr lang="ar-SA" sz="2400" b="1" dirty="0" smtClean="0">
              <a:ln w="11430"/>
              <a:solidFill>
                <a:srgbClr val="993300"/>
              </a:solidFill>
              <a:effectLst>
                <a:outerShdw blurRad="80000" dist="40000" dir="5040000" algn="tl">
                  <a:srgbClr val="000000">
                    <a:alpha val="30000"/>
                  </a:srgbClr>
                </a:outerShdw>
              </a:effectLst>
              <a:latin typeface="Times New Roman" pitchFamily="18" charset="0"/>
              <a:cs typeface="Times New Roman (Arabic)" charset="0"/>
            </a:endParaRPr>
          </a:p>
        </p:txBody>
      </p:sp>
      <p:pic>
        <p:nvPicPr>
          <p:cNvPr id="32" name="صورة 31" descr="ad-docs.gif"/>
          <p:cNvPicPr>
            <a:picLocks noChangeAspect="1"/>
          </p:cNvPicPr>
          <p:nvPr/>
        </p:nvPicPr>
        <p:blipFill>
          <a:blip r:embed="rId3"/>
          <a:stretch>
            <a:fillRect/>
          </a:stretch>
        </p:blipFill>
        <p:spPr>
          <a:xfrm>
            <a:off x="2571736" y="1571612"/>
            <a:ext cx="1785950" cy="9286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3" name="صورة 32" descr="ad-docs.gif"/>
          <p:cNvPicPr>
            <a:picLocks noChangeAspect="1"/>
          </p:cNvPicPr>
          <p:nvPr/>
        </p:nvPicPr>
        <p:blipFill>
          <a:blip r:embed="rId3"/>
          <a:stretch>
            <a:fillRect/>
          </a:stretch>
        </p:blipFill>
        <p:spPr>
          <a:xfrm>
            <a:off x="2643174" y="3714752"/>
            <a:ext cx="1785950" cy="9286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5" name="شريط إلى الأعلى 34"/>
          <p:cNvSpPr/>
          <p:nvPr/>
        </p:nvSpPr>
        <p:spPr>
          <a:xfrm>
            <a:off x="3500430" y="6286520"/>
            <a:ext cx="1857388" cy="428628"/>
          </a:xfrm>
          <a:prstGeom prst="ribbon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4" name="مربع نص 33"/>
          <p:cNvSpPr txBox="1"/>
          <p:nvPr/>
        </p:nvSpPr>
        <p:spPr>
          <a:xfrm>
            <a:off x="6516216" y="6500834"/>
            <a:ext cx="2556948" cy="338554"/>
          </a:xfrm>
          <a:prstGeom prst="rect">
            <a:avLst/>
          </a:prstGeom>
          <a:noFill/>
        </p:spPr>
        <p:txBody>
          <a:bodyPr wrap="square" rtlCol="1">
            <a:spAutoFit/>
          </a:bodyPr>
          <a:lstStyle/>
          <a:p>
            <a:r>
              <a:rPr lang="ar-SA" sz="1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د/ عبير عبد الصادق محمد بدوي</a:t>
            </a:r>
            <a:endParaRPr lang="ar-SA" sz="16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642910" y="714356"/>
            <a:ext cx="7358114" cy="4686318"/>
            <a:chOff x="384" y="672"/>
            <a:chExt cx="4956" cy="2928"/>
          </a:xfrm>
        </p:grpSpPr>
        <p:grpSp>
          <p:nvGrpSpPr>
            <p:cNvPr id="3" name="Group 4"/>
            <p:cNvGrpSpPr>
              <a:grpSpLocks/>
            </p:cNvGrpSpPr>
            <p:nvPr/>
          </p:nvGrpSpPr>
          <p:grpSpPr bwMode="auto">
            <a:xfrm>
              <a:off x="384" y="672"/>
              <a:ext cx="4956" cy="2928"/>
              <a:chOff x="3888" y="1296"/>
              <a:chExt cx="1960" cy="1488"/>
            </a:xfrm>
          </p:grpSpPr>
          <p:sp>
            <p:nvSpPr>
              <p:cNvPr id="5136" name="Freeform 5"/>
              <p:cNvSpPr>
                <a:spLocks/>
              </p:cNvSpPr>
              <p:nvPr/>
            </p:nvSpPr>
            <p:spPr bwMode="auto">
              <a:xfrm flipH="1">
                <a:off x="3996" y="1296"/>
                <a:ext cx="1852" cy="1488"/>
              </a:xfrm>
              <a:custGeom>
                <a:avLst/>
                <a:gdLst>
                  <a:gd name="T0" fmla="*/ 1070 w 9260"/>
                  <a:gd name="T1" fmla="*/ 13065 h 13198"/>
                  <a:gd name="T2" fmla="*/ 828 w 9260"/>
                  <a:gd name="T3" fmla="*/ 12749 h 13198"/>
                  <a:gd name="T4" fmla="*/ 719 w 9260"/>
                  <a:gd name="T5" fmla="*/ 12380 h 13198"/>
                  <a:gd name="T6" fmla="*/ 675 w 9260"/>
                  <a:gd name="T7" fmla="*/ 11969 h 13198"/>
                  <a:gd name="T8" fmla="*/ 636 w 9260"/>
                  <a:gd name="T9" fmla="*/ 11716 h 13198"/>
                  <a:gd name="T10" fmla="*/ 571 w 9260"/>
                  <a:gd name="T11" fmla="*/ 11691 h 13198"/>
                  <a:gd name="T12" fmla="*/ 488 w 9260"/>
                  <a:gd name="T13" fmla="*/ 11443 h 13198"/>
                  <a:gd name="T14" fmla="*/ 366 w 9260"/>
                  <a:gd name="T15" fmla="*/ 10502 h 13198"/>
                  <a:gd name="T16" fmla="*/ 231 w 9260"/>
                  <a:gd name="T17" fmla="*/ 9316 h 13198"/>
                  <a:gd name="T18" fmla="*/ 124 w 9260"/>
                  <a:gd name="T19" fmla="*/ 8300 h 13198"/>
                  <a:gd name="T20" fmla="*/ 109 w 9260"/>
                  <a:gd name="T21" fmla="*/ 7233 h 13198"/>
                  <a:gd name="T22" fmla="*/ 191 w 9260"/>
                  <a:gd name="T23" fmla="*/ 5960 h 13198"/>
                  <a:gd name="T24" fmla="*/ 59 w 9260"/>
                  <a:gd name="T25" fmla="*/ 5052 h 13198"/>
                  <a:gd name="T26" fmla="*/ 75 w 9260"/>
                  <a:gd name="T27" fmla="*/ 4394 h 13198"/>
                  <a:gd name="T28" fmla="*/ 142 w 9260"/>
                  <a:gd name="T29" fmla="*/ 4015 h 13198"/>
                  <a:gd name="T30" fmla="*/ 246 w 9260"/>
                  <a:gd name="T31" fmla="*/ 3914 h 13198"/>
                  <a:gd name="T32" fmla="*/ 343 w 9260"/>
                  <a:gd name="T33" fmla="*/ 3859 h 13198"/>
                  <a:gd name="T34" fmla="*/ 483 w 9260"/>
                  <a:gd name="T35" fmla="*/ 3823 h 13198"/>
                  <a:gd name="T36" fmla="*/ 560 w 9260"/>
                  <a:gd name="T37" fmla="*/ 3735 h 13198"/>
                  <a:gd name="T38" fmla="*/ 433 w 9260"/>
                  <a:gd name="T39" fmla="*/ 3688 h 13198"/>
                  <a:gd name="T40" fmla="*/ 265 w 9260"/>
                  <a:gd name="T41" fmla="*/ 3665 h 13198"/>
                  <a:gd name="T42" fmla="*/ 98 w 9260"/>
                  <a:gd name="T43" fmla="*/ 3655 h 13198"/>
                  <a:gd name="T44" fmla="*/ 88 w 9260"/>
                  <a:gd name="T45" fmla="*/ 3408 h 13198"/>
                  <a:gd name="T46" fmla="*/ 254 w 9260"/>
                  <a:gd name="T47" fmla="*/ 2587 h 13198"/>
                  <a:gd name="T48" fmla="*/ 246 w 9260"/>
                  <a:gd name="T49" fmla="*/ 1911 h 13198"/>
                  <a:gd name="T50" fmla="*/ 223 w 9260"/>
                  <a:gd name="T51" fmla="*/ 1242 h 13198"/>
                  <a:gd name="T52" fmla="*/ 272 w 9260"/>
                  <a:gd name="T53" fmla="*/ 585 h 13198"/>
                  <a:gd name="T54" fmla="*/ 270 w 9260"/>
                  <a:gd name="T55" fmla="*/ 237 h 13198"/>
                  <a:gd name="T56" fmla="*/ 8294 w 9260"/>
                  <a:gd name="T57" fmla="*/ 0 h 13198"/>
                  <a:gd name="T58" fmla="*/ 8029 w 9260"/>
                  <a:gd name="T59" fmla="*/ 712 h 13198"/>
                  <a:gd name="T60" fmla="*/ 7886 w 9260"/>
                  <a:gd name="T61" fmla="*/ 1880 h 13198"/>
                  <a:gd name="T62" fmla="*/ 7827 w 9260"/>
                  <a:gd name="T63" fmla="*/ 3083 h 13198"/>
                  <a:gd name="T64" fmla="*/ 7809 w 9260"/>
                  <a:gd name="T65" fmla="*/ 3898 h 13198"/>
                  <a:gd name="T66" fmla="*/ 7705 w 9260"/>
                  <a:gd name="T67" fmla="*/ 3945 h 13198"/>
                  <a:gd name="T68" fmla="*/ 7564 w 9260"/>
                  <a:gd name="T69" fmla="*/ 3994 h 13198"/>
                  <a:gd name="T70" fmla="*/ 7491 w 9260"/>
                  <a:gd name="T71" fmla="*/ 4093 h 13198"/>
                  <a:gd name="T72" fmla="*/ 7419 w 9260"/>
                  <a:gd name="T73" fmla="*/ 4190 h 13198"/>
                  <a:gd name="T74" fmla="*/ 7544 w 9260"/>
                  <a:gd name="T75" fmla="*/ 4221 h 13198"/>
                  <a:gd name="T76" fmla="*/ 7681 w 9260"/>
                  <a:gd name="T77" fmla="*/ 4285 h 13198"/>
                  <a:gd name="T78" fmla="*/ 7809 w 9260"/>
                  <a:gd name="T79" fmla="*/ 4353 h 13198"/>
                  <a:gd name="T80" fmla="*/ 7904 w 9260"/>
                  <a:gd name="T81" fmla="*/ 4384 h 13198"/>
                  <a:gd name="T82" fmla="*/ 7904 w 9260"/>
                  <a:gd name="T83" fmla="*/ 4968 h 13198"/>
                  <a:gd name="T84" fmla="*/ 8011 w 9260"/>
                  <a:gd name="T85" fmla="*/ 6007 h 13198"/>
                  <a:gd name="T86" fmla="*/ 8082 w 9260"/>
                  <a:gd name="T87" fmla="*/ 7636 h 13198"/>
                  <a:gd name="T88" fmla="*/ 8172 w 9260"/>
                  <a:gd name="T89" fmla="*/ 9269 h 13198"/>
                  <a:gd name="T90" fmla="*/ 8340 w 9260"/>
                  <a:gd name="T91" fmla="*/ 10326 h 13198"/>
                  <a:gd name="T92" fmla="*/ 8507 w 9260"/>
                  <a:gd name="T93" fmla="*/ 10864 h 13198"/>
                  <a:gd name="T94" fmla="*/ 8611 w 9260"/>
                  <a:gd name="T95" fmla="*/ 11390 h 13198"/>
                  <a:gd name="T96" fmla="*/ 8728 w 9260"/>
                  <a:gd name="T97" fmla="*/ 11923 h 13198"/>
                  <a:gd name="T98" fmla="*/ 8923 w 9260"/>
                  <a:gd name="T99" fmla="*/ 12468 h 131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260"/>
                  <a:gd name="T151" fmla="*/ 0 h 13198"/>
                  <a:gd name="T152" fmla="*/ 9260 w 9260"/>
                  <a:gd name="T153" fmla="*/ 13198 h 131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260" h="13198">
                    <a:moveTo>
                      <a:pt x="9260" y="13198"/>
                    </a:moveTo>
                    <a:lnTo>
                      <a:pt x="1259" y="13198"/>
                    </a:lnTo>
                    <a:lnTo>
                      <a:pt x="1159" y="13133"/>
                    </a:lnTo>
                    <a:lnTo>
                      <a:pt x="1070" y="13065"/>
                    </a:lnTo>
                    <a:lnTo>
                      <a:pt x="994" y="12993"/>
                    </a:lnTo>
                    <a:lnTo>
                      <a:pt x="930" y="12915"/>
                    </a:lnTo>
                    <a:lnTo>
                      <a:pt x="872" y="12834"/>
                    </a:lnTo>
                    <a:lnTo>
                      <a:pt x="828" y="12749"/>
                    </a:lnTo>
                    <a:lnTo>
                      <a:pt x="792" y="12663"/>
                    </a:lnTo>
                    <a:lnTo>
                      <a:pt x="761" y="12572"/>
                    </a:lnTo>
                    <a:lnTo>
                      <a:pt x="737" y="12476"/>
                    </a:lnTo>
                    <a:lnTo>
                      <a:pt x="719" y="12380"/>
                    </a:lnTo>
                    <a:lnTo>
                      <a:pt x="703" y="12282"/>
                    </a:lnTo>
                    <a:lnTo>
                      <a:pt x="693" y="12180"/>
                    </a:lnTo>
                    <a:lnTo>
                      <a:pt x="683" y="12076"/>
                    </a:lnTo>
                    <a:lnTo>
                      <a:pt x="675" y="11969"/>
                    </a:lnTo>
                    <a:lnTo>
                      <a:pt x="667" y="11861"/>
                    </a:lnTo>
                    <a:lnTo>
                      <a:pt x="659" y="11752"/>
                    </a:lnTo>
                    <a:lnTo>
                      <a:pt x="649" y="11731"/>
                    </a:lnTo>
                    <a:lnTo>
                      <a:pt x="636" y="11716"/>
                    </a:lnTo>
                    <a:lnTo>
                      <a:pt x="623" y="11704"/>
                    </a:lnTo>
                    <a:lnTo>
                      <a:pt x="607" y="11696"/>
                    </a:lnTo>
                    <a:lnTo>
                      <a:pt x="589" y="11694"/>
                    </a:lnTo>
                    <a:lnTo>
                      <a:pt x="571" y="11691"/>
                    </a:lnTo>
                    <a:lnTo>
                      <a:pt x="550" y="11691"/>
                    </a:lnTo>
                    <a:lnTo>
                      <a:pt x="532" y="11689"/>
                    </a:lnTo>
                    <a:lnTo>
                      <a:pt x="511" y="11591"/>
                    </a:lnTo>
                    <a:lnTo>
                      <a:pt x="488" y="11443"/>
                    </a:lnTo>
                    <a:lnTo>
                      <a:pt x="459" y="11253"/>
                    </a:lnTo>
                    <a:lnTo>
                      <a:pt x="431" y="11030"/>
                    </a:lnTo>
                    <a:lnTo>
                      <a:pt x="397" y="10778"/>
                    </a:lnTo>
                    <a:lnTo>
                      <a:pt x="366" y="10502"/>
                    </a:lnTo>
                    <a:lnTo>
                      <a:pt x="329" y="10212"/>
                    </a:lnTo>
                    <a:lnTo>
                      <a:pt x="295" y="9913"/>
                    </a:lnTo>
                    <a:lnTo>
                      <a:pt x="262" y="9612"/>
                    </a:lnTo>
                    <a:lnTo>
                      <a:pt x="231" y="9316"/>
                    </a:lnTo>
                    <a:lnTo>
                      <a:pt x="199" y="9028"/>
                    </a:lnTo>
                    <a:lnTo>
                      <a:pt x="171" y="8760"/>
                    </a:lnTo>
                    <a:lnTo>
                      <a:pt x="145" y="8516"/>
                    </a:lnTo>
                    <a:lnTo>
                      <a:pt x="124" y="8300"/>
                    </a:lnTo>
                    <a:lnTo>
                      <a:pt x="109" y="8123"/>
                    </a:lnTo>
                    <a:lnTo>
                      <a:pt x="96" y="7988"/>
                    </a:lnTo>
                    <a:lnTo>
                      <a:pt x="91" y="7591"/>
                    </a:lnTo>
                    <a:lnTo>
                      <a:pt x="109" y="7233"/>
                    </a:lnTo>
                    <a:lnTo>
                      <a:pt x="137" y="6903"/>
                    </a:lnTo>
                    <a:lnTo>
                      <a:pt x="168" y="6588"/>
                    </a:lnTo>
                    <a:lnTo>
                      <a:pt x="189" y="6277"/>
                    </a:lnTo>
                    <a:lnTo>
                      <a:pt x="191" y="5960"/>
                    </a:lnTo>
                    <a:lnTo>
                      <a:pt x="163" y="5626"/>
                    </a:lnTo>
                    <a:lnTo>
                      <a:pt x="96" y="5262"/>
                    </a:lnTo>
                    <a:lnTo>
                      <a:pt x="73" y="5173"/>
                    </a:lnTo>
                    <a:lnTo>
                      <a:pt x="59" y="5052"/>
                    </a:lnTo>
                    <a:lnTo>
                      <a:pt x="56" y="4904"/>
                    </a:lnTo>
                    <a:lnTo>
                      <a:pt x="61" y="4737"/>
                    </a:lnTo>
                    <a:lnTo>
                      <a:pt x="67" y="4566"/>
                    </a:lnTo>
                    <a:lnTo>
                      <a:pt x="75" y="4394"/>
                    </a:lnTo>
                    <a:lnTo>
                      <a:pt x="78" y="4234"/>
                    </a:lnTo>
                    <a:lnTo>
                      <a:pt x="73" y="4093"/>
                    </a:lnTo>
                    <a:lnTo>
                      <a:pt x="109" y="4052"/>
                    </a:lnTo>
                    <a:lnTo>
                      <a:pt x="142" y="4015"/>
                    </a:lnTo>
                    <a:lnTo>
                      <a:pt x="171" y="3984"/>
                    </a:lnTo>
                    <a:lnTo>
                      <a:pt x="196" y="3958"/>
                    </a:lnTo>
                    <a:lnTo>
                      <a:pt x="223" y="3935"/>
                    </a:lnTo>
                    <a:lnTo>
                      <a:pt x="246" y="3914"/>
                    </a:lnTo>
                    <a:lnTo>
                      <a:pt x="267" y="3895"/>
                    </a:lnTo>
                    <a:lnTo>
                      <a:pt x="293" y="3882"/>
                    </a:lnTo>
                    <a:lnTo>
                      <a:pt x="316" y="3870"/>
                    </a:lnTo>
                    <a:lnTo>
                      <a:pt x="343" y="3859"/>
                    </a:lnTo>
                    <a:lnTo>
                      <a:pt x="371" y="3849"/>
                    </a:lnTo>
                    <a:lnTo>
                      <a:pt x="405" y="3841"/>
                    </a:lnTo>
                    <a:lnTo>
                      <a:pt x="441" y="3831"/>
                    </a:lnTo>
                    <a:lnTo>
                      <a:pt x="483" y="3823"/>
                    </a:lnTo>
                    <a:lnTo>
                      <a:pt x="530" y="3813"/>
                    </a:lnTo>
                    <a:lnTo>
                      <a:pt x="581" y="3803"/>
                    </a:lnTo>
                    <a:lnTo>
                      <a:pt x="581" y="3753"/>
                    </a:lnTo>
                    <a:lnTo>
                      <a:pt x="560" y="3735"/>
                    </a:lnTo>
                    <a:lnTo>
                      <a:pt x="535" y="3722"/>
                    </a:lnTo>
                    <a:lnTo>
                      <a:pt x="504" y="3709"/>
                    </a:lnTo>
                    <a:lnTo>
                      <a:pt x="469" y="3696"/>
                    </a:lnTo>
                    <a:lnTo>
                      <a:pt x="433" y="3688"/>
                    </a:lnTo>
                    <a:lnTo>
                      <a:pt x="394" y="3680"/>
                    </a:lnTo>
                    <a:lnTo>
                      <a:pt x="353" y="3673"/>
                    </a:lnTo>
                    <a:lnTo>
                      <a:pt x="308" y="3667"/>
                    </a:lnTo>
                    <a:lnTo>
                      <a:pt x="265" y="3665"/>
                    </a:lnTo>
                    <a:lnTo>
                      <a:pt x="223" y="3660"/>
                    </a:lnTo>
                    <a:lnTo>
                      <a:pt x="178" y="3657"/>
                    </a:lnTo>
                    <a:lnTo>
                      <a:pt x="137" y="3657"/>
                    </a:lnTo>
                    <a:lnTo>
                      <a:pt x="98" y="3655"/>
                    </a:lnTo>
                    <a:lnTo>
                      <a:pt x="61" y="3655"/>
                    </a:lnTo>
                    <a:lnTo>
                      <a:pt x="28" y="3655"/>
                    </a:lnTo>
                    <a:lnTo>
                      <a:pt x="0" y="3655"/>
                    </a:lnTo>
                    <a:lnTo>
                      <a:pt x="88" y="3408"/>
                    </a:lnTo>
                    <a:lnTo>
                      <a:pt x="155" y="3181"/>
                    </a:lnTo>
                    <a:lnTo>
                      <a:pt x="205" y="2969"/>
                    </a:lnTo>
                    <a:lnTo>
                      <a:pt x="236" y="2772"/>
                    </a:lnTo>
                    <a:lnTo>
                      <a:pt x="254" y="2587"/>
                    </a:lnTo>
                    <a:lnTo>
                      <a:pt x="262" y="2408"/>
                    </a:lnTo>
                    <a:lnTo>
                      <a:pt x="262" y="2239"/>
                    </a:lnTo>
                    <a:lnTo>
                      <a:pt x="254" y="2073"/>
                    </a:lnTo>
                    <a:lnTo>
                      <a:pt x="246" y="1911"/>
                    </a:lnTo>
                    <a:lnTo>
                      <a:pt x="234" y="1750"/>
                    </a:lnTo>
                    <a:lnTo>
                      <a:pt x="226" y="1584"/>
                    </a:lnTo>
                    <a:lnTo>
                      <a:pt x="221" y="1418"/>
                    </a:lnTo>
                    <a:lnTo>
                      <a:pt x="223" y="1242"/>
                    </a:lnTo>
                    <a:lnTo>
                      <a:pt x="236" y="1060"/>
                    </a:lnTo>
                    <a:lnTo>
                      <a:pt x="259" y="865"/>
                    </a:lnTo>
                    <a:lnTo>
                      <a:pt x="298" y="658"/>
                    </a:lnTo>
                    <a:lnTo>
                      <a:pt x="272" y="585"/>
                    </a:lnTo>
                    <a:lnTo>
                      <a:pt x="254" y="502"/>
                    </a:lnTo>
                    <a:lnTo>
                      <a:pt x="246" y="416"/>
                    </a:lnTo>
                    <a:lnTo>
                      <a:pt x="252" y="325"/>
                    </a:lnTo>
                    <a:lnTo>
                      <a:pt x="270" y="237"/>
                    </a:lnTo>
                    <a:lnTo>
                      <a:pt x="298" y="154"/>
                    </a:lnTo>
                    <a:lnTo>
                      <a:pt x="343" y="76"/>
                    </a:lnTo>
                    <a:lnTo>
                      <a:pt x="402" y="11"/>
                    </a:lnTo>
                    <a:lnTo>
                      <a:pt x="8294" y="0"/>
                    </a:lnTo>
                    <a:lnTo>
                      <a:pt x="8213" y="112"/>
                    </a:lnTo>
                    <a:lnTo>
                      <a:pt x="8143" y="273"/>
                    </a:lnTo>
                    <a:lnTo>
                      <a:pt x="8082" y="475"/>
                    </a:lnTo>
                    <a:lnTo>
                      <a:pt x="8029" y="712"/>
                    </a:lnTo>
                    <a:lnTo>
                      <a:pt x="7983" y="977"/>
                    </a:lnTo>
                    <a:lnTo>
                      <a:pt x="7943" y="1265"/>
                    </a:lnTo>
                    <a:lnTo>
                      <a:pt x="7912" y="1569"/>
                    </a:lnTo>
                    <a:lnTo>
                      <a:pt x="7886" y="1880"/>
                    </a:lnTo>
                    <a:lnTo>
                      <a:pt x="7865" y="2194"/>
                    </a:lnTo>
                    <a:lnTo>
                      <a:pt x="7850" y="2504"/>
                    </a:lnTo>
                    <a:lnTo>
                      <a:pt x="7837" y="2803"/>
                    </a:lnTo>
                    <a:lnTo>
                      <a:pt x="7827" y="3083"/>
                    </a:lnTo>
                    <a:lnTo>
                      <a:pt x="7822" y="3341"/>
                    </a:lnTo>
                    <a:lnTo>
                      <a:pt x="7816" y="3566"/>
                    </a:lnTo>
                    <a:lnTo>
                      <a:pt x="7811" y="3753"/>
                    </a:lnTo>
                    <a:lnTo>
                      <a:pt x="7809" y="3898"/>
                    </a:lnTo>
                    <a:lnTo>
                      <a:pt x="7787" y="3904"/>
                    </a:lnTo>
                    <a:lnTo>
                      <a:pt x="7764" y="3914"/>
                    </a:lnTo>
                    <a:lnTo>
                      <a:pt x="7736" y="3930"/>
                    </a:lnTo>
                    <a:lnTo>
                      <a:pt x="7705" y="3945"/>
                    </a:lnTo>
                    <a:lnTo>
                      <a:pt x="7670" y="3963"/>
                    </a:lnTo>
                    <a:lnTo>
                      <a:pt x="7637" y="3979"/>
                    </a:lnTo>
                    <a:lnTo>
                      <a:pt x="7600" y="3989"/>
                    </a:lnTo>
                    <a:lnTo>
                      <a:pt x="7564" y="3994"/>
                    </a:lnTo>
                    <a:lnTo>
                      <a:pt x="7559" y="4028"/>
                    </a:lnTo>
                    <a:lnTo>
                      <a:pt x="7541" y="4055"/>
                    </a:lnTo>
                    <a:lnTo>
                      <a:pt x="7517" y="4075"/>
                    </a:lnTo>
                    <a:lnTo>
                      <a:pt x="7491" y="4093"/>
                    </a:lnTo>
                    <a:lnTo>
                      <a:pt x="7465" y="4111"/>
                    </a:lnTo>
                    <a:lnTo>
                      <a:pt x="7442" y="4132"/>
                    </a:lnTo>
                    <a:lnTo>
                      <a:pt x="7424" y="4158"/>
                    </a:lnTo>
                    <a:lnTo>
                      <a:pt x="7419" y="4190"/>
                    </a:lnTo>
                    <a:lnTo>
                      <a:pt x="7447" y="4192"/>
                    </a:lnTo>
                    <a:lnTo>
                      <a:pt x="7478" y="4198"/>
                    </a:lnTo>
                    <a:lnTo>
                      <a:pt x="7509" y="4208"/>
                    </a:lnTo>
                    <a:lnTo>
                      <a:pt x="7544" y="4221"/>
                    </a:lnTo>
                    <a:lnTo>
                      <a:pt x="7577" y="4234"/>
                    </a:lnTo>
                    <a:lnTo>
                      <a:pt x="7611" y="4252"/>
                    </a:lnTo>
                    <a:lnTo>
                      <a:pt x="7644" y="4270"/>
                    </a:lnTo>
                    <a:lnTo>
                      <a:pt x="7681" y="4285"/>
                    </a:lnTo>
                    <a:lnTo>
                      <a:pt x="7715" y="4303"/>
                    </a:lnTo>
                    <a:lnTo>
                      <a:pt x="7746" y="4321"/>
                    </a:lnTo>
                    <a:lnTo>
                      <a:pt x="7779" y="4340"/>
                    </a:lnTo>
                    <a:lnTo>
                      <a:pt x="7809" y="4353"/>
                    </a:lnTo>
                    <a:lnTo>
                      <a:pt x="7837" y="4366"/>
                    </a:lnTo>
                    <a:lnTo>
                      <a:pt x="7863" y="4376"/>
                    </a:lnTo>
                    <a:lnTo>
                      <a:pt x="7884" y="4382"/>
                    </a:lnTo>
                    <a:lnTo>
                      <a:pt x="7904" y="4384"/>
                    </a:lnTo>
                    <a:lnTo>
                      <a:pt x="7896" y="4530"/>
                    </a:lnTo>
                    <a:lnTo>
                      <a:pt x="7886" y="4675"/>
                    </a:lnTo>
                    <a:lnTo>
                      <a:pt x="7884" y="4823"/>
                    </a:lnTo>
                    <a:lnTo>
                      <a:pt x="7904" y="4968"/>
                    </a:lnTo>
                    <a:lnTo>
                      <a:pt x="7938" y="5140"/>
                    </a:lnTo>
                    <a:lnTo>
                      <a:pt x="7967" y="5379"/>
                    </a:lnTo>
                    <a:lnTo>
                      <a:pt x="7990" y="5670"/>
                    </a:lnTo>
                    <a:lnTo>
                      <a:pt x="8011" y="6007"/>
                    </a:lnTo>
                    <a:lnTo>
                      <a:pt x="8029" y="6381"/>
                    </a:lnTo>
                    <a:lnTo>
                      <a:pt x="8047" y="6784"/>
                    </a:lnTo>
                    <a:lnTo>
                      <a:pt x="8062" y="7205"/>
                    </a:lnTo>
                    <a:lnTo>
                      <a:pt x="8082" y="7636"/>
                    </a:lnTo>
                    <a:lnTo>
                      <a:pt x="8100" y="8064"/>
                    </a:lnTo>
                    <a:lnTo>
                      <a:pt x="8120" y="8487"/>
                    </a:lnTo>
                    <a:lnTo>
                      <a:pt x="8143" y="8893"/>
                    </a:lnTo>
                    <a:lnTo>
                      <a:pt x="8172" y="9269"/>
                    </a:lnTo>
                    <a:lnTo>
                      <a:pt x="8203" y="9609"/>
                    </a:lnTo>
                    <a:lnTo>
                      <a:pt x="8242" y="9905"/>
                    </a:lnTo>
                    <a:lnTo>
                      <a:pt x="8286" y="10146"/>
                    </a:lnTo>
                    <a:lnTo>
                      <a:pt x="8340" y="10326"/>
                    </a:lnTo>
                    <a:lnTo>
                      <a:pt x="8393" y="10461"/>
                    </a:lnTo>
                    <a:lnTo>
                      <a:pt x="8434" y="10596"/>
                    </a:lnTo>
                    <a:lnTo>
                      <a:pt x="8473" y="10731"/>
                    </a:lnTo>
                    <a:lnTo>
                      <a:pt x="8507" y="10864"/>
                    </a:lnTo>
                    <a:lnTo>
                      <a:pt x="8536" y="10995"/>
                    </a:lnTo>
                    <a:lnTo>
                      <a:pt x="8562" y="11128"/>
                    </a:lnTo>
                    <a:lnTo>
                      <a:pt x="8587" y="11260"/>
                    </a:lnTo>
                    <a:lnTo>
                      <a:pt x="8611" y="11390"/>
                    </a:lnTo>
                    <a:lnTo>
                      <a:pt x="8637" y="11523"/>
                    </a:lnTo>
                    <a:lnTo>
                      <a:pt x="8663" y="11655"/>
                    </a:lnTo>
                    <a:lnTo>
                      <a:pt x="8694" y="11788"/>
                    </a:lnTo>
                    <a:lnTo>
                      <a:pt x="8728" y="11923"/>
                    </a:lnTo>
                    <a:lnTo>
                      <a:pt x="8767" y="12055"/>
                    </a:lnTo>
                    <a:lnTo>
                      <a:pt x="8811" y="12193"/>
                    </a:lnTo>
                    <a:lnTo>
                      <a:pt x="8863" y="12331"/>
                    </a:lnTo>
                    <a:lnTo>
                      <a:pt x="8923" y="12468"/>
                    </a:lnTo>
                    <a:lnTo>
                      <a:pt x="9260" y="13198"/>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dirty="0"/>
              </a:p>
            </p:txBody>
          </p:sp>
          <p:sp>
            <p:nvSpPr>
              <p:cNvPr id="5137" name="Freeform 6"/>
              <p:cNvSpPr>
                <a:spLocks/>
              </p:cNvSpPr>
              <p:nvPr/>
            </p:nvSpPr>
            <p:spPr bwMode="auto">
              <a:xfrm flipH="1">
                <a:off x="4122" y="1297"/>
                <a:ext cx="1642" cy="125"/>
              </a:xfrm>
              <a:custGeom>
                <a:avLst/>
                <a:gdLst>
                  <a:gd name="T0" fmla="*/ 7963 w 8212"/>
                  <a:gd name="T1" fmla="*/ 10 h 1119"/>
                  <a:gd name="T2" fmla="*/ 8098 w 8212"/>
                  <a:gd name="T3" fmla="*/ 71 h 1119"/>
                  <a:gd name="T4" fmla="*/ 8162 w 8212"/>
                  <a:gd name="T5" fmla="*/ 182 h 1119"/>
                  <a:gd name="T6" fmla="*/ 8196 w 8212"/>
                  <a:gd name="T7" fmla="*/ 340 h 1119"/>
                  <a:gd name="T8" fmla="*/ 8212 w 8212"/>
                  <a:gd name="T9" fmla="*/ 875 h 1119"/>
                  <a:gd name="T10" fmla="*/ 8167 w 8212"/>
                  <a:gd name="T11" fmla="*/ 891 h 1119"/>
                  <a:gd name="T12" fmla="*/ 8121 w 8212"/>
                  <a:gd name="T13" fmla="*/ 930 h 1119"/>
                  <a:gd name="T14" fmla="*/ 8082 w 8212"/>
                  <a:gd name="T15" fmla="*/ 977 h 1119"/>
                  <a:gd name="T16" fmla="*/ 8066 w 8212"/>
                  <a:gd name="T17" fmla="*/ 1020 h 1119"/>
                  <a:gd name="T18" fmla="*/ 1983 w 8212"/>
                  <a:gd name="T19" fmla="*/ 1112 h 1119"/>
                  <a:gd name="T20" fmla="*/ 2003 w 8212"/>
                  <a:gd name="T21" fmla="*/ 1057 h 1119"/>
                  <a:gd name="T22" fmla="*/ 1985 w 8212"/>
                  <a:gd name="T23" fmla="*/ 1015 h 1119"/>
                  <a:gd name="T24" fmla="*/ 1948 w 8212"/>
                  <a:gd name="T25" fmla="*/ 974 h 1119"/>
                  <a:gd name="T26" fmla="*/ 1912 w 8212"/>
                  <a:gd name="T27" fmla="*/ 922 h 1119"/>
                  <a:gd name="T28" fmla="*/ 1876 w 8212"/>
                  <a:gd name="T29" fmla="*/ 880 h 1119"/>
                  <a:gd name="T30" fmla="*/ 1858 w 8212"/>
                  <a:gd name="T31" fmla="*/ 776 h 1119"/>
                  <a:gd name="T32" fmla="*/ 1665 w 8212"/>
                  <a:gd name="T33" fmla="*/ 1119 h 1119"/>
                  <a:gd name="T34" fmla="*/ 1520 w 8212"/>
                  <a:gd name="T35" fmla="*/ 1114 h 1119"/>
                  <a:gd name="T36" fmla="*/ 1419 w 8212"/>
                  <a:gd name="T37" fmla="*/ 1099 h 1119"/>
                  <a:gd name="T38" fmla="*/ 1336 w 8212"/>
                  <a:gd name="T39" fmla="*/ 1078 h 1119"/>
                  <a:gd name="T40" fmla="*/ 1250 w 8212"/>
                  <a:gd name="T41" fmla="*/ 1057 h 1119"/>
                  <a:gd name="T42" fmla="*/ 1140 w 8212"/>
                  <a:gd name="T43" fmla="*/ 1041 h 1119"/>
                  <a:gd name="T44" fmla="*/ 985 w 8212"/>
                  <a:gd name="T45" fmla="*/ 1036 h 1119"/>
                  <a:gd name="T46" fmla="*/ 764 w 8212"/>
                  <a:gd name="T47" fmla="*/ 1044 h 1119"/>
                  <a:gd name="T48" fmla="*/ 452 w 8212"/>
                  <a:gd name="T49" fmla="*/ 1070 h 1119"/>
                  <a:gd name="T50" fmla="*/ 574 w 8212"/>
                  <a:gd name="T51" fmla="*/ 925 h 1119"/>
                  <a:gd name="T52" fmla="*/ 614 w 8212"/>
                  <a:gd name="T53" fmla="*/ 766 h 1119"/>
                  <a:gd name="T54" fmla="*/ 579 w 8212"/>
                  <a:gd name="T55" fmla="*/ 610 h 1119"/>
                  <a:gd name="T56" fmla="*/ 476 w 8212"/>
                  <a:gd name="T57" fmla="*/ 480 h 1119"/>
                  <a:gd name="T58" fmla="*/ 408 w 8212"/>
                  <a:gd name="T59" fmla="*/ 387 h 1119"/>
                  <a:gd name="T60" fmla="*/ 359 w 8212"/>
                  <a:gd name="T61" fmla="*/ 301 h 1119"/>
                  <a:gd name="T62" fmla="*/ 317 w 8212"/>
                  <a:gd name="T63" fmla="*/ 224 h 1119"/>
                  <a:gd name="T64" fmla="*/ 278 w 8212"/>
                  <a:gd name="T65" fmla="*/ 156 h 1119"/>
                  <a:gd name="T66" fmla="*/ 234 w 8212"/>
                  <a:gd name="T67" fmla="*/ 102 h 1119"/>
                  <a:gd name="T68" fmla="*/ 177 w 8212"/>
                  <a:gd name="T69" fmla="*/ 57 h 1119"/>
                  <a:gd name="T70" fmla="*/ 102 w 8212"/>
                  <a:gd name="T71" fmla="*/ 26 h 1119"/>
                  <a:gd name="T72" fmla="*/ 0 w 8212"/>
                  <a:gd name="T73" fmla="*/ 10 h 11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12"/>
                  <a:gd name="T112" fmla="*/ 0 h 1119"/>
                  <a:gd name="T113" fmla="*/ 8212 w 8212"/>
                  <a:gd name="T114" fmla="*/ 1119 h 11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12" h="1119">
                    <a:moveTo>
                      <a:pt x="7858" y="0"/>
                    </a:moveTo>
                    <a:lnTo>
                      <a:pt x="7963" y="10"/>
                    </a:lnTo>
                    <a:lnTo>
                      <a:pt x="8040" y="34"/>
                    </a:lnTo>
                    <a:lnTo>
                      <a:pt x="8098" y="71"/>
                    </a:lnTo>
                    <a:lnTo>
                      <a:pt x="8136" y="120"/>
                    </a:lnTo>
                    <a:lnTo>
                      <a:pt x="8162" y="182"/>
                    </a:lnTo>
                    <a:lnTo>
                      <a:pt x="8180" y="255"/>
                    </a:lnTo>
                    <a:lnTo>
                      <a:pt x="8196" y="340"/>
                    </a:lnTo>
                    <a:lnTo>
                      <a:pt x="8212" y="436"/>
                    </a:lnTo>
                    <a:lnTo>
                      <a:pt x="8212" y="875"/>
                    </a:lnTo>
                    <a:lnTo>
                      <a:pt x="8191" y="880"/>
                    </a:lnTo>
                    <a:lnTo>
                      <a:pt x="8167" y="891"/>
                    </a:lnTo>
                    <a:lnTo>
                      <a:pt x="8144" y="909"/>
                    </a:lnTo>
                    <a:lnTo>
                      <a:pt x="8121" y="930"/>
                    </a:lnTo>
                    <a:lnTo>
                      <a:pt x="8100" y="953"/>
                    </a:lnTo>
                    <a:lnTo>
                      <a:pt x="8082" y="977"/>
                    </a:lnTo>
                    <a:lnTo>
                      <a:pt x="8072" y="1000"/>
                    </a:lnTo>
                    <a:lnTo>
                      <a:pt x="8066" y="1020"/>
                    </a:lnTo>
                    <a:lnTo>
                      <a:pt x="1957" y="1119"/>
                    </a:lnTo>
                    <a:lnTo>
                      <a:pt x="1983" y="1112"/>
                    </a:lnTo>
                    <a:lnTo>
                      <a:pt x="1998" y="1089"/>
                    </a:lnTo>
                    <a:lnTo>
                      <a:pt x="2003" y="1057"/>
                    </a:lnTo>
                    <a:lnTo>
                      <a:pt x="2003" y="1020"/>
                    </a:lnTo>
                    <a:lnTo>
                      <a:pt x="1985" y="1015"/>
                    </a:lnTo>
                    <a:lnTo>
                      <a:pt x="1967" y="997"/>
                    </a:lnTo>
                    <a:lnTo>
                      <a:pt x="1948" y="974"/>
                    </a:lnTo>
                    <a:lnTo>
                      <a:pt x="1930" y="948"/>
                    </a:lnTo>
                    <a:lnTo>
                      <a:pt x="1912" y="922"/>
                    </a:lnTo>
                    <a:lnTo>
                      <a:pt x="1894" y="898"/>
                    </a:lnTo>
                    <a:lnTo>
                      <a:pt x="1876" y="880"/>
                    </a:lnTo>
                    <a:lnTo>
                      <a:pt x="1858" y="875"/>
                    </a:lnTo>
                    <a:lnTo>
                      <a:pt x="1858" y="776"/>
                    </a:lnTo>
                    <a:lnTo>
                      <a:pt x="1759" y="763"/>
                    </a:lnTo>
                    <a:lnTo>
                      <a:pt x="1665" y="1119"/>
                    </a:lnTo>
                    <a:lnTo>
                      <a:pt x="1588" y="1117"/>
                    </a:lnTo>
                    <a:lnTo>
                      <a:pt x="1520" y="1114"/>
                    </a:lnTo>
                    <a:lnTo>
                      <a:pt x="1466" y="1107"/>
                    </a:lnTo>
                    <a:lnTo>
                      <a:pt x="1419" y="1099"/>
                    </a:lnTo>
                    <a:lnTo>
                      <a:pt x="1374" y="1089"/>
                    </a:lnTo>
                    <a:lnTo>
                      <a:pt x="1336" y="1078"/>
                    </a:lnTo>
                    <a:lnTo>
                      <a:pt x="1294" y="1068"/>
                    </a:lnTo>
                    <a:lnTo>
                      <a:pt x="1250" y="1057"/>
                    </a:lnTo>
                    <a:lnTo>
                      <a:pt x="1201" y="1049"/>
                    </a:lnTo>
                    <a:lnTo>
                      <a:pt x="1140" y="1041"/>
                    </a:lnTo>
                    <a:lnTo>
                      <a:pt x="1071" y="1036"/>
                    </a:lnTo>
                    <a:lnTo>
                      <a:pt x="985" y="1036"/>
                    </a:lnTo>
                    <a:lnTo>
                      <a:pt x="884" y="1036"/>
                    </a:lnTo>
                    <a:lnTo>
                      <a:pt x="764" y="1044"/>
                    </a:lnTo>
                    <a:lnTo>
                      <a:pt x="622" y="1054"/>
                    </a:lnTo>
                    <a:lnTo>
                      <a:pt x="452" y="1070"/>
                    </a:lnTo>
                    <a:lnTo>
                      <a:pt x="525" y="1000"/>
                    </a:lnTo>
                    <a:lnTo>
                      <a:pt x="574" y="925"/>
                    </a:lnTo>
                    <a:lnTo>
                      <a:pt x="603" y="847"/>
                    </a:lnTo>
                    <a:lnTo>
                      <a:pt x="614" y="766"/>
                    </a:lnTo>
                    <a:lnTo>
                      <a:pt x="606" y="686"/>
                    </a:lnTo>
                    <a:lnTo>
                      <a:pt x="579" y="610"/>
                    </a:lnTo>
                    <a:lnTo>
                      <a:pt x="535" y="543"/>
                    </a:lnTo>
                    <a:lnTo>
                      <a:pt x="476" y="480"/>
                    </a:lnTo>
                    <a:lnTo>
                      <a:pt x="439" y="434"/>
                    </a:lnTo>
                    <a:lnTo>
                      <a:pt x="408" y="387"/>
                    </a:lnTo>
                    <a:lnTo>
                      <a:pt x="382" y="342"/>
                    </a:lnTo>
                    <a:lnTo>
                      <a:pt x="359" y="301"/>
                    </a:lnTo>
                    <a:lnTo>
                      <a:pt x="336" y="263"/>
                    </a:lnTo>
                    <a:lnTo>
                      <a:pt x="317" y="224"/>
                    </a:lnTo>
                    <a:lnTo>
                      <a:pt x="296" y="189"/>
                    </a:lnTo>
                    <a:lnTo>
                      <a:pt x="278" y="156"/>
                    </a:lnTo>
                    <a:lnTo>
                      <a:pt x="255" y="127"/>
                    </a:lnTo>
                    <a:lnTo>
                      <a:pt x="234" y="102"/>
                    </a:lnTo>
                    <a:lnTo>
                      <a:pt x="209" y="78"/>
                    </a:lnTo>
                    <a:lnTo>
                      <a:pt x="177" y="57"/>
                    </a:lnTo>
                    <a:lnTo>
                      <a:pt x="143" y="39"/>
                    </a:lnTo>
                    <a:lnTo>
                      <a:pt x="102" y="26"/>
                    </a:lnTo>
                    <a:lnTo>
                      <a:pt x="54" y="16"/>
                    </a:lnTo>
                    <a:lnTo>
                      <a:pt x="0" y="10"/>
                    </a:lnTo>
                    <a:lnTo>
                      <a:pt x="7858" y="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sp>
            <p:nvSpPr>
              <p:cNvPr id="5138" name="Freeform 7"/>
              <p:cNvSpPr>
                <a:spLocks/>
              </p:cNvSpPr>
              <p:nvPr/>
            </p:nvSpPr>
            <p:spPr bwMode="auto">
              <a:xfrm flipH="1">
                <a:off x="3888" y="2663"/>
                <a:ext cx="1701" cy="121"/>
              </a:xfrm>
              <a:custGeom>
                <a:avLst/>
                <a:gdLst>
                  <a:gd name="T0" fmla="*/ 7917 w 8504"/>
                  <a:gd name="T1" fmla="*/ 1068 h 1068"/>
                  <a:gd name="T2" fmla="*/ 8032 w 8504"/>
                  <a:gd name="T3" fmla="*/ 1058 h 1068"/>
                  <a:gd name="T4" fmla="*/ 8137 w 8504"/>
                  <a:gd name="T5" fmla="*/ 1037 h 1068"/>
                  <a:gd name="T6" fmla="*/ 8236 w 8504"/>
                  <a:gd name="T7" fmla="*/ 1009 h 1068"/>
                  <a:gd name="T8" fmla="*/ 8325 w 8504"/>
                  <a:gd name="T9" fmla="*/ 966 h 1068"/>
                  <a:gd name="T10" fmla="*/ 8397 w 8504"/>
                  <a:gd name="T11" fmla="*/ 912 h 1068"/>
                  <a:gd name="T12" fmla="*/ 8455 w 8504"/>
                  <a:gd name="T13" fmla="*/ 844 h 1068"/>
                  <a:gd name="T14" fmla="*/ 8494 w 8504"/>
                  <a:gd name="T15" fmla="*/ 762 h 1068"/>
                  <a:gd name="T16" fmla="*/ 8211 w 8504"/>
                  <a:gd name="T17" fmla="*/ 196 h 1068"/>
                  <a:gd name="T18" fmla="*/ 8167 w 8504"/>
                  <a:gd name="T19" fmla="*/ 180 h 1068"/>
                  <a:gd name="T20" fmla="*/ 8119 w 8504"/>
                  <a:gd name="T21" fmla="*/ 140 h 1068"/>
                  <a:gd name="T22" fmla="*/ 8081 w 8504"/>
                  <a:gd name="T23" fmla="*/ 94 h 1068"/>
                  <a:gd name="T24" fmla="*/ 8065 w 8504"/>
                  <a:gd name="T25" fmla="*/ 50 h 1068"/>
                  <a:gd name="T26" fmla="*/ 5958 w 8504"/>
                  <a:gd name="T27" fmla="*/ 283 h 1068"/>
                  <a:gd name="T28" fmla="*/ 5980 w 8504"/>
                  <a:gd name="T29" fmla="*/ 338 h 1068"/>
                  <a:gd name="T30" fmla="*/ 5961 w 8504"/>
                  <a:gd name="T31" fmla="*/ 380 h 1068"/>
                  <a:gd name="T32" fmla="*/ 5924 w 8504"/>
                  <a:gd name="T33" fmla="*/ 421 h 1068"/>
                  <a:gd name="T34" fmla="*/ 5888 w 8504"/>
                  <a:gd name="T35" fmla="*/ 473 h 1068"/>
                  <a:gd name="T36" fmla="*/ 5852 w 8504"/>
                  <a:gd name="T37" fmla="*/ 515 h 1068"/>
                  <a:gd name="T38" fmla="*/ 5833 w 8504"/>
                  <a:gd name="T39" fmla="*/ 619 h 1068"/>
                  <a:gd name="T40" fmla="*/ 5641 w 8504"/>
                  <a:gd name="T41" fmla="*/ 275 h 1068"/>
                  <a:gd name="T42" fmla="*/ 5517 w 8504"/>
                  <a:gd name="T43" fmla="*/ 273 h 1068"/>
                  <a:gd name="T44" fmla="*/ 5327 w 8504"/>
                  <a:gd name="T45" fmla="*/ 268 h 1068"/>
                  <a:gd name="T46" fmla="*/ 5075 w 8504"/>
                  <a:gd name="T47" fmla="*/ 260 h 1068"/>
                  <a:gd name="T48" fmla="*/ 4774 w 8504"/>
                  <a:gd name="T49" fmla="*/ 247 h 1068"/>
                  <a:gd name="T50" fmla="*/ 4428 w 8504"/>
                  <a:gd name="T51" fmla="*/ 232 h 1068"/>
                  <a:gd name="T52" fmla="*/ 4051 w 8504"/>
                  <a:gd name="T53" fmla="*/ 216 h 1068"/>
                  <a:gd name="T54" fmla="*/ 3651 w 8504"/>
                  <a:gd name="T55" fmla="*/ 196 h 1068"/>
                  <a:gd name="T56" fmla="*/ 3238 w 8504"/>
                  <a:gd name="T57" fmla="*/ 177 h 1068"/>
                  <a:gd name="T58" fmla="*/ 2815 w 8504"/>
                  <a:gd name="T59" fmla="*/ 154 h 1068"/>
                  <a:gd name="T60" fmla="*/ 2397 w 8504"/>
                  <a:gd name="T61" fmla="*/ 133 h 1068"/>
                  <a:gd name="T62" fmla="*/ 1991 w 8504"/>
                  <a:gd name="T63" fmla="*/ 109 h 1068"/>
                  <a:gd name="T64" fmla="*/ 1607 w 8504"/>
                  <a:gd name="T65" fmla="*/ 86 h 1068"/>
                  <a:gd name="T66" fmla="*/ 1252 w 8504"/>
                  <a:gd name="T67" fmla="*/ 63 h 1068"/>
                  <a:gd name="T68" fmla="*/ 934 w 8504"/>
                  <a:gd name="T69" fmla="*/ 42 h 1068"/>
                  <a:gd name="T70" fmla="*/ 664 w 8504"/>
                  <a:gd name="T71" fmla="*/ 22 h 1068"/>
                  <a:gd name="T72" fmla="*/ 451 w 8504"/>
                  <a:gd name="T73" fmla="*/ 0 h 1068"/>
                  <a:gd name="T74" fmla="*/ 586 w 8504"/>
                  <a:gd name="T75" fmla="*/ 162 h 1068"/>
                  <a:gd name="T76" fmla="*/ 656 w 8504"/>
                  <a:gd name="T77" fmla="*/ 354 h 1068"/>
                  <a:gd name="T78" fmla="*/ 651 w 8504"/>
                  <a:gd name="T79" fmla="*/ 543 h 1068"/>
                  <a:gd name="T80" fmla="*/ 561 w 8504"/>
                  <a:gd name="T81" fmla="*/ 688 h 1068"/>
                  <a:gd name="T82" fmla="*/ 449 w 8504"/>
                  <a:gd name="T83" fmla="*/ 738 h 1068"/>
                  <a:gd name="T84" fmla="*/ 370 w 8504"/>
                  <a:gd name="T85" fmla="*/ 793 h 1068"/>
                  <a:gd name="T86" fmla="*/ 311 w 8504"/>
                  <a:gd name="T87" fmla="*/ 852 h 1068"/>
                  <a:gd name="T88" fmla="*/ 266 w 8504"/>
                  <a:gd name="T89" fmla="*/ 910 h 1068"/>
                  <a:gd name="T90" fmla="*/ 222 w 8504"/>
                  <a:gd name="T91" fmla="*/ 964 h 1068"/>
                  <a:gd name="T92" fmla="*/ 171 w 8504"/>
                  <a:gd name="T93" fmla="*/ 1009 h 1068"/>
                  <a:gd name="T94" fmla="*/ 98 w 8504"/>
                  <a:gd name="T95" fmla="*/ 1042 h 1068"/>
                  <a:gd name="T96" fmla="*/ 0 w 8504"/>
                  <a:gd name="T97" fmla="*/ 1060 h 10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504"/>
                  <a:gd name="T148" fmla="*/ 0 h 1068"/>
                  <a:gd name="T149" fmla="*/ 8504 w 8504"/>
                  <a:gd name="T150" fmla="*/ 1068 h 10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504" h="1068">
                    <a:moveTo>
                      <a:pt x="7857" y="1050"/>
                    </a:moveTo>
                    <a:lnTo>
                      <a:pt x="7917" y="1068"/>
                    </a:lnTo>
                    <a:lnTo>
                      <a:pt x="7974" y="1063"/>
                    </a:lnTo>
                    <a:lnTo>
                      <a:pt x="8032" y="1058"/>
                    </a:lnTo>
                    <a:lnTo>
                      <a:pt x="8086" y="1047"/>
                    </a:lnTo>
                    <a:lnTo>
                      <a:pt x="8137" y="1037"/>
                    </a:lnTo>
                    <a:lnTo>
                      <a:pt x="8190" y="1024"/>
                    </a:lnTo>
                    <a:lnTo>
                      <a:pt x="8236" y="1009"/>
                    </a:lnTo>
                    <a:lnTo>
                      <a:pt x="8284" y="987"/>
                    </a:lnTo>
                    <a:lnTo>
                      <a:pt x="8325" y="966"/>
                    </a:lnTo>
                    <a:lnTo>
                      <a:pt x="8361" y="941"/>
                    </a:lnTo>
                    <a:lnTo>
                      <a:pt x="8397" y="912"/>
                    </a:lnTo>
                    <a:lnTo>
                      <a:pt x="8429" y="881"/>
                    </a:lnTo>
                    <a:lnTo>
                      <a:pt x="8455" y="844"/>
                    </a:lnTo>
                    <a:lnTo>
                      <a:pt x="8476" y="805"/>
                    </a:lnTo>
                    <a:lnTo>
                      <a:pt x="8494" y="762"/>
                    </a:lnTo>
                    <a:lnTo>
                      <a:pt x="8504" y="712"/>
                    </a:lnTo>
                    <a:lnTo>
                      <a:pt x="8211" y="196"/>
                    </a:lnTo>
                    <a:lnTo>
                      <a:pt x="8190" y="190"/>
                    </a:lnTo>
                    <a:lnTo>
                      <a:pt x="8167" y="180"/>
                    </a:lnTo>
                    <a:lnTo>
                      <a:pt x="8143" y="162"/>
                    </a:lnTo>
                    <a:lnTo>
                      <a:pt x="8119" y="140"/>
                    </a:lnTo>
                    <a:lnTo>
                      <a:pt x="8099" y="117"/>
                    </a:lnTo>
                    <a:lnTo>
                      <a:pt x="8081" y="94"/>
                    </a:lnTo>
                    <a:lnTo>
                      <a:pt x="8070" y="71"/>
                    </a:lnTo>
                    <a:lnTo>
                      <a:pt x="8065" y="50"/>
                    </a:lnTo>
                    <a:lnTo>
                      <a:pt x="5932" y="275"/>
                    </a:lnTo>
                    <a:lnTo>
                      <a:pt x="5958" y="283"/>
                    </a:lnTo>
                    <a:lnTo>
                      <a:pt x="5974" y="307"/>
                    </a:lnTo>
                    <a:lnTo>
                      <a:pt x="5980" y="338"/>
                    </a:lnTo>
                    <a:lnTo>
                      <a:pt x="5980" y="374"/>
                    </a:lnTo>
                    <a:lnTo>
                      <a:pt x="5961" y="380"/>
                    </a:lnTo>
                    <a:lnTo>
                      <a:pt x="5942" y="398"/>
                    </a:lnTo>
                    <a:lnTo>
                      <a:pt x="5924" y="421"/>
                    </a:lnTo>
                    <a:lnTo>
                      <a:pt x="5906" y="448"/>
                    </a:lnTo>
                    <a:lnTo>
                      <a:pt x="5888" y="473"/>
                    </a:lnTo>
                    <a:lnTo>
                      <a:pt x="5870" y="497"/>
                    </a:lnTo>
                    <a:lnTo>
                      <a:pt x="5852" y="515"/>
                    </a:lnTo>
                    <a:lnTo>
                      <a:pt x="5833" y="520"/>
                    </a:lnTo>
                    <a:lnTo>
                      <a:pt x="5833" y="619"/>
                    </a:lnTo>
                    <a:lnTo>
                      <a:pt x="5735" y="632"/>
                    </a:lnTo>
                    <a:lnTo>
                      <a:pt x="5641" y="275"/>
                    </a:lnTo>
                    <a:lnTo>
                      <a:pt x="5590" y="275"/>
                    </a:lnTo>
                    <a:lnTo>
                      <a:pt x="5517" y="273"/>
                    </a:lnTo>
                    <a:lnTo>
                      <a:pt x="5431" y="270"/>
                    </a:lnTo>
                    <a:lnTo>
                      <a:pt x="5327" y="268"/>
                    </a:lnTo>
                    <a:lnTo>
                      <a:pt x="5208" y="263"/>
                    </a:lnTo>
                    <a:lnTo>
                      <a:pt x="5075" y="260"/>
                    </a:lnTo>
                    <a:lnTo>
                      <a:pt x="4930" y="252"/>
                    </a:lnTo>
                    <a:lnTo>
                      <a:pt x="4774" y="247"/>
                    </a:lnTo>
                    <a:lnTo>
                      <a:pt x="4604" y="239"/>
                    </a:lnTo>
                    <a:lnTo>
                      <a:pt x="4428" y="232"/>
                    </a:lnTo>
                    <a:lnTo>
                      <a:pt x="4244" y="224"/>
                    </a:lnTo>
                    <a:lnTo>
                      <a:pt x="4051" y="216"/>
                    </a:lnTo>
                    <a:lnTo>
                      <a:pt x="3854" y="206"/>
                    </a:lnTo>
                    <a:lnTo>
                      <a:pt x="3651" y="196"/>
                    </a:lnTo>
                    <a:lnTo>
                      <a:pt x="3446" y="188"/>
                    </a:lnTo>
                    <a:lnTo>
                      <a:pt x="3238" y="177"/>
                    </a:lnTo>
                    <a:lnTo>
                      <a:pt x="3028" y="167"/>
                    </a:lnTo>
                    <a:lnTo>
                      <a:pt x="2815" y="154"/>
                    </a:lnTo>
                    <a:lnTo>
                      <a:pt x="2608" y="143"/>
                    </a:lnTo>
                    <a:lnTo>
                      <a:pt x="2397" y="133"/>
                    </a:lnTo>
                    <a:lnTo>
                      <a:pt x="2192" y="120"/>
                    </a:lnTo>
                    <a:lnTo>
                      <a:pt x="1991" y="109"/>
                    </a:lnTo>
                    <a:lnTo>
                      <a:pt x="1797" y="97"/>
                    </a:lnTo>
                    <a:lnTo>
                      <a:pt x="1607" y="86"/>
                    </a:lnTo>
                    <a:lnTo>
                      <a:pt x="1425" y="76"/>
                    </a:lnTo>
                    <a:lnTo>
                      <a:pt x="1252" y="63"/>
                    </a:lnTo>
                    <a:lnTo>
                      <a:pt x="1088" y="53"/>
                    </a:lnTo>
                    <a:lnTo>
                      <a:pt x="934" y="42"/>
                    </a:lnTo>
                    <a:lnTo>
                      <a:pt x="791" y="32"/>
                    </a:lnTo>
                    <a:lnTo>
                      <a:pt x="664" y="22"/>
                    </a:lnTo>
                    <a:lnTo>
                      <a:pt x="550" y="11"/>
                    </a:lnTo>
                    <a:lnTo>
                      <a:pt x="451" y="0"/>
                    </a:lnTo>
                    <a:lnTo>
                      <a:pt x="526" y="76"/>
                    </a:lnTo>
                    <a:lnTo>
                      <a:pt x="586" y="162"/>
                    </a:lnTo>
                    <a:lnTo>
                      <a:pt x="630" y="255"/>
                    </a:lnTo>
                    <a:lnTo>
                      <a:pt x="656" y="354"/>
                    </a:lnTo>
                    <a:lnTo>
                      <a:pt x="661" y="453"/>
                    </a:lnTo>
                    <a:lnTo>
                      <a:pt x="651" y="543"/>
                    </a:lnTo>
                    <a:lnTo>
                      <a:pt x="615" y="624"/>
                    </a:lnTo>
                    <a:lnTo>
                      <a:pt x="561" y="688"/>
                    </a:lnTo>
                    <a:lnTo>
                      <a:pt x="500" y="712"/>
                    </a:lnTo>
                    <a:lnTo>
                      <a:pt x="449" y="738"/>
                    </a:lnTo>
                    <a:lnTo>
                      <a:pt x="407" y="764"/>
                    </a:lnTo>
                    <a:lnTo>
                      <a:pt x="370" y="793"/>
                    </a:lnTo>
                    <a:lnTo>
                      <a:pt x="339" y="821"/>
                    </a:lnTo>
                    <a:lnTo>
                      <a:pt x="311" y="852"/>
                    </a:lnTo>
                    <a:lnTo>
                      <a:pt x="288" y="881"/>
                    </a:lnTo>
                    <a:lnTo>
                      <a:pt x="266" y="910"/>
                    </a:lnTo>
                    <a:lnTo>
                      <a:pt x="243" y="938"/>
                    </a:lnTo>
                    <a:lnTo>
                      <a:pt x="222" y="964"/>
                    </a:lnTo>
                    <a:lnTo>
                      <a:pt x="197" y="987"/>
                    </a:lnTo>
                    <a:lnTo>
                      <a:pt x="171" y="1009"/>
                    </a:lnTo>
                    <a:lnTo>
                      <a:pt x="137" y="1027"/>
                    </a:lnTo>
                    <a:lnTo>
                      <a:pt x="98" y="1042"/>
                    </a:lnTo>
                    <a:lnTo>
                      <a:pt x="54" y="1052"/>
                    </a:lnTo>
                    <a:lnTo>
                      <a:pt x="0" y="1060"/>
                    </a:lnTo>
                    <a:lnTo>
                      <a:pt x="7857" y="105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grpSp>
        <p:grpSp>
          <p:nvGrpSpPr>
            <p:cNvPr id="4" name="Group 8"/>
            <p:cNvGrpSpPr>
              <a:grpSpLocks/>
            </p:cNvGrpSpPr>
            <p:nvPr/>
          </p:nvGrpSpPr>
          <p:grpSpPr bwMode="auto">
            <a:xfrm flipH="1">
              <a:off x="432" y="1824"/>
              <a:ext cx="804" cy="1496"/>
              <a:chOff x="4028" y="2018"/>
              <a:chExt cx="1104" cy="2294"/>
            </a:xfrm>
          </p:grpSpPr>
          <p:sp>
            <p:nvSpPr>
              <p:cNvPr id="5127" name="Freeform 9"/>
              <p:cNvSpPr>
                <a:spLocks/>
              </p:cNvSpPr>
              <p:nvPr/>
            </p:nvSpPr>
            <p:spPr bwMode="auto">
              <a:xfrm>
                <a:off x="4072" y="2266"/>
                <a:ext cx="879" cy="1880"/>
              </a:xfrm>
              <a:custGeom>
                <a:avLst/>
                <a:gdLst>
                  <a:gd name="T0" fmla="*/ 459 w 2637"/>
                  <a:gd name="T1" fmla="*/ 4235 h 5641"/>
                  <a:gd name="T2" fmla="*/ 505 w 2637"/>
                  <a:gd name="T3" fmla="*/ 4086 h 5641"/>
                  <a:gd name="T4" fmla="*/ 549 w 2637"/>
                  <a:gd name="T5" fmla="*/ 3941 h 5641"/>
                  <a:gd name="T6" fmla="*/ 595 w 2637"/>
                  <a:gd name="T7" fmla="*/ 3802 h 5641"/>
                  <a:gd name="T8" fmla="*/ 641 w 2637"/>
                  <a:gd name="T9" fmla="*/ 3663 h 5641"/>
                  <a:gd name="T10" fmla="*/ 688 w 2637"/>
                  <a:gd name="T11" fmla="*/ 3526 h 5641"/>
                  <a:gd name="T12" fmla="*/ 737 w 2637"/>
                  <a:gd name="T13" fmla="*/ 3390 h 5641"/>
                  <a:gd name="T14" fmla="*/ 784 w 2637"/>
                  <a:gd name="T15" fmla="*/ 3260 h 5641"/>
                  <a:gd name="T16" fmla="*/ 836 w 2637"/>
                  <a:gd name="T17" fmla="*/ 3130 h 5641"/>
                  <a:gd name="T18" fmla="*/ 886 w 2637"/>
                  <a:gd name="T19" fmla="*/ 3004 h 5641"/>
                  <a:gd name="T20" fmla="*/ 938 w 2637"/>
                  <a:gd name="T21" fmla="*/ 2876 h 5641"/>
                  <a:gd name="T22" fmla="*/ 991 w 2637"/>
                  <a:gd name="T23" fmla="*/ 2749 h 5641"/>
                  <a:gd name="T24" fmla="*/ 1047 w 2637"/>
                  <a:gd name="T25" fmla="*/ 2625 h 5641"/>
                  <a:gd name="T26" fmla="*/ 1102 w 2637"/>
                  <a:gd name="T27" fmla="*/ 2502 h 5641"/>
                  <a:gd name="T28" fmla="*/ 1161 w 2637"/>
                  <a:gd name="T29" fmla="*/ 2378 h 5641"/>
                  <a:gd name="T30" fmla="*/ 1220 w 2637"/>
                  <a:gd name="T31" fmla="*/ 2257 h 5641"/>
                  <a:gd name="T32" fmla="*/ 1285 w 2637"/>
                  <a:gd name="T33" fmla="*/ 2133 h 5641"/>
                  <a:gd name="T34" fmla="*/ 1347 w 2637"/>
                  <a:gd name="T35" fmla="*/ 2010 h 5641"/>
                  <a:gd name="T36" fmla="*/ 1416 w 2637"/>
                  <a:gd name="T37" fmla="*/ 1886 h 5641"/>
                  <a:gd name="T38" fmla="*/ 1483 w 2637"/>
                  <a:gd name="T39" fmla="*/ 1762 h 5641"/>
                  <a:gd name="T40" fmla="*/ 1555 w 2637"/>
                  <a:gd name="T41" fmla="*/ 1638 h 5641"/>
                  <a:gd name="T42" fmla="*/ 1629 w 2637"/>
                  <a:gd name="T43" fmla="*/ 1514 h 5641"/>
                  <a:gd name="T44" fmla="*/ 1702 w 2637"/>
                  <a:gd name="T45" fmla="*/ 1388 h 5641"/>
                  <a:gd name="T46" fmla="*/ 1783 w 2637"/>
                  <a:gd name="T47" fmla="*/ 1257 h 5641"/>
                  <a:gd name="T48" fmla="*/ 1863 w 2637"/>
                  <a:gd name="T49" fmla="*/ 1128 h 5641"/>
                  <a:gd name="T50" fmla="*/ 1951 w 2637"/>
                  <a:gd name="T51" fmla="*/ 998 h 5641"/>
                  <a:gd name="T52" fmla="*/ 2037 w 2637"/>
                  <a:gd name="T53" fmla="*/ 861 h 5641"/>
                  <a:gd name="T54" fmla="*/ 2130 w 2637"/>
                  <a:gd name="T55" fmla="*/ 725 h 5641"/>
                  <a:gd name="T56" fmla="*/ 2223 w 2637"/>
                  <a:gd name="T57" fmla="*/ 586 h 5641"/>
                  <a:gd name="T58" fmla="*/ 2322 w 2637"/>
                  <a:gd name="T59" fmla="*/ 447 h 5641"/>
                  <a:gd name="T60" fmla="*/ 2424 w 2637"/>
                  <a:gd name="T61" fmla="*/ 301 h 5641"/>
                  <a:gd name="T62" fmla="*/ 2529 w 2637"/>
                  <a:gd name="T63" fmla="*/ 153 h 5641"/>
                  <a:gd name="T64" fmla="*/ 2637 w 2637"/>
                  <a:gd name="T65" fmla="*/ 0 h 5641"/>
                  <a:gd name="T66" fmla="*/ 2492 w 2637"/>
                  <a:gd name="T67" fmla="*/ 242 h 5641"/>
                  <a:gd name="T68" fmla="*/ 2343 w 2637"/>
                  <a:gd name="T69" fmla="*/ 487 h 5641"/>
                  <a:gd name="T70" fmla="*/ 2192 w 2637"/>
                  <a:gd name="T71" fmla="*/ 737 h 5641"/>
                  <a:gd name="T72" fmla="*/ 2040 w 2637"/>
                  <a:gd name="T73" fmla="*/ 994 h 5641"/>
                  <a:gd name="T74" fmla="*/ 1888 w 2637"/>
                  <a:gd name="T75" fmla="*/ 1255 h 5641"/>
                  <a:gd name="T76" fmla="*/ 1740 w 2637"/>
                  <a:gd name="T77" fmla="*/ 1518 h 5641"/>
                  <a:gd name="T78" fmla="*/ 1594 w 2637"/>
                  <a:gd name="T79" fmla="*/ 1784 h 5641"/>
                  <a:gd name="T80" fmla="*/ 1453 w 2637"/>
                  <a:gd name="T81" fmla="*/ 2049 h 5641"/>
                  <a:gd name="T82" fmla="*/ 1316 w 2637"/>
                  <a:gd name="T83" fmla="*/ 2319 h 5641"/>
                  <a:gd name="T84" fmla="*/ 1189 w 2637"/>
                  <a:gd name="T85" fmla="*/ 2588 h 5641"/>
                  <a:gd name="T86" fmla="*/ 1069 w 2637"/>
                  <a:gd name="T87" fmla="*/ 2855 h 5641"/>
                  <a:gd name="T88" fmla="*/ 961 w 2637"/>
                  <a:gd name="T89" fmla="*/ 3124 h 5641"/>
                  <a:gd name="T90" fmla="*/ 861 w 2637"/>
                  <a:gd name="T91" fmla="*/ 3390 h 5641"/>
                  <a:gd name="T92" fmla="*/ 775 w 2637"/>
                  <a:gd name="T93" fmla="*/ 3653 h 5641"/>
                  <a:gd name="T94" fmla="*/ 700 w 2637"/>
                  <a:gd name="T95" fmla="*/ 3916 h 5641"/>
                  <a:gd name="T96" fmla="*/ 641 w 2637"/>
                  <a:gd name="T97" fmla="*/ 4173 h 5641"/>
                  <a:gd name="T98" fmla="*/ 418 w 2637"/>
                  <a:gd name="T99" fmla="*/ 5111 h 5641"/>
                  <a:gd name="T100" fmla="*/ 0 w 2637"/>
                  <a:gd name="T101" fmla="*/ 5641 h 5641"/>
                  <a:gd name="T102" fmla="*/ 459 w 2637"/>
                  <a:gd name="T103" fmla="*/ 4235 h 56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37"/>
                  <a:gd name="T157" fmla="*/ 0 h 5641"/>
                  <a:gd name="T158" fmla="*/ 2637 w 2637"/>
                  <a:gd name="T159" fmla="*/ 5641 h 564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37" h="5641">
                    <a:moveTo>
                      <a:pt x="459" y="4235"/>
                    </a:moveTo>
                    <a:lnTo>
                      <a:pt x="505" y="4086"/>
                    </a:lnTo>
                    <a:lnTo>
                      <a:pt x="549" y="3941"/>
                    </a:lnTo>
                    <a:lnTo>
                      <a:pt x="595" y="3802"/>
                    </a:lnTo>
                    <a:lnTo>
                      <a:pt x="641" y="3663"/>
                    </a:lnTo>
                    <a:lnTo>
                      <a:pt x="688" y="3526"/>
                    </a:lnTo>
                    <a:lnTo>
                      <a:pt x="737" y="3390"/>
                    </a:lnTo>
                    <a:lnTo>
                      <a:pt x="784" y="3260"/>
                    </a:lnTo>
                    <a:lnTo>
                      <a:pt x="836" y="3130"/>
                    </a:lnTo>
                    <a:lnTo>
                      <a:pt x="886" y="3004"/>
                    </a:lnTo>
                    <a:lnTo>
                      <a:pt x="938" y="2876"/>
                    </a:lnTo>
                    <a:lnTo>
                      <a:pt x="991" y="2749"/>
                    </a:lnTo>
                    <a:lnTo>
                      <a:pt x="1047" y="2625"/>
                    </a:lnTo>
                    <a:lnTo>
                      <a:pt x="1102" y="2502"/>
                    </a:lnTo>
                    <a:lnTo>
                      <a:pt x="1161" y="2378"/>
                    </a:lnTo>
                    <a:lnTo>
                      <a:pt x="1220" y="2257"/>
                    </a:lnTo>
                    <a:lnTo>
                      <a:pt x="1285" y="2133"/>
                    </a:lnTo>
                    <a:lnTo>
                      <a:pt x="1347" y="2010"/>
                    </a:lnTo>
                    <a:lnTo>
                      <a:pt x="1416" y="1886"/>
                    </a:lnTo>
                    <a:lnTo>
                      <a:pt x="1483" y="1762"/>
                    </a:lnTo>
                    <a:lnTo>
                      <a:pt x="1555" y="1638"/>
                    </a:lnTo>
                    <a:lnTo>
                      <a:pt x="1629" y="1514"/>
                    </a:lnTo>
                    <a:lnTo>
                      <a:pt x="1702" y="1388"/>
                    </a:lnTo>
                    <a:lnTo>
                      <a:pt x="1783" y="1257"/>
                    </a:lnTo>
                    <a:lnTo>
                      <a:pt x="1863" y="1128"/>
                    </a:lnTo>
                    <a:lnTo>
                      <a:pt x="1951" y="998"/>
                    </a:lnTo>
                    <a:lnTo>
                      <a:pt x="2037" y="861"/>
                    </a:lnTo>
                    <a:lnTo>
                      <a:pt x="2130" y="725"/>
                    </a:lnTo>
                    <a:lnTo>
                      <a:pt x="2223" y="586"/>
                    </a:lnTo>
                    <a:lnTo>
                      <a:pt x="2322" y="447"/>
                    </a:lnTo>
                    <a:lnTo>
                      <a:pt x="2424" y="301"/>
                    </a:lnTo>
                    <a:lnTo>
                      <a:pt x="2529" y="153"/>
                    </a:lnTo>
                    <a:lnTo>
                      <a:pt x="2637" y="0"/>
                    </a:lnTo>
                    <a:lnTo>
                      <a:pt x="2492" y="242"/>
                    </a:lnTo>
                    <a:lnTo>
                      <a:pt x="2343" y="487"/>
                    </a:lnTo>
                    <a:lnTo>
                      <a:pt x="2192" y="737"/>
                    </a:lnTo>
                    <a:lnTo>
                      <a:pt x="2040" y="994"/>
                    </a:lnTo>
                    <a:lnTo>
                      <a:pt x="1888" y="1255"/>
                    </a:lnTo>
                    <a:lnTo>
                      <a:pt x="1740" y="1518"/>
                    </a:lnTo>
                    <a:lnTo>
                      <a:pt x="1594" y="1784"/>
                    </a:lnTo>
                    <a:lnTo>
                      <a:pt x="1453" y="2049"/>
                    </a:lnTo>
                    <a:lnTo>
                      <a:pt x="1316" y="2319"/>
                    </a:lnTo>
                    <a:lnTo>
                      <a:pt x="1189" y="2588"/>
                    </a:lnTo>
                    <a:lnTo>
                      <a:pt x="1069" y="2855"/>
                    </a:lnTo>
                    <a:lnTo>
                      <a:pt x="961" y="3124"/>
                    </a:lnTo>
                    <a:lnTo>
                      <a:pt x="861" y="3390"/>
                    </a:lnTo>
                    <a:lnTo>
                      <a:pt x="775" y="3653"/>
                    </a:lnTo>
                    <a:lnTo>
                      <a:pt x="700" y="3916"/>
                    </a:lnTo>
                    <a:lnTo>
                      <a:pt x="641" y="4173"/>
                    </a:lnTo>
                    <a:lnTo>
                      <a:pt x="418" y="5111"/>
                    </a:lnTo>
                    <a:lnTo>
                      <a:pt x="0" y="5641"/>
                    </a:lnTo>
                    <a:lnTo>
                      <a:pt x="459" y="4235"/>
                    </a:lnTo>
                    <a:close/>
                  </a:path>
                </a:pathLst>
              </a:custGeom>
              <a:solidFill>
                <a:srgbClr val="FFFFFF">
                  <a:alpha val="50195"/>
                </a:srgbClr>
              </a:solidFill>
              <a:ln w="9525">
                <a:noFill/>
                <a:round/>
                <a:headEnd/>
                <a:tailEnd/>
              </a:ln>
            </p:spPr>
            <p:txBody>
              <a:bodyPr lIns="16" tIns="8" rIns="16" bIns="8">
                <a:spAutoFit/>
              </a:bodyPr>
              <a:lstStyle/>
              <a:p>
                <a:endParaRPr lang="ar-SA"/>
              </a:p>
            </p:txBody>
          </p:sp>
          <p:sp>
            <p:nvSpPr>
              <p:cNvPr id="5128" name="Freeform 10"/>
              <p:cNvSpPr>
                <a:spLocks/>
              </p:cNvSpPr>
              <p:nvPr/>
            </p:nvSpPr>
            <p:spPr bwMode="auto">
              <a:xfrm>
                <a:off x="4222" y="2264"/>
                <a:ext cx="732" cy="1414"/>
              </a:xfrm>
              <a:custGeom>
                <a:avLst/>
                <a:gdLst>
                  <a:gd name="T0" fmla="*/ 2179 w 2198"/>
                  <a:gd name="T1" fmla="*/ 0 h 4243"/>
                  <a:gd name="T2" fmla="*/ 1965 w 2198"/>
                  <a:gd name="T3" fmla="*/ 301 h 4243"/>
                  <a:gd name="T4" fmla="*/ 1765 w 2198"/>
                  <a:gd name="T5" fmla="*/ 586 h 4243"/>
                  <a:gd name="T6" fmla="*/ 1579 w 2198"/>
                  <a:gd name="T7" fmla="*/ 861 h 4243"/>
                  <a:gd name="T8" fmla="*/ 1406 w 2198"/>
                  <a:gd name="T9" fmla="*/ 1128 h 4243"/>
                  <a:gd name="T10" fmla="*/ 1245 w 2198"/>
                  <a:gd name="T11" fmla="*/ 1387 h 4243"/>
                  <a:gd name="T12" fmla="*/ 1096 w 2198"/>
                  <a:gd name="T13" fmla="*/ 1638 h 4243"/>
                  <a:gd name="T14" fmla="*/ 957 w 2198"/>
                  <a:gd name="T15" fmla="*/ 1889 h 4243"/>
                  <a:gd name="T16" fmla="*/ 827 w 2198"/>
                  <a:gd name="T17" fmla="*/ 2136 h 4243"/>
                  <a:gd name="T18" fmla="*/ 702 w 2198"/>
                  <a:gd name="T19" fmla="*/ 2381 h 4243"/>
                  <a:gd name="T20" fmla="*/ 588 w 2198"/>
                  <a:gd name="T21" fmla="*/ 2628 h 4243"/>
                  <a:gd name="T22" fmla="*/ 480 w 2198"/>
                  <a:gd name="T23" fmla="*/ 2879 h 4243"/>
                  <a:gd name="T24" fmla="*/ 378 w 2198"/>
                  <a:gd name="T25" fmla="*/ 3133 h 4243"/>
                  <a:gd name="T26" fmla="*/ 279 w 2198"/>
                  <a:gd name="T27" fmla="*/ 3392 h 4243"/>
                  <a:gd name="T28" fmla="*/ 183 w 2198"/>
                  <a:gd name="T29" fmla="*/ 3665 h 4243"/>
                  <a:gd name="T30" fmla="*/ 90 w 2198"/>
                  <a:gd name="T31" fmla="*/ 3943 h 4243"/>
                  <a:gd name="T32" fmla="*/ 0 w 2198"/>
                  <a:gd name="T33" fmla="*/ 4237 h 4243"/>
                  <a:gd name="T34" fmla="*/ 65 w 2198"/>
                  <a:gd name="T35" fmla="*/ 4096 h 4243"/>
                  <a:gd name="T36" fmla="*/ 155 w 2198"/>
                  <a:gd name="T37" fmla="*/ 3810 h 4243"/>
                  <a:gd name="T38" fmla="*/ 248 w 2198"/>
                  <a:gd name="T39" fmla="*/ 3535 h 4243"/>
                  <a:gd name="T40" fmla="*/ 344 w 2198"/>
                  <a:gd name="T41" fmla="*/ 3269 h 4243"/>
                  <a:gd name="T42" fmla="*/ 446 w 2198"/>
                  <a:gd name="T43" fmla="*/ 3012 h 4243"/>
                  <a:gd name="T44" fmla="*/ 551 w 2198"/>
                  <a:gd name="T45" fmla="*/ 2759 h 4243"/>
                  <a:gd name="T46" fmla="*/ 663 w 2198"/>
                  <a:gd name="T47" fmla="*/ 2510 h 4243"/>
                  <a:gd name="T48" fmla="*/ 781 w 2198"/>
                  <a:gd name="T49" fmla="*/ 2267 h 4243"/>
                  <a:gd name="T50" fmla="*/ 908 w 2198"/>
                  <a:gd name="T51" fmla="*/ 2018 h 4243"/>
                  <a:gd name="T52" fmla="*/ 1043 w 2198"/>
                  <a:gd name="T53" fmla="*/ 1771 h 4243"/>
                  <a:gd name="T54" fmla="*/ 1189 w 2198"/>
                  <a:gd name="T55" fmla="*/ 1526 h 4243"/>
                  <a:gd name="T56" fmla="*/ 1343 w 2198"/>
                  <a:gd name="T57" fmla="*/ 1269 h 4243"/>
                  <a:gd name="T58" fmla="*/ 1510 w 2198"/>
                  <a:gd name="T59" fmla="*/ 1010 h 4243"/>
                  <a:gd name="T60" fmla="*/ 1690 w 2198"/>
                  <a:gd name="T61" fmla="*/ 737 h 4243"/>
                  <a:gd name="T62" fmla="*/ 1882 w 2198"/>
                  <a:gd name="T63" fmla="*/ 459 h 4243"/>
                  <a:gd name="T64" fmla="*/ 2090 w 2198"/>
                  <a:gd name="T65" fmla="*/ 165 h 4243"/>
                  <a:gd name="T66" fmla="*/ 2179 w 2198"/>
                  <a:gd name="T67" fmla="*/ 0 h 4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98"/>
                  <a:gd name="T103" fmla="*/ 0 h 4243"/>
                  <a:gd name="T104" fmla="*/ 2198 w 2198"/>
                  <a:gd name="T105" fmla="*/ 4243 h 4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98" h="4243">
                    <a:moveTo>
                      <a:pt x="2198" y="12"/>
                    </a:moveTo>
                    <a:lnTo>
                      <a:pt x="2179" y="0"/>
                    </a:lnTo>
                    <a:lnTo>
                      <a:pt x="2071" y="152"/>
                    </a:lnTo>
                    <a:lnTo>
                      <a:pt x="1965" y="301"/>
                    </a:lnTo>
                    <a:lnTo>
                      <a:pt x="1863" y="446"/>
                    </a:lnTo>
                    <a:lnTo>
                      <a:pt x="1765" y="586"/>
                    </a:lnTo>
                    <a:lnTo>
                      <a:pt x="1672" y="725"/>
                    </a:lnTo>
                    <a:lnTo>
                      <a:pt x="1579" y="861"/>
                    </a:lnTo>
                    <a:lnTo>
                      <a:pt x="1492" y="997"/>
                    </a:lnTo>
                    <a:lnTo>
                      <a:pt x="1406" y="1128"/>
                    </a:lnTo>
                    <a:lnTo>
                      <a:pt x="1325" y="1257"/>
                    </a:lnTo>
                    <a:lnTo>
                      <a:pt x="1245" y="1387"/>
                    </a:lnTo>
                    <a:lnTo>
                      <a:pt x="1171" y="1514"/>
                    </a:lnTo>
                    <a:lnTo>
                      <a:pt x="1096" y="1638"/>
                    </a:lnTo>
                    <a:lnTo>
                      <a:pt x="1025" y="1765"/>
                    </a:lnTo>
                    <a:lnTo>
                      <a:pt x="957" y="1889"/>
                    </a:lnTo>
                    <a:lnTo>
                      <a:pt x="889" y="2012"/>
                    </a:lnTo>
                    <a:lnTo>
                      <a:pt x="827" y="2136"/>
                    </a:lnTo>
                    <a:lnTo>
                      <a:pt x="761" y="2261"/>
                    </a:lnTo>
                    <a:lnTo>
                      <a:pt x="702" y="2381"/>
                    </a:lnTo>
                    <a:lnTo>
                      <a:pt x="644" y="2504"/>
                    </a:lnTo>
                    <a:lnTo>
                      <a:pt x="588" y="2628"/>
                    </a:lnTo>
                    <a:lnTo>
                      <a:pt x="533" y="2753"/>
                    </a:lnTo>
                    <a:lnTo>
                      <a:pt x="480" y="2879"/>
                    </a:lnTo>
                    <a:lnTo>
                      <a:pt x="428" y="3006"/>
                    </a:lnTo>
                    <a:lnTo>
                      <a:pt x="378" y="3133"/>
                    </a:lnTo>
                    <a:lnTo>
                      <a:pt x="326" y="3263"/>
                    </a:lnTo>
                    <a:lnTo>
                      <a:pt x="279" y="3392"/>
                    </a:lnTo>
                    <a:lnTo>
                      <a:pt x="230" y="3529"/>
                    </a:lnTo>
                    <a:lnTo>
                      <a:pt x="183" y="3665"/>
                    </a:lnTo>
                    <a:lnTo>
                      <a:pt x="137" y="3804"/>
                    </a:lnTo>
                    <a:lnTo>
                      <a:pt x="90" y="3943"/>
                    </a:lnTo>
                    <a:lnTo>
                      <a:pt x="47" y="4089"/>
                    </a:lnTo>
                    <a:lnTo>
                      <a:pt x="0" y="4237"/>
                    </a:lnTo>
                    <a:lnTo>
                      <a:pt x="20" y="4243"/>
                    </a:lnTo>
                    <a:lnTo>
                      <a:pt x="65" y="4096"/>
                    </a:lnTo>
                    <a:lnTo>
                      <a:pt x="108" y="3949"/>
                    </a:lnTo>
                    <a:lnTo>
                      <a:pt x="155" y="3810"/>
                    </a:lnTo>
                    <a:lnTo>
                      <a:pt x="202" y="3671"/>
                    </a:lnTo>
                    <a:lnTo>
                      <a:pt x="248" y="3535"/>
                    </a:lnTo>
                    <a:lnTo>
                      <a:pt x="298" y="3398"/>
                    </a:lnTo>
                    <a:lnTo>
                      <a:pt x="344" y="3269"/>
                    </a:lnTo>
                    <a:lnTo>
                      <a:pt x="396" y="3139"/>
                    </a:lnTo>
                    <a:lnTo>
                      <a:pt x="446" y="3012"/>
                    </a:lnTo>
                    <a:lnTo>
                      <a:pt x="498" y="2885"/>
                    </a:lnTo>
                    <a:lnTo>
                      <a:pt x="551" y="2759"/>
                    </a:lnTo>
                    <a:lnTo>
                      <a:pt x="606" y="2635"/>
                    </a:lnTo>
                    <a:lnTo>
                      <a:pt x="663" y="2510"/>
                    </a:lnTo>
                    <a:lnTo>
                      <a:pt x="722" y="2387"/>
                    </a:lnTo>
                    <a:lnTo>
                      <a:pt x="781" y="2267"/>
                    </a:lnTo>
                    <a:lnTo>
                      <a:pt x="845" y="2143"/>
                    </a:lnTo>
                    <a:lnTo>
                      <a:pt x="908" y="2018"/>
                    </a:lnTo>
                    <a:lnTo>
                      <a:pt x="975" y="1895"/>
                    </a:lnTo>
                    <a:lnTo>
                      <a:pt x="1043" y="1771"/>
                    </a:lnTo>
                    <a:lnTo>
                      <a:pt x="1114" y="1651"/>
                    </a:lnTo>
                    <a:lnTo>
                      <a:pt x="1189" y="1526"/>
                    </a:lnTo>
                    <a:lnTo>
                      <a:pt x="1263" y="1400"/>
                    </a:lnTo>
                    <a:lnTo>
                      <a:pt x="1343" y="1269"/>
                    </a:lnTo>
                    <a:lnTo>
                      <a:pt x="1424" y="1140"/>
                    </a:lnTo>
                    <a:lnTo>
                      <a:pt x="1510" y="1010"/>
                    </a:lnTo>
                    <a:lnTo>
                      <a:pt x="1598" y="873"/>
                    </a:lnTo>
                    <a:lnTo>
                      <a:pt x="1690" y="737"/>
                    </a:lnTo>
                    <a:lnTo>
                      <a:pt x="1783" y="598"/>
                    </a:lnTo>
                    <a:lnTo>
                      <a:pt x="1882" y="459"/>
                    </a:lnTo>
                    <a:lnTo>
                      <a:pt x="1984" y="314"/>
                    </a:lnTo>
                    <a:lnTo>
                      <a:pt x="2090" y="165"/>
                    </a:lnTo>
                    <a:lnTo>
                      <a:pt x="2198" y="12"/>
                    </a:lnTo>
                    <a:lnTo>
                      <a:pt x="2179" y="0"/>
                    </a:lnTo>
                    <a:lnTo>
                      <a:pt x="2198" y="12"/>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29" name="Freeform 11"/>
              <p:cNvSpPr>
                <a:spLocks/>
              </p:cNvSpPr>
              <p:nvPr/>
            </p:nvSpPr>
            <p:spPr bwMode="auto">
              <a:xfrm>
                <a:off x="4283" y="2264"/>
                <a:ext cx="671" cy="1393"/>
              </a:xfrm>
              <a:custGeom>
                <a:avLst/>
                <a:gdLst>
                  <a:gd name="T0" fmla="*/ 19 w 2015"/>
                  <a:gd name="T1" fmla="*/ 4179 h 4179"/>
                  <a:gd name="T2" fmla="*/ 78 w 2015"/>
                  <a:gd name="T3" fmla="*/ 3922 h 4179"/>
                  <a:gd name="T4" fmla="*/ 152 w 2015"/>
                  <a:gd name="T5" fmla="*/ 3663 h 4179"/>
                  <a:gd name="T6" fmla="*/ 239 w 2015"/>
                  <a:gd name="T7" fmla="*/ 3398 h 4179"/>
                  <a:gd name="T8" fmla="*/ 337 w 2015"/>
                  <a:gd name="T9" fmla="*/ 3133 h 4179"/>
                  <a:gd name="T10" fmla="*/ 446 w 2015"/>
                  <a:gd name="T11" fmla="*/ 2863 h 4179"/>
                  <a:gd name="T12" fmla="*/ 566 w 2015"/>
                  <a:gd name="T13" fmla="*/ 2598 h 4179"/>
                  <a:gd name="T14" fmla="*/ 694 w 2015"/>
                  <a:gd name="T15" fmla="*/ 2328 h 4179"/>
                  <a:gd name="T16" fmla="*/ 829 w 2015"/>
                  <a:gd name="T17" fmla="*/ 2059 h 4179"/>
                  <a:gd name="T18" fmla="*/ 972 w 2015"/>
                  <a:gd name="T19" fmla="*/ 1792 h 4179"/>
                  <a:gd name="T20" fmla="*/ 1117 w 2015"/>
                  <a:gd name="T21" fmla="*/ 1526 h 4179"/>
                  <a:gd name="T22" fmla="*/ 1266 w 2015"/>
                  <a:gd name="T23" fmla="*/ 1263 h 4179"/>
                  <a:gd name="T24" fmla="*/ 1417 w 2015"/>
                  <a:gd name="T25" fmla="*/ 1006 h 4179"/>
                  <a:gd name="T26" fmla="*/ 1570 w 2015"/>
                  <a:gd name="T27" fmla="*/ 749 h 4179"/>
                  <a:gd name="T28" fmla="*/ 1721 w 2015"/>
                  <a:gd name="T29" fmla="*/ 499 h 4179"/>
                  <a:gd name="T30" fmla="*/ 1870 w 2015"/>
                  <a:gd name="T31" fmla="*/ 255 h 4179"/>
                  <a:gd name="T32" fmla="*/ 2015 w 2015"/>
                  <a:gd name="T33" fmla="*/ 12 h 4179"/>
                  <a:gd name="T34" fmla="*/ 1996 w 2015"/>
                  <a:gd name="T35" fmla="*/ 0 h 4179"/>
                  <a:gd name="T36" fmla="*/ 1851 w 2015"/>
                  <a:gd name="T37" fmla="*/ 242 h 4179"/>
                  <a:gd name="T38" fmla="*/ 1702 w 2015"/>
                  <a:gd name="T39" fmla="*/ 487 h 4179"/>
                  <a:gd name="T40" fmla="*/ 1551 w 2015"/>
                  <a:gd name="T41" fmla="*/ 737 h 4179"/>
                  <a:gd name="T42" fmla="*/ 1399 w 2015"/>
                  <a:gd name="T43" fmla="*/ 994 h 4179"/>
                  <a:gd name="T44" fmla="*/ 1247 w 2015"/>
                  <a:gd name="T45" fmla="*/ 1257 h 4179"/>
                  <a:gd name="T46" fmla="*/ 1099 w 2015"/>
                  <a:gd name="T47" fmla="*/ 1520 h 4179"/>
                  <a:gd name="T48" fmla="*/ 953 w 2015"/>
                  <a:gd name="T49" fmla="*/ 1786 h 4179"/>
                  <a:gd name="T50" fmla="*/ 811 w 2015"/>
                  <a:gd name="T51" fmla="*/ 2053 h 4179"/>
                  <a:gd name="T52" fmla="*/ 674 w 2015"/>
                  <a:gd name="T53" fmla="*/ 2322 h 4179"/>
                  <a:gd name="T54" fmla="*/ 548 w 2015"/>
                  <a:gd name="T55" fmla="*/ 2591 h 4179"/>
                  <a:gd name="T56" fmla="*/ 427 w 2015"/>
                  <a:gd name="T57" fmla="*/ 2857 h 4179"/>
                  <a:gd name="T58" fmla="*/ 319 w 2015"/>
                  <a:gd name="T59" fmla="*/ 3127 h 4179"/>
                  <a:gd name="T60" fmla="*/ 219 w 2015"/>
                  <a:gd name="T61" fmla="*/ 3392 h 4179"/>
                  <a:gd name="T62" fmla="*/ 133 w 2015"/>
                  <a:gd name="T63" fmla="*/ 3655 h 4179"/>
                  <a:gd name="T64" fmla="*/ 59 w 2015"/>
                  <a:gd name="T65" fmla="*/ 3922 h 4179"/>
                  <a:gd name="T66" fmla="*/ 0 w 2015"/>
                  <a:gd name="T67" fmla="*/ 4179 h 4179"/>
                  <a:gd name="T68" fmla="*/ 19 w 2015"/>
                  <a:gd name="T69" fmla="*/ 4179 h 41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15"/>
                  <a:gd name="T106" fmla="*/ 0 h 4179"/>
                  <a:gd name="T107" fmla="*/ 2015 w 2015"/>
                  <a:gd name="T108" fmla="*/ 4179 h 41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15" h="4179">
                    <a:moveTo>
                      <a:pt x="19" y="4179"/>
                    </a:moveTo>
                    <a:lnTo>
                      <a:pt x="78" y="3922"/>
                    </a:lnTo>
                    <a:lnTo>
                      <a:pt x="152" y="3663"/>
                    </a:lnTo>
                    <a:lnTo>
                      <a:pt x="239" y="3398"/>
                    </a:lnTo>
                    <a:lnTo>
                      <a:pt x="337" y="3133"/>
                    </a:lnTo>
                    <a:lnTo>
                      <a:pt x="446" y="2863"/>
                    </a:lnTo>
                    <a:lnTo>
                      <a:pt x="566" y="2598"/>
                    </a:lnTo>
                    <a:lnTo>
                      <a:pt x="694" y="2328"/>
                    </a:lnTo>
                    <a:lnTo>
                      <a:pt x="829" y="2059"/>
                    </a:lnTo>
                    <a:lnTo>
                      <a:pt x="972" y="1792"/>
                    </a:lnTo>
                    <a:lnTo>
                      <a:pt x="1117" y="1526"/>
                    </a:lnTo>
                    <a:lnTo>
                      <a:pt x="1266" y="1263"/>
                    </a:lnTo>
                    <a:lnTo>
                      <a:pt x="1417" y="1006"/>
                    </a:lnTo>
                    <a:lnTo>
                      <a:pt x="1570" y="749"/>
                    </a:lnTo>
                    <a:lnTo>
                      <a:pt x="1721" y="499"/>
                    </a:lnTo>
                    <a:lnTo>
                      <a:pt x="1870" y="255"/>
                    </a:lnTo>
                    <a:lnTo>
                      <a:pt x="2015" y="12"/>
                    </a:lnTo>
                    <a:lnTo>
                      <a:pt x="1996" y="0"/>
                    </a:lnTo>
                    <a:lnTo>
                      <a:pt x="1851" y="242"/>
                    </a:lnTo>
                    <a:lnTo>
                      <a:pt x="1702" y="487"/>
                    </a:lnTo>
                    <a:lnTo>
                      <a:pt x="1551" y="737"/>
                    </a:lnTo>
                    <a:lnTo>
                      <a:pt x="1399" y="994"/>
                    </a:lnTo>
                    <a:lnTo>
                      <a:pt x="1247" y="1257"/>
                    </a:lnTo>
                    <a:lnTo>
                      <a:pt x="1099" y="1520"/>
                    </a:lnTo>
                    <a:lnTo>
                      <a:pt x="953" y="1786"/>
                    </a:lnTo>
                    <a:lnTo>
                      <a:pt x="811" y="2053"/>
                    </a:lnTo>
                    <a:lnTo>
                      <a:pt x="674" y="2322"/>
                    </a:lnTo>
                    <a:lnTo>
                      <a:pt x="548" y="2591"/>
                    </a:lnTo>
                    <a:lnTo>
                      <a:pt x="427" y="2857"/>
                    </a:lnTo>
                    <a:lnTo>
                      <a:pt x="319" y="3127"/>
                    </a:lnTo>
                    <a:lnTo>
                      <a:pt x="219" y="3392"/>
                    </a:lnTo>
                    <a:lnTo>
                      <a:pt x="133" y="3655"/>
                    </a:lnTo>
                    <a:lnTo>
                      <a:pt x="59" y="3922"/>
                    </a:lnTo>
                    <a:lnTo>
                      <a:pt x="0" y="4179"/>
                    </a:lnTo>
                    <a:lnTo>
                      <a:pt x="19" y="4179"/>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0" name="Freeform 12"/>
              <p:cNvSpPr>
                <a:spLocks/>
              </p:cNvSpPr>
              <p:nvPr/>
            </p:nvSpPr>
            <p:spPr bwMode="auto">
              <a:xfrm>
                <a:off x="4209" y="3657"/>
                <a:ext cx="80" cy="314"/>
              </a:xfrm>
              <a:custGeom>
                <a:avLst/>
                <a:gdLst>
                  <a:gd name="T0" fmla="*/ 18 w 241"/>
                  <a:gd name="T1" fmla="*/ 944 h 944"/>
                  <a:gd name="T2" fmla="*/ 18 w 241"/>
                  <a:gd name="T3" fmla="*/ 938 h 944"/>
                  <a:gd name="T4" fmla="*/ 241 w 241"/>
                  <a:gd name="T5" fmla="*/ 0 h 944"/>
                  <a:gd name="T6" fmla="*/ 222 w 241"/>
                  <a:gd name="T7" fmla="*/ 0 h 944"/>
                  <a:gd name="T8" fmla="*/ 0 w 241"/>
                  <a:gd name="T9" fmla="*/ 938 h 944"/>
                  <a:gd name="T10" fmla="*/ 0 w 241"/>
                  <a:gd name="T11" fmla="*/ 931 h 944"/>
                  <a:gd name="T12" fmla="*/ 18 w 241"/>
                  <a:gd name="T13" fmla="*/ 944 h 944"/>
                  <a:gd name="T14" fmla="*/ 18 w 241"/>
                  <a:gd name="T15" fmla="*/ 941 h 944"/>
                  <a:gd name="T16" fmla="*/ 18 w 241"/>
                  <a:gd name="T17" fmla="*/ 938 h 944"/>
                  <a:gd name="T18" fmla="*/ 18 w 241"/>
                  <a:gd name="T19" fmla="*/ 944 h 9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1"/>
                  <a:gd name="T31" fmla="*/ 0 h 944"/>
                  <a:gd name="T32" fmla="*/ 241 w 241"/>
                  <a:gd name="T33" fmla="*/ 944 h 9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1" h="944">
                    <a:moveTo>
                      <a:pt x="18" y="944"/>
                    </a:moveTo>
                    <a:lnTo>
                      <a:pt x="18" y="938"/>
                    </a:lnTo>
                    <a:lnTo>
                      <a:pt x="241" y="0"/>
                    </a:lnTo>
                    <a:lnTo>
                      <a:pt x="222" y="0"/>
                    </a:lnTo>
                    <a:lnTo>
                      <a:pt x="0" y="938"/>
                    </a:lnTo>
                    <a:lnTo>
                      <a:pt x="0" y="931"/>
                    </a:lnTo>
                    <a:lnTo>
                      <a:pt x="18" y="944"/>
                    </a:lnTo>
                    <a:lnTo>
                      <a:pt x="18" y="941"/>
                    </a:lnTo>
                    <a:lnTo>
                      <a:pt x="18" y="938"/>
                    </a:lnTo>
                    <a:lnTo>
                      <a:pt x="18" y="944"/>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1" name="Freeform 13"/>
              <p:cNvSpPr>
                <a:spLocks/>
              </p:cNvSpPr>
              <p:nvPr/>
            </p:nvSpPr>
            <p:spPr bwMode="auto">
              <a:xfrm>
                <a:off x="4063" y="3967"/>
                <a:ext cx="152" cy="197"/>
              </a:xfrm>
              <a:custGeom>
                <a:avLst/>
                <a:gdLst>
                  <a:gd name="T0" fmla="*/ 18 w 455"/>
                  <a:gd name="T1" fmla="*/ 533 h 592"/>
                  <a:gd name="T2" fmla="*/ 37 w 455"/>
                  <a:gd name="T3" fmla="*/ 543 h 592"/>
                  <a:gd name="T4" fmla="*/ 455 w 455"/>
                  <a:gd name="T5" fmla="*/ 13 h 592"/>
                  <a:gd name="T6" fmla="*/ 437 w 455"/>
                  <a:gd name="T7" fmla="*/ 0 h 592"/>
                  <a:gd name="T8" fmla="*/ 18 w 455"/>
                  <a:gd name="T9" fmla="*/ 529 h 592"/>
                  <a:gd name="T10" fmla="*/ 37 w 455"/>
                  <a:gd name="T11" fmla="*/ 539 h 592"/>
                  <a:gd name="T12" fmla="*/ 18 w 455"/>
                  <a:gd name="T13" fmla="*/ 533 h 592"/>
                  <a:gd name="T14" fmla="*/ 0 w 455"/>
                  <a:gd name="T15" fmla="*/ 592 h 592"/>
                  <a:gd name="T16" fmla="*/ 37 w 455"/>
                  <a:gd name="T17" fmla="*/ 543 h 592"/>
                  <a:gd name="T18" fmla="*/ 18 w 455"/>
                  <a:gd name="T19" fmla="*/ 533 h 5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5"/>
                  <a:gd name="T31" fmla="*/ 0 h 592"/>
                  <a:gd name="T32" fmla="*/ 455 w 455"/>
                  <a:gd name="T33" fmla="*/ 592 h 5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5" h="592">
                    <a:moveTo>
                      <a:pt x="18" y="533"/>
                    </a:moveTo>
                    <a:lnTo>
                      <a:pt x="37" y="543"/>
                    </a:lnTo>
                    <a:lnTo>
                      <a:pt x="455" y="13"/>
                    </a:lnTo>
                    <a:lnTo>
                      <a:pt x="437" y="0"/>
                    </a:lnTo>
                    <a:lnTo>
                      <a:pt x="18" y="529"/>
                    </a:lnTo>
                    <a:lnTo>
                      <a:pt x="37" y="539"/>
                    </a:lnTo>
                    <a:lnTo>
                      <a:pt x="18" y="533"/>
                    </a:lnTo>
                    <a:lnTo>
                      <a:pt x="0" y="592"/>
                    </a:lnTo>
                    <a:lnTo>
                      <a:pt x="37" y="543"/>
                    </a:lnTo>
                    <a:lnTo>
                      <a:pt x="18" y="533"/>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2" name="Freeform 14"/>
              <p:cNvSpPr>
                <a:spLocks/>
              </p:cNvSpPr>
              <p:nvPr/>
            </p:nvSpPr>
            <p:spPr bwMode="auto">
              <a:xfrm>
                <a:off x="4069" y="3676"/>
                <a:ext cx="159" cy="471"/>
              </a:xfrm>
              <a:custGeom>
                <a:avLst/>
                <a:gdLst>
                  <a:gd name="T0" fmla="*/ 458 w 478"/>
                  <a:gd name="T1" fmla="*/ 0 h 1412"/>
                  <a:gd name="T2" fmla="*/ 0 w 478"/>
                  <a:gd name="T3" fmla="*/ 1406 h 1412"/>
                  <a:gd name="T4" fmla="*/ 19 w 478"/>
                  <a:gd name="T5" fmla="*/ 1412 h 1412"/>
                  <a:gd name="T6" fmla="*/ 478 w 478"/>
                  <a:gd name="T7" fmla="*/ 6 h 1412"/>
                  <a:gd name="T8" fmla="*/ 458 w 478"/>
                  <a:gd name="T9" fmla="*/ 0 h 1412"/>
                  <a:gd name="T10" fmla="*/ 0 60000 65536"/>
                  <a:gd name="T11" fmla="*/ 0 60000 65536"/>
                  <a:gd name="T12" fmla="*/ 0 60000 65536"/>
                  <a:gd name="T13" fmla="*/ 0 60000 65536"/>
                  <a:gd name="T14" fmla="*/ 0 60000 65536"/>
                  <a:gd name="T15" fmla="*/ 0 w 478"/>
                  <a:gd name="T16" fmla="*/ 0 h 1412"/>
                  <a:gd name="T17" fmla="*/ 478 w 478"/>
                  <a:gd name="T18" fmla="*/ 1412 h 1412"/>
                </a:gdLst>
                <a:ahLst/>
                <a:cxnLst>
                  <a:cxn ang="T10">
                    <a:pos x="T0" y="T1"/>
                  </a:cxn>
                  <a:cxn ang="T11">
                    <a:pos x="T2" y="T3"/>
                  </a:cxn>
                  <a:cxn ang="T12">
                    <a:pos x="T4" y="T5"/>
                  </a:cxn>
                  <a:cxn ang="T13">
                    <a:pos x="T6" y="T7"/>
                  </a:cxn>
                  <a:cxn ang="T14">
                    <a:pos x="T8" y="T9"/>
                  </a:cxn>
                </a:cxnLst>
                <a:rect l="T15" t="T16" r="T17" b="T18"/>
                <a:pathLst>
                  <a:path w="478" h="1412">
                    <a:moveTo>
                      <a:pt x="458" y="0"/>
                    </a:moveTo>
                    <a:lnTo>
                      <a:pt x="0" y="1406"/>
                    </a:lnTo>
                    <a:lnTo>
                      <a:pt x="19" y="1412"/>
                    </a:lnTo>
                    <a:lnTo>
                      <a:pt x="478" y="6"/>
                    </a:lnTo>
                    <a:lnTo>
                      <a:pt x="458" y="0"/>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3" name="Freeform 15"/>
              <p:cNvSpPr>
                <a:spLocks/>
              </p:cNvSpPr>
              <p:nvPr/>
            </p:nvSpPr>
            <p:spPr bwMode="auto">
              <a:xfrm>
                <a:off x="4131" y="2018"/>
                <a:ext cx="1001" cy="1663"/>
              </a:xfrm>
              <a:custGeom>
                <a:avLst/>
                <a:gdLst>
                  <a:gd name="T0" fmla="*/ 2445 w 3002"/>
                  <a:gd name="T1" fmla="*/ 217 h 4989"/>
                  <a:gd name="T2" fmla="*/ 1823 w 3002"/>
                  <a:gd name="T3" fmla="*/ 684 h 4989"/>
                  <a:gd name="T4" fmla="*/ 1297 w 3002"/>
                  <a:gd name="T5" fmla="*/ 1299 h 4989"/>
                  <a:gd name="T6" fmla="*/ 866 w 3002"/>
                  <a:gd name="T7" fmla="*/ 1990 h 4989"/>
                  <a:gd name="T8" fmla="*/ 527 w 3002"/>
                  <a:gd name="T9" fmla="*/ 2693 h 4989"/>
                  <a:gd name="T10" fmla="*/ 272 w 3002"/>
                  <a:gd name="T11" fmla="*/ 3340 h 4989"/>
                  <a:gd name="T12" fmla="*/ 102 w 3002"/>
                  <a:gd name="T13" fmla="*/ 3860 h 4989"/>
                  <a:gd name="T14" fmla="*/ 12 w 3002"/>
                  <a:gd name="T15" fmla="*/ 4191 h 4989"/>
                  <a:gd name="T16" fmla="*/ 155 w 3002"/>
                  <a:gd name="T17" fmla="*/ 4528 h 4989"/>
                  <a:gd name="T18" fmla="*/ 245 w 3002"/>
                  <a:gd name="T19" fmla="*/ 4891 h 4989"/>
                  <a:gd name="T20" fmla="*/ 455 w 3002"/>
                  <a:gd name="T21" fmla="*/ 4469 h 4989"/>
                  <a:gd name="T22" fmla="*/ 672 w 3002"/>
                  <a:gd name="T23" fmla="*/ 3885 h 4989"/>
                  <a:gd name="T24" fmla="*/ 870 w 3002"/>
                  <a:gd name="T25" fmla="*/ 3389 h 4989"/>
                  <a:gd name="T26" fmla="*/ 1074 w 3002"/>
                  <a:gd name="T27" fmla="*/ 2946 h 4989"/>
                  <a:gd name="T28" fmla="*/ 1300 w 3002"/>
                  <a:gd name="T29" fmla="*/ 2510 h 4989"/>
                  <a:gd name="T30" fmla="*/ 1576 w 3002"/>
                  <a:gd name="T31" fmla="*/ 2048 h 4989"/>
                  <a:gd name="T32" fmla="*/ 1919 w 3002"/>
                  <a:gd name="T33" fmla="*/ 1523 h 4989"/>
                  <a:gd name="T34" fmla="*/ 2352 w 3002"/>
                  <a:gd name="T35" fmla="*/ 895 h 4989"/>
                  <a:gd name="T36" fmla="*/ 2250 w 3002"/>
                  <a:gd name="T37" fmla="*/ 1095 h 4989"/>
                  <a:gd name="T38" fmla="*/ 1937 w 3002"/>
                  <a:gd name="T39" fmla="*/ 1613 h 4989"/>
                  <a:gd name="T40" fmla="*/ 1631 w 3002"/>
                  <a:gd name="T41" fmla="*/ 2142 h 4989"/>
                  <a:gd name="T42" fmla="*/ 1337 w 3002"/>
                  <a:gd name="T43" fmla="*/ 2677 h 4989"/>
                  <a:gd name="T44" fmla="*/ 1068 w 3002"/>
                  <a:gd name="T45" fmla="*/ 3219 h 4989"/>
                  <a:gd name="T46" fmla="*/ 827 w 3002"/>
                  <a:gd name="T47" fmla="*/ 3767 h 4989"/>
                  <a:gd name="T48" fmla="*/ 629 w 3002"/>
                  <a:gd name="T49" fmla="*/ 4311 h 4989"/>
                  <a:gd name="T50" fmla="*/ 480 w 3002"/>
                  <a:gd name="T51" fmla="*/ 4853 h 4989"/>
                  <a:gd name="T52" fmla="*/ 576 w 3002"/>
                  <a:gd name="T53" fmla="*/ 4893 h 4989"/>
                  <a:gd name="T54" fmla="*/ 790 w 3002"/>
                  <a:gd name="T55" fmla="*/ 4819 h 4989"/>
                  <a:gd name="T56" fmla="*/ 1019 w 3002"/>
                  <a:gd name="T57" fmla="*/ 4785 h 4989"/>
                  <a:gd name="T58" fmla="*/ 1225 w 3002"/>
                  <a:gd name="T59" fmla="*/ 4775 h 4989"/>
                  <a:gd name="T60" fmla="*/ 1547 w 3002"/>
                  <a:gd name="T61" fmla="*/ 4342 h 4989"/>
                  <a:gd name="T62" fmla="*/ 1829 w 3002"/>
                  <a:gd name="T63" fmla="*/ 3782 h 4989"/>
                  <a:gd name="T64" fmla="*/ 2052 w 3002"/>
                  <a:gd name="T65" fmla="*/ 3262 h 4989"/>
                  <a:gd name="T66" fmla="*/ 2256 w 3002"/>
                  <a:gd name="T67" fmla="*/ 2791 h 4989"/>
                  <a:gd name="T68" fmla="*/ 2408 w 3002"/>
                  <a:gd name="T69" fmla="*/ 2476 h 4989"/>
                  <a:gd name="T70" fmla="*/ 2538 w 3002"/>
                  <a:gd name="T71" fmla="*/ 2176 h 4989"/>
                  <a:gd name="T72" fmla="*/ 2476 w 3002"/>
                  <a:gd name="T73" fmla="*/ 2093 h 4989"/>
                  <a:gd name="T74" fmla="*/ 2309 w 3002"/>
                  <a:gd name="T75" fmla="*/ 2036 h 4989"/>
                  <a:gd name="T76" fmla="*/ 2133 w 3002"/>
                  <a:gd name="T77" fmla="*/ 1984 h 4989"/>
                  <a:gd name="T78" fmla="*/ 1980 w 3002"/>
                  <a:gd name="T79" fmla="*/ 1978 h 4989"/>
                  <a:gd name="T80" fmla="*/ 2027 w 3002"/>
                  <a:gd name="T81" fmla="*/ 1922 h 4989"/>
                  <a:gd name="T82" fmla="*/ 2207 w 3002"/>
                  <a:gd name="T83" fmla="*/ 1891 h 4989"/>
                  <a:gd name="T84" fmla="*/ 2429 w 3002"/>
                  <a:gd name="T85" fmla="*/ 1882 h 4989"/>
                  <a:gd name="T86" fmla="*/ 2656 w 3002"/>
                  <a:gd name="T87" fmla="*/ 1850 h 4989"/>
                  <a:gd name="T88" fmla="*/ 2786 w 3002"/>
                  <a:gd name="T89" fmla="*/ 1631 h 4989"/>
                  <a:gd name="T90" fmla="*/ 2878 w 3002"/>
                  <a:gd name="T91" fmla="*/ 1299 h 4989"/>
                  <a:gd name="T92" fmla="*/ 2804 w 3002"/>
                  <a:gd name="T93" fmla="*/ 1201 h 4989"/>
                  <a:gd name="T94" fmla="*/ 2649 w 3002"/>
                  <a:gd name="T95" fmla="*/ 1201 h 4989"/>
                  <a:gd name="T96" fmla="*/ 2494 w 3002"/>
                  <a:gd name="T97" fmla="*/ 1207 h 4989"/>
                  <a:gd name="T98" fmla="*/ 2352 w 3002"/>
                  <a:gd name="T99" fmla="*/ 1217 h 4989"/>
                  <a:gd name="T100" fmla="*/ 2429 w 3002"/>
                  <a:gd name="T101" fmla="*/ 1154 h 4989"/>
                  <a:gd name="T102" fmla="*/ 2594 w 3002"/>
                  <a:gd name="T103" fmla="*/ 1095 h 4989"/>
                  <a:gd name="T104" fmla="*/ 2764 w 3002"/>
                  <a:gd name="T105" fmla="*/ 1056 h 4989"/>
                  <a:gd name="T106" fmla="*/ 2925 w 3002"/>
                  <a:gd name="T107" fmla="*/ 1015 h 4989"/>
                  <a:gd name="T108" fmla="*/ 3002 w 3002"/>
                  <a:gd name="T109" fmla="*/ 313 h 49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02"/>
                  <a:gd name="T166" fmla="*/ 0 h 4989"/>
                  <a:gd name="T167" fmla="*/ 3002 w 3002"/>
                  <a:gd name="T168" fmla="*/ 4989 h 49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02" h="4989">
                    <a:moveTo>
                      <a:pt x="2978" y="0"/>
                    </a:moveTo>
                    <a:lnTo>
                      <a:pt x="2792" y="56"/>
                    </a:lnTo>
                    <a:lnTo>
                      <a:pt x="2615" y="130"/>
                    </a:lnTo>
                    <a:lnTo>
                      <a:pt x="2445" y="217"/>
                    </a:lnTo>
                    <a:lnTo>
                      <a:pt x="2278" y="315"/>
                    </a:lnTo>
                    <a:lnTo>
                      <a:pt x="2120" y="427"/>
                    </a:lnTo>
                    <a:lnTo>
                      <a:pt x="1968" y="550"/>
                    </a:lnTo>
                    <a:lnTo>
                      <a:pt x="1823" y="684"/>
                    </a:lnTo>
                    <a:lnTo>
                      <a:pt x="1680" y="826"/>
                    </a:lnTo>
                    <a:lnTo>
                      <a:pt x="1547" y="978"/>
                    </a:lnTo>
                    <a:lnTo>
                      <a:pt x="1421" y="1136"/>
                    </a:lnTo>
                    <a:lnTo>
                      <a:pt x="1297" y="1299"/>
                    </a:lnTo>
                    <a:lnTo>
                      <a:pt x="1182" y="1467"/>
                    </a:lnTo>
                    <a:lnTo>
                      <a:pt x="1071" y="1640"/>
                    </a:lnTo>
                    <a:lnTo>
                      <a:pt x="966" y="1813"/>
                    </a:lnTo>
                    <a:lnTo>
                      <a:pt x="866" y="1990"/>
                    </a:lnTo>
                    <a:lnTo>
                      <a:pt x="774" y="2166"/>
                    </a:lnTo>
                    <a:lnTo>
                      <a:pt x="688" y="2346"/>
                    </a:lnTo>
                    <a:lnTo>
                      <a:pt x="604" y="2519"/>
                    </a:lnTo>
                    <a:lnTo>
                      <a:pt x="527" y="2693"/>
                    </a:lnTo>
                    <a:lnTo>
                      <a:pt x="455" y="2863"/>
                    </a:lnTo>
                    <a:lnTo>
                      <a:pt x="390" y="3027"/>
                    </a:lnTo>
                    <a:lnTo>
                      <a:pt x="328" y="3185"/>
                    </a:lnTo>
                    <a:lnTo>
                      <a:pt x="272" y="3340"/>
                    </a:lnTo>
                    <a:lnTo>
                      <a:pt x="223" y="3481"/>
                    </a:lnTo>
                    <a:lnTo>
                      <a:pt x="180" y="3618"/>
                    </a:lnTo>
                    <a:lnTo>
                      <a:pt x="139" y="3746"/>
                    </a:lnTo>
                    <a:lnTo>
                      <a:pt x="102" y="3860"/>
                    </a:lnTo>
                    <a:lnTo>
                      <a:pt x="71" y="3962"/>
                    </a:lnTo>
                    <a:lnTo>
                      <a:pt x="47" y="4052"/>
                    </a:lnTo>
                    <a:lnTo>
                      <a:pt x="27" y="4128"/>
                    </a:lnTo>
                    <a:lnTo>
                      <a:pt x="12" y="4191"/>
                    </a:lnTo>
                    <a:lnTo>
                      <a:pt x="0" y="4234"/>
                    </a:lnTo>
                    <a:lnTo>
                      <a:pt x="65" y="4340"/>
                    </a:lnTo>
                    <a:lnTo>
                      <a:pt x="115" y="4436"/>
                    </a:lnTo>
                    <a:lnTo>
                      <a:pt x="155" y="4528"/>
                    </a:lnTo>
                    <a:lnTo>
                      <a:pt x="182" y="4618"/>
                    </a:lnTo>
                    <a:lnTo>
                      <a:pt x="204" y="4705"/>
                    </a:lnTo>
                    <a:lnTo>
                      <a:pt x="226" y="4797"/>
                    </a:lnTo>
                    <a:lnTo>
                      <a:pt x="245" y="4891"/>
                    </a:lnTo>
                    <a:lnTo>
                      <a:pt x="266" y="4989"/>
                    </a:lnTo>
                    <a:lnTo>
                      <a:pt x="331" y="4807"/>
                    </a:lnTo>
                    <a:lnTo>
                      <a:pt x="396" y="4634"/>
                    </a:lnTo>
                    <a:lnTo>
                      <a:pt x="455" y="4469"/>
                    </a:lnTo>
                    <a:lnTo>
                      <a:pt x="511" y="4314"/>
                    </a:lnTo>
                    <a:lnTo>
                      <a:pt x="566" y="4163"/>
                    </a:lnTo>
                    <a:lnTo>
                      <a:pt x="619" y="4020"/>
                    </a:lnTo>
                    <a:lnTo>
                      <a:pt x="672" y="3885"/>
                    </a:lnTo>
                    <a:lnTo>
                      <a:pt x="721" y="3754"/>
                    </a:lnTo>
                    <a:lnTo>
                      <a:pt x="774" y="3630"/>
                    </a:lnTo>
                    <a:lnTo>
                      <a:pt x="820" y="3507"/>
                    </a:lnTo>
                    <a:lnTo>
                      <a:pt x="870" y="3389"/>
                    </a:lnTo>
                    <a:lnTo>
                      <a:pt x="919" y="3275"/>
                    </a:lnTo>
                    <a:lnTo>
                      <a:pt x="968" y="3163"/>
                    </a:lnTo>
                    <a:lnTo>
                      <a:pt x="1021" y="3055"/>
                    </a:lnTo>
                    <a:lnTo>
                      <a:pt x="1074" y="2946"/>
                    </a:lnTo>
                    <a:lnTo>
                      <a:pt x="1127" y="2838"/>
                    </a:lnTo>
                    <a:lnTo>
                      <a:pt x="1182" y="2730"/>
                    </a:lnTo>
                    <a:lnTo>
                      <a:pt x="1241" y="2622"/>
                    </a:lnTo>
                    <a:lnTo>
                      <a:pt x="1300" y="2510"/>
                    </a:lnTo>
                    <a:lnTo>
                      <a:pt x="1365" y="2399"/>
                    </a:lnTo>
                    <a:lnTo>
                      <a:pt x="1429" y="2287"/>
                    </a:lnTo>
                    <a:lnTo>
                      <a:pt x="1501" y="2170"/>
                    </a:lnTo>
                    <a:lnTo>
                      <a:pt x="1576" y="2048"/>
                    </a:lnTo>
                    <a:lnTo>
                      <a:pt x="1653" y="1925"/>
                    </a:lnTo>
                    <a:lnTo>
                      <a:pt x="1737" y="1799"/>
                    </a:lnTo>
                    <a:lnTo>
                      <a:pt x="1827" y="1665"/>
                    </a:lnTo>
                    <a:lnTo>
                      <a:pt x="1919" y="1523"/>
                    </a:lnTo>
                    <a:lnTo>
                      <a:pt x="2018" y="1377"/>
                    </a:lnTo>
                    <a:lnTo>
                      <a:pt x="2123" y="1226"/>
                    </a:lnTo>
                    <a:lnTo>
                      <a:pt x="2235" y="1062"/>
                    </a:lnTo>
                    <a:lnTo>
                      <a:pt x="2352" y="895"/>
                    </a:lnTo>
                    <a:lnTo>
                      <a:pt x="2480" y="715"/>
                    </a:lnTo>
                    <a:lnTo>
                      <a:pt x="2402" y="842"/>
                    </a:lnTo>
                    <a:lnTo>
                      <a:pt x="2327" y="966"/>
                    </a:lnTo>
                    <a:lnTo>
                      <a:pt x="2250" y="1095"/>
                    </a:lnTo>
                    <a:lnTo>
                      <a:pt x="2172" y="1223"/>
                    </a:lnTo>
                    <a:lnTo>
                      <a:pt x="2096" y="1352"/>
                    </a:lnTo>
                    <a:lnTo>
                      <a:pt x="2015" y="1483"/>
                    </a:lnTo>
                    <a:lnTo>
                      <a:pt x="1937" y="1613"/>
                    </a:lnTo>
                    <a:lnTo>
                      <a:pt x="1860" y="1742"/>
                    </a:lnTo>
                    <a:lnTo>
                      <a:pt x="1782" y="1876"/>
                    </a:lnTo>
                    <a:lnTo>
                      <a:pt x="1709" y="2009"/>
                    </a:lnTo>
                    <a:lnTo>
                      <a:pt x="1631" y="2142"/>
                    </a:lnTo>
                    <a:lnTo>
                      <a:pt x="1557" y="2275"/>
                    </a:lnTo>
                    <a:lnTo>
                      <a:pt x="1482" y="2408"/>
                    </a:lnTo>
                    <a:lnTo>
                      <a:pt x="1411" y="2540"/>
                    </a:lnTo>
                    <a:lnTo>
                      <a:pt x="1337" y="2677"/>
                    </a:lnTo>
                    <a:lnTo>
                      <a:pt x="1269" y="2813"/>
                    </a:lnTo>
                    <a:lnTo>
                      <a:pt x="1201" y="2950"/>
                    </a:lnTo>
                    <a:lnTo>
                      <a:pt x="1133" y="3083"/>
                    </a:lnTo>
                    <a:lnTo>
                      <a:pt x="1068" y="3219"/>
                    </a:lnTo>
                    <a:lnTo>
                      <a:pt x="1003" y="3355"/>
                    </a:lnTo>
                    <a:lnTo>
                      <a:pt x="944" y="3491"/>
                    </a:lnTo>
                    <a:lnTo>
                      <a:pt x="886" y="3628"/>
                    </a:lnTo>
                    <a:lnTo>
                      <a:pt x="827" y="3767"/>
                    </a:lnTo>
                    <a:lnTo>
                      <a:pt x="774" y="3903"/>
                    </a:lnTo>
                    <a:lnTo>
                      <a:pt x="721" y="4040"/>
                    </a:lnTo>
                    <a:lnTo>
                      <a:pt x="674" y="4175"/>
                    </a:lnTo>
                    <a:lnTo>
                      <a:pt x="629" y="4311"/>
                    </a:lnTo>
                    <a:lnTo>
                      <a:pt x="588" y="4448"/>
                    </a:lnTo>
                    <a:lnTo>
                      <a:pt x="548" y="4583"/>
                    </a:lnTo>
                    <a:lnTo>
                      <a:pt x="511" y="4720"/>
                    </a:lnTo>
                    <a:lnTo>
                      <a:pt x="480" y="4853"/>
                    </a:lnTo>
                    <a:lnTo>
                      <a:pt x="452" y="4989"/>
                    </a:lnTo>
                    <a:lnTo>
                      <a:pt x="490" y="4955"/>
                    </a:lnTo>
                    <a:lnTo>
                      <a:pt x="533" y="4921"/>
                    </a:lnTo>
                    <a:lnTo>
                      <a:pt x="576" y="4893"/>
                    </a:lnTo>
                    <a:lnTo>
                      <a:pt x="625" y="4871"/>
                    </a:lnTo>
                    <a:lnTo>
                      <a:pt x="678" y="4850"/>
                    </a:lnTo>
                    <a:lnTo>
                      <a:pt x="733" y="4834"/>
                    </a:lnTo>
                    <a:lnTo>
                      <a:pt x="790" y="4819"/>
                    </a:lnTo>
                    <a:lnTo>
                      <a:pt x="848" y="4807"/>
                    </a:lnTo>
                    <a:lnTo>
                      <a:pt x="904" y="4797"/>
                    </a:lnTo>
                    <a:lnTo>
                      <a:pt x="962" y="4791"/>
                    </a:lnTo>
                    <a:lnTo>
                      <a:pt x="1019" y="4785"/>
                    </a:lnTo>
                    <a:lnTo>
                      <a:pt x="1074" y="4781"/>
                    </a:lnTo>
                    <a:lnTo>
                      <a:pt x="1127" y="4779"/>
                    </a:lnTo>
                    <a:lnTo>
                      <a:pt x="1176" y="4775"/>
                    </a:lnTo>
                    <a:lnTo>
                      <a:pt x="1225" y="4775"/>
                    </a:lnTo>
                    <a:lnTo>
                      <a:pt x="1269" y="4775"/>
                    </a:lnTo>
                    <a:lnTo>
                      <a:pt x="1368" y="4630"/>
                    </a:lnTo>
                    <a:lnTo>
                      <a:pt x="1461" y="4487"/>
                    </a:lnTo>
                    <a:lnTo>
                      <a:pt x="1547" y="4342"/>
                    </a:lnTo>
                    <a:lnTo>
                      <a:pt x="1625" y="4200"/>
                    </a:lnTo>
                    <a:lnTo>
                      <a:pt x="1699" y="4061"/>
                    </a:lnTo>
                    <a:lnTo>
                      <a:pt x="1768" y="3922"/>
                    </a:lnTo>
                    <a:lnTo>
                      <a:pt x="1829" y="3782"/>
                    </a:lnTo>
                    <a:lnTo>
                      <a:pt x="1888" y="3650"/>
                    </a:lnTo>
                    <a:lnTo>
                      <a:pt x="1944" y="3516"/>
                    </a:lnTo>
                    <a:lnTo>
                      <a:pt x="2000" y="3385"/>
                    </a:lnTo>
                    <a:lnTo>
                      <a:pt x="2052" y="3262"/>
                    </a:lnTo>
                    <a:lnTo>
                      <a:pt x="2102" y="3138"/>
                    </a:lnTo>
                    <a:lnTo>
                      <a:pt x="2154" y="3018"/>
                    </a:lnTo>
                    <a:lnTo>
                      <a:pt x="2204" y="2903"/>
                    </a:lnTo>
                    <a:lnTo>
                      <a:pt x="2256" y="2791"/>
                    </a:lnTo>
                    <a:lnTo>
                      <a:pt x="2309" y="2687"/>
                    </a:lnTo>
                    <a:lnTo>
                      <a:pt x="2343" y="2622"/>
                    </a:lnTo>
                    <a:lnTo>
                      <a:pt x="2378" y="2554"/>
                    </a:lnTo>
                    <a:lnTo>
                      <a:pt x="2408" y="2476"/>
                    </a:lnTo>
                    <a:lnTo>
                      <a:pt x="2439" y="2399"/>
                    </a:lnTo>
                    <a:lnTo>
                      <a:pt x="2470" y="2321"/>
                    </a:lnTo>
                    <a:lnTo>
                      <a:pt x="2504" y="2244"/>
                    </a:lnTo>
                    <a:lnTo>
                      <a:pt x="2538" y="2176"/>
                    </a:lnTo>
                    <a:lnTo>
                      <a:pt x="2572" y="2111"/>
                    </a:lnTo>
                    <a:lnTo>
                      <a:pt x="2544" y="2107"/>
                    </a:lnTo>
                    <a:lnTo>
                      <a:pt x="2510" y="2101"/>
                    </a:lnTo>
                    <a:lnTo>
                      <a:pt x="2476" y="2093"/>
                    </a:lnTo>
                    <a:lnTo>
                      <a:pt x="2439" y="2080"/>
                    </a:lnTo>
                    <a:lnTo>
                      <a:pt x="2396" y="2068"/>
                    </a:lnTo>
                    <a:lnTo>
                      <a:pt x="2355" y="2052"/>
                    </a:lnTo>
                    <a:lnTo>
                      <a:pt x="2309" y="2036"/>
                    </a:lnTo>
                    <a:lnTo>
                      <a:pt x="2266" y="2021"/>
                    </a:lnTo>
                    <a:lnTo>
                      <a:pt x="2223" y="2005"/>
                    </a:lnTo>
                    <a:lnTo>
                      <a:pt x="2176" y="1993"/>
                    </a:lnTo>
                    <a:lnTo>
                      <a:pt x="2133" y="1984"/>
                    </a:lnTo>
                    <a:lnTo>
                      <a:pt x="2092" y="1978"/>
                    </a:lnTo>
                    <a:lnTo>
                      <a:pt x="2052" y="1972"/>
                    </a:lnTo>
                    <a:lnTo>
                      <a:pt x="2015" y="1972"/>
                    </a:lnTo>
                    <a:lnTo>
                      <a:pt x="1980" y="1978"/>
                    </a:lnTo>
                    <a:lnTo>
                      <a:pt x="1950" y="1990"/>
                    </a:lnTo>
                    <a:lnTo>
                      <a:pt x="1968" y="1962"/>
                    </a:lnTo>
                    <a:lnTo>
                      <a:pt x="1996" y="1940"/>
                    </a:lnTo>
                    <a:lnTo>
                      <a:pt x="2027" y="1922"/>
                    </a:lnTo>
                    <a:lnTo>
                      <a:pt x="2068" y="1909"/>
                    </a:lnTo>
                    <a:lnTo>
                      <a:pt x="2111" y="1901"/>
                    </a:lnTo>
                    <a:lnTo>
                      <a:pt x="2157" y="1895"/>
                    </a:lnTo>
                    <a:lnTo>
                      <a:pt x="2207" y="1891"/>
                    </a:lnTo>
                    <a:lnTo>
                      <a:pt x="2260" y="1888"/>
                    </a:lnTo>
                    <a:lnTo>
                      <a:pt x="2315" y="1885"/>
                    </a:lnTo>
                    <a:lnTo>
                      <a:pt x="2370" y="1885"/>
                    </a:lnTo>
                    <a:lnTo>
                      <a:pt x="2429" y="1882"/>
                    </a:lnTo>
                    <a:lnTo>
                      <a:pt x="2488" y="1879"/>
                    </a:lnTo>
                    <a:lnTo>
                      <a:pt x="2544" y="1872"/>
                    </a:lnTo>
                    <a:lnTo>
                      <a:pt x="2600" y="1864"/>
                    </a:lnTo>
                    <a:lnTo>
                      <a:pt x="2656" y="1850"/>
                    </a:lnTo>
                    <a:lnTo>
                      <a:pt x="2708" y="1836"/>
                    </a:lnTo>
                    <a:lnTo>
                      <a:pt x="2739" y="1770"/>
                    </a:lnTo>
                    <a:lnTo>
                      <a:pt x="2764" y="1703"/>
                    </a:lnTo>
                    <a:lnTo>
                      <a:pt x="2786" y="1631"/>
                    </a:lnTo>
                    <a:lnTo>
                      <a:pt x="2807" y="1556"/>
                    </a:lnTo>
                    <a:lnTo>
                      <a:pt x="2829" y="1479"/>
                    </a:lnTo>
                    <a:lnTo>
                      <a:pt x="2851" y="1393"/>
                    </a:lnTo>
                    <a:lnTo>
                      <a:pt x="2878" y="1299"/>
                    </a:lnTo>
                    <a:lnTo>
                      <a:pt x="2909" y="1201"/>
                    </a:lnTo>
                    <a:lnTo>
                      <a:pt x="2876" y="1201"/>
                    </a:lnTo>
                    <a:lnTo>
                      <a:pt x="2841" y="1201"/>
                    </a:lnTo>
                    <a:lnTo>
                      <a:pt x="2804" y="1201"/>
                    </a:lnTo>
                    <a:lnTo>
                      <a:pt x="2767" y="1201"/>
                    </a:lnTo>
                    <a:lnTo>
                      <a:pt x="2729" y="1201"/>
                    </a:lnTo>
                    <a:lnTo>
                      <a:pt x="2690" y="1201"/>
                    </a:lnTo>
                    <a:lnTo>
                      <a:pt x="2649" y="1201"/>
                    </a:lnTo>
                    <a:lnTo>
                      <a:pt x="2612" y="1201"/>
                    </a:lnTo>
                    <a:lnTo>
                      <a:pt x="2572" y="1205"/>
                    </a:lnTo>
                    <a:lnTo>
                      <a:pt x="2531" y="1205"/>
                    </a:lnTo>
                    <a:lnTo>
                      <a:pt x="2494" y="1207"/>
                    </a:lnTo>
                    <a:lnTo>
                      <a:pt x="2454" y="1207"/>
                    </a:lnTo>
                    <a:lnTo>
                      <a:pt x="2421" y="1211"/>
                    </a:lnTo>
                    <a:lnTo>
                      <a:pt x="2386" y="1213"/>
                    </a:lnTo>
                    <a:lnTo>
                      <a:pt x="2352" y="1217"/>
                    </a:lnTo>
                    <a:lnTo>
                      <a:pt x="2321" y="1219"/>
                    </a:lnTo>
                    <a:lnTo>
                      <a:pt x="2355" y="1195"/>
                    </a:lnTo>
                    <a:lnTo>
                      <a:pt x="2392" y="1173"/>
                    </a:lnTo>
                    <a:lnTo>
                      <a:pt x="2429" y="1154"/>
                    </a:lnTo>
                    <a:lnTo>
                      <a:pt x="2470" y="1136"/>
                    </a:lnTo>
                    <a:lnTo>
                      <a:pt x="2510" y="1121"/>
                    </a:lnTo>
                    <a:lnTo>
                      <a:pt x="2550" y="1109"/>
                    </a:lnTo>
                    <a:lnTo>
                      <a:pt x="2594" y="1095"/>
                    </a:lnTo>
                    <a:lnTo>
                      <a:pt x="2637" y="1083"/>
                    </a:lnTo>
                    <a:lnTo>
                      <a:pt x="2680" y="1074"/>
                    </a:lnTo>
                    <a:lnTo>
                      <a:pt x="2723" y="1064"/>
                    </a:lnTo>
                    <a:lnTo>
                      <a:pt x="2764" y="1056"/>
                    </a:lnTo>
                    <a:lnTo>
                      <a:pt x="2807" y="1046"/>
                    </a:lnTo>
                    <a:lnTo>
                      <a:pt x="2847" y="1037"/>
                    </a:lnTo>
                    <a:lnTo>
                      <a:pt x="2888" y="1028"/>
                    </a:lnTo>
                    <a:lnTo>
                      <a:pt x="2925" y="1015"/>
                    </a:lnTo>
                    <a:lnTo>
                      <a:pt x="2962" y="1005"/>
                    </a:lnTo>
                    <a:lnTo>
                      <a:pt x="2984" y="842"/>
                    </a:lnTo>
                    <a:lnTo>
                      <a:pt x="2999" y="603"/>
                    </a:lnTo>
                    <a:lnTo>
                      <a:pt x="3002" y="313"/>
                    </a:lnTo>
                    <a:lnTo>
                      <a:pt x="2978" y="0"/>
                    </a:lnTo>
                    <a:close/>
                  </a:path>
                </a:pathLst>
              </a:custGeom>
              <a:solidFill>
                <a:srgbClr val="FFFFFF">
                  <a:alpha val="50195"/>
                </a:srgbClr>
              </a:solidFill>
              <a:ln w="11113">
                <a:solidFill>
                  <a:srgbClr val="000000"/>
                </a:solidFill>
                <a:prstDash val="solid"/>
                <a:round/>
                <a:headEnd/>
                <a:tailEnd/>
              </a:ln>
            </p:spPr>
            <p:txBody>
              <a:bodyPr lIns="16" tIns="8" rIns="16" bIns="8">
                <a:spAutoFit/>
              </a:bodyPr>
              <a:lstStyle/>
              <a:p>
                <a:endParaRPr lang="ar-SA"/>
              </a:p>
            </p:txBody>
          </p:sp>
          <p:sp>
            <p:nvSpPr>
              <p:cNvPr id="5134" name="Freeform 16"/>
              <p:cNvSpPr>
                <a:spLocks/>
              </p:cNvSpPr>
              <p:nvPr/>
            </p:nvSpPr>
            <p:spPr bwMode="auto">
              <a:xfrm>
                <a:off x="4028" y="3883"/>
                <a:ext cx="207" cy="429"/>
              </a:xfrm>
              <a:custGeom>
                <a:avLst/>
                <a:gdLst>
                  <a:gd name="T0" fmla="*/ 375 w 623"/>
                  <a:gd name="T1" fmla="*/ 33 h 1288"/>
                  <a:gd name="T2" fmla="*/ 396 w 623"/>
                  <a:gd name="T3" fmla="*/ 55 h 1288"/>
                  <a:gd name="T4" fmla="*/ 418 w 623"/>
                  <a:gd name="T5" fmla="*/ 71 h 1288"/>
                  <a:gd name="T6" fmla="*/ 439 w 623"/>
                  <a:gd name="T7" fmla="*/ 86 h 1288"/>
                  <a:gd name="T8" fmla="*/ 465 w 623"/>
                  <a:gd name="T9" fmla="*/ 92 h 1288"/>
                  <a:gd name="T10" fmla="*/ 496 w 623"/>
                  <a:gd name="T11" fmla="*/ 90 h 1288"/>
                  <a:gd name="T12" fmla="*/ 530 w 623"/>
                  <a:gd name="T13" fmla="*/ 74 h 1288"/>
                  <a:gd name="T14" fmla="*/ 570 w 623"/>
                  <a:gd name="T15" fmla="*/ 47 h 1288"/>
                  <a:gd name="T16" fmla="*/ 616 w 623"/>
                  <a:gd name="T17" fmla="*/ 0 h 1288"/>
                  <a:gd name="T18" fmla="*/ 623 w 623"/>
                  <a:gd name="T19" fmla="*/ 9 h 1288"/>
                  <a:gd name="T20" fmla="*/ 623 w 623"/>
                  <a:gd name="T21" fmla="*/ 27 h 1288"/>
                  <a:gd name="T22" fmla="*/ 620 w 623"/>
                  <a:gd name="T23" fmla="*/ 59 h 1288"/>
                  <a:gd name="T24" fmla="*/ 610 w 623"/>
                  <a:gd name="T25" fmla="*/ 96 h 1288"/>
                  <a:gd name="T26" fmla="*/ 598 w 623"/>
                  <a:gd name="T27" fmla="*/ 145 h 1288"/>
                  <a:gd name="T28" fmla="*/ 582 w 623"/>
                  <a:gd name="T29" fmla="*/ 198 h 1288"/>
                  <a:gd name="T30" fmla="*/ 564 w 623"/>
                  <a:gd name="T31" fmla="*/ 257 h 1288"/>
                  <a:gd name="T32" fmla="*/ 545 w 623"/>
                  <a:gd name="T33" fmla="*/ 321 h 1288"/>
                  <a:gd name="T34" fmla="*/ 527 w 623"/>
                  <a:gd name="T35" fmla="*/ 362 h 1288"/>
                  <a:gd name="T36" fmla="*/ 486 w 623"/>
                  <a:gd name="T37" fmla="*/ 417 h 1288"/>
                  <a:gd name="T38" fmla="*/ 433 w 623"/>
                  <a:gd name="T39" fmla="*/ 486 h 1288"/>
                  <a:gd name="T40" fmla="*/ 372 w 623"/>
                  <a:gd name="T41" fmla="*/ 560 h 1288"/>
                  <a:gd name="T42" fmla="*/ 307 w 623"/>
                  <a:gd name="T43" fmla="*/ 637 h 1288"/>
                  <a:gd name="T44" fmla="*/ 241 w 623"/>
                  <a:gd name="T45" fmla="*/ 715 h 1288"/>
                  <a:gd name="T46" fmla="*/ 183 w 623"/>
                  <a:gd name="T47" fmla="*/ 790 h 1288"/>
                  <a:gd name="T48" fmla="*/ 133 w 623"/>
                  <a:gd name="T49" fmla="*/ 851 h 1288"/>
                  <a:gd name="T50" fmla="*/ 87 w 623"/>
                  <a:gd name="T51" fmla="*/ 947 h 1288"/>
                  <a:gd name="T52" fmla="*/ 78 w 623"/>
                  <a:gd name="T53" fmla="*/ 1024 h 1288"/>
                  <a:gd name="T54" fmla="*/ 94 w 623"/>
                  <a:gd name="T55" fmla="*/ 1080 h 1288"/>
                  <a:gd name="T56" fmla="*/ 118 w 623"/>
                  <a:gd name="T57" fmla="*/ 1127 h 1288"/>
                  <a:gd name="T58" fmla="*/ 143 w 623"/>
                  <a:gd name="T59" fmla="*/ 1164 h 1288"/>
                  <a:gd name="T60" fmla="*/ 159 w 623"/>
                  <a:gd name="T61" fmla="*/ 1200 h 1288"/>
                  <a:gd name="T62" fmla="*/ 149 w 623"/>
                  <a:gd name="T63" fmla="*/ 1237 h 1288"/>
                  <a:gd name="T64" fmla="*/ 102 w 623"/>
                  <a:gd name="T65" fmla="*/ 1284 h 1288"/>
                  <a:gd name="T66" fmla="*/ 72 w 623"/>
                  <a:gd name="T67" fmla="*/ 1288 h 1288"/>
                  <a:gd name="T68" fmla="*/ 47 w 623"/>
                  <a:gd name="T69" fmla="*/ 1288 h 1288"/>
                  <a:gd name="T70" fmla="*/ 28 w 623"/>
                  <a:gd name="T71" fmla="*/ 1278 h 1288"/>
                  <a:gd name="T72" fmla="*/ 16 w 623"/>
                  <a:gd name="T73" fmla="*/ 1268 h 1288"/>
                  <a:gd name="T74" fmla="*/ 6 w 623"/>
                  <a:gd name="T75" fmla="*/ 1253 h 1288"/>
                  <a:gd name="T76" fmla="*/ 0 w 623"/>
                  <a:gd name="T77" fmla="*/ 1237 h 1288"/>
                  <a:gd name="T78" fmla="*/ 0 w 623"/>
                  <a:gd name="T79" fmla="*/ 1223 h 1288"/>
                  <a:gd name="T80" fmla="*/ 0 w 623"/>
                  <a:gd name="T81" fmla="*/ 1204 h 1288"/>
                  <a:gd name="T82" fmla="*/ 10 w 623"/>
                  <a:gd name="T83" fmla="*/ 1135 h 1288"/>
                  <a:gd name="T84" fmla="*/ 22 w 623"/>
                  <a:gd name="T85" fmla="*/ 1076 h 1288"/>
                  <a:gd name="T86" fmla="*/ 43 w 623"/>
                  <a:gd name="T87" fmla="*/ 994 h 1288"/>
                  <a:gd name="T88" fmla="*/ 81 w 623"/>
                  <a:gd name="T89" fmla="*/ 847 h 1288"/>
                  <a:gd name="T90" fmla="*/ 115 w 623"/>
                  <a:gd name="T91" fmla="*/ 737 h 1288"/>
                  <a:gd name="T92" fmla="*/ 159 w 623"/>
                  <a:gd name="T93" fmla="*/ 606 h 1288"/>
                  <a:gd name="T94" fmla="*/ 202 w 623"/>
                  <a:gd name="T95" fmla="*/ 470 h 1288"/>
                  <a:gd name="T96" fmla="*/ 249 w 623"/>
                  <a:gd name="T97" fmla="*/ 333 h 1288"/>
                  <a:gd name="T98" fmla="*/ 292 w 623"/>
                  <a:gd name="T99" fmla="*/ 210 h 1288"/>
                  <a:gd name="T100" fmla="*/ 329 w 623"/>
                  <a:gd name="T101" fmla="*/ 111 h 1288"/>
                  <a:gd name="T102" fmla="*/ 357 w 623"/>
                  <a:gd name="T103" fmla="*/ 49 h 1288"/>
                  <a:gd name="T104" fmla="*/ 375 w 623"/>
                  <a:gd name="T105" fmla="*/ 33 h 12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3"/>
                  <a:gd name="T160" fmla="*/ 0 h 1288"/>
                  <a:gd name="T161" fmla="*/ 623 w 623"/>
                  <a:gd name="T162" fmla="*/ 1288 h 12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3" h="1288">
                    <a:moveTo>
                      <a:pt x="375" y="33"/>
                    </a:moveTo>
                    <a:lnTo>
                      <a:pt x="396" y="55"/>
                    </a:lnTo>
                    <a:lnTo>
                      <a:pt x="418" y="71"/>
                    </a:lnTo>
                    <a:lnTo>
                      <a:pt x="439" y="86"/>
                    </a:lnTo>
                    <a:lnTo>
                      <a:pt x="465" y="92"/>
                    </a:lnTo>
                    <a:lnTo>
                      <a:pt x="496" y="90"/>
                    </a:lnTo>
                    <a:lnTo>
                      <a:pt x="530" y="74"/>
                    </a:lnTo>
                    <a:lnTo>
                      <a:pt x="570" y="47"/>
                    </a:lnTo>
                    <a:lnTo>
                      <a:pt x="616" y="0"/>
                    </a:lnTo>
                    <a:lnTo>
                      <a:pt x="623" y="9"/>
                    </a:lnTo>
                    <a:lnTo>
                      <a:pt x="623" y="27"/>
                    </a:lnTo>
                    <a:lnTo>
                      <a:pt x="620" y="59"/>
                    </a:lnTo>
                    <a:lnTo>
                      <a:pt x="610" y="96"/>
                    </a:lnTo>
                    <a:lnTo>
                      <a:pt x="598" y="145"/>
                    </a:lnTo>
                    <a:lnTo>
                      <a:pt x="582" y="198"/>
                    </a:lnTo>
                    <a:lnTo>
                      <a:pt x="564" y="257"/>
                    </a:lnTo>
                    <a:lnTo>
                      <a:pt x="545" y="321"/>
                    </a:lnTo>
                    <a:lnTo>
                      <a:pt x="527" y="362"/>
                    </a:lnTo>
                    <a:lnTo>
                      <a:pt x="486" y="417"/>
                    </a:lnTo>
                    <a:lnTo>
                      <a:pt x="433" y="486"/>
                    </a:lnTo>
                    <a:lnTo>
                      <a:pt x="372" y="560"/>
                    </a:lnTo>
                    <a:lnTo>
                      <a:pt x="307" y="637"/>
                    </a:lnTo>
                    <a:lnTo>
                      <a:pt x="241" y="715"/>
                    </a:lnTo>
                    <a:lnTo>
                      <a:pt x="183" y="790"/>
                    </a:lnTo>
                    <a:lnTo>
                      <a:pt x="133" y="851"/>
                    </a:lnTo>
                    <a:lnTo>
                      <a:pt x="87" y="947"/>
                    </a:lnTo>
                    <a:lnTo>
                      <a:pt x="78" y="1024"/>
                    </a:lnTo>
                    <a:lnTo>
                      <a:pt x="94" y="1080"/>
                    </a:lnTo>
                    <a:lnTo>
                      <a:pt x="118" y="1127"/>
                    </a:lnTo>
                    <a:lnTo>
                      <a:pt x="143" y="1164"/>
                    </a:lnTo>
                    <a:lnTo>
                      <a:pt x="159" y="1200"/>
                    </a:lnTo>
                    <a:lnTo>
                      <a:pt x="149" y="1237"/>
                    </a:lnTo>
                    <a:lnTo>
                      <a:pt x="102" y="1284"/>
                    </a:lnTo>
                    <a:lnTo>
                      <a:pt x="72" y="1288"/>
                    </a:lnTo>
                    <a:lnTo>
                      <a:pt x="47" y="1288"/>
                    </a:lnTo>
                    <a:lnTo>
                      <a:pt x="28" y="1278"/>
                    </a:lnTo>
                    <a:lnTo>
                      <a:pt x="16" y="1268"/>
                    </a:lnTo>
                    <a:lnTo>
                      <a:pt x="6" y="1253"/>
                    </a:lnTo>
                    <a:lnTo>
                      <a:pt x="0" y="1237"/>
                    </a:lnTo>
                    <a:lnTo>
                      <a:pt x="0" y="1223"/>
                    </a:lnTo>
                    <a:lnTo>
                      <a:pt x="0" y="1204"/>
                    </a:lnTo>
                    <a:lnTo>
                      <a:pt x="10" y="1135"/>
                    </a:lnTo>
                    <a:lnTo>
                      <a:pt x="22" y="1076"/>
                    </a:lnTo>
                    <a:lnTo>
                      <a:pt x="43" y="994"/>
                    </a:lnTo>
                    <a:lnTo>
                      <a:pt x="81" y="847"/>
                    </a:lnTo>
                    <a:lnTo>
                      <a:pt x="115" y="737"/>
                    </a:lnTo>
                    <a:lnTo>
                      <a:pt x="159" y="606"/>
                    </a:lnTo>
                    <a:lnTo>
                      <a:pt x="202" y="470"/>
                    </a:lnTo>
                    <a:lnTo>
                      <a:pt x="249" y="333"/>
                    </a:lnTo>
                    <a:lnTo>
                      <a:pt x="292" y="210"/>
                    </a:lnTo>
                    <a:lnTo>
                      <a:pt x="329" y="111"/>
                    </a:lnTo>
                    <a:lnTo>
                      <a:pt x="357" y="49"/>
                    </a:lnTo>
                    <a:lnTo>
                      <a:pt x="375" y="33"/>
                    </a:lnTo>
                    <a:close/>
                  </a:path>
                </a:pathLst>
              </a:custGeom>
              <a:solidFill>
                <a:srgbClr val="000000">
                  <a:alpha val="50195"/>
                </a:srgbClr>
              </a:solidFill>
              <a:ln w="11113">
                <a:solidFill>
                  <a:srgbClr val="000000"/>
                </a:solidFill>
                <a:prstDash val="solid"/>
                <a:round/>
                <a:headEnd/>
                <a:tailEnd/>
              </a:ln>
            </p:spPr>
            <p:txBody>
              <a:bodyPr lIns="16" tIns="8" rIns="16" bIns="8">
                <a:spAutoFit/>
              </a:bodyPr>
              <a:lstStyle/>
              <a:p>
                <a:endParaRPr lang="ar-SA"/>
              </a:p>
            </p:txBody>
          </p:sp>
          <p:sp>
            <p:nvSpPr>
              <p:cNvPr id="5135" name="Freeform 17"/>
              <p:cNvSpPr>
                <a:spLocks/>
              </p:cNvSpPr>
              <p:nvPr/>
            </p:nvSpPr>
            <p:spPr bwMode="auto">
              <a:xfrm>
                <a:off x="4041" y="4259"/>
                <a:ext cx="8" cy="35"/>
              </a:xfrm>
              <a:custGeom>
                <a:avLst/>
                <a:gdLst>
                  <a:gd name="T0" fmla="*/ 10 w 24"/>
                  <a:gd name="T1" fmla="*/ 0 h 106"/>
                  <a:gd name="T2" fmla="*/ 2 w 24"/>
                  <a:gd name="T3" fmla="*/ 31 h 106"/>
                  <a:gd name="T4" fmla="*/ 0 w 24"/>
                  <a:gd name="T5" fmla="*/ 65 h 106"/>
                  <a:gd name="T6" fmla="*/ 0 w 24"/>
                  <a:gd name="T7" fmla="*/ 96 h 106"/>
                  <a:gd name="T8" fmla="*/ 12 w 24"/>
                  <a:gd name="T9" fmla="*/ 106 h 106"/>
                  <a:gd name="T10" fmla="*/ 24 w 24"/>
                  <a:gd name="T11" fmla="*/ 94 h 106"/>
                  <a:gd name="T12" fmla="*/ 24 w 24"/>
                  <a:gd name="T13" fmla="*/ 65 h 106"/>
                  <a:gd name="T14" fmla="*/ 18 w 24"/>
                  <a:gd name="T15" fmla="*/ 31 h 106"/>
                  <a:gd name="T16" fmla="*/ 10 w 24"/>
                  <a:gd name="T17" fmla="*/ 0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06"/>
                  <a:gd name="T29" fmla="*/ 24 w 24"/>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06">
                    <a:moveTo>
                      <a:pt x="10" y="0"/>
                    </a:moveTo>
                    <a:lnTo>
                      <a:pt x="2" y="31"/>
                    </a:lnTo>
                    <a:lnTo>
                      <a:pt x="0" y="65"/>
                    </a:lnTo>
                    <a:lnTo>
                      <a:pt x="0" y="96"/>
                    </a:lnTo>
                    <a:lnTo>
                      <a:pt x="12" y="106"/>
                    </a:lnTo>
                    <a:lnTo>
                      <a:pt x="24" y="94"/>
                    </a:lnTo>
                    <a:lnTo>
                      <a:pt x="24" y="65"/>
                    </a:lnTo>
                    <a:lnTo>
                      <a:pt x="18" y="31"/>
                    </a:lnTo>
                    <a:lnTo>
                      <a:pt x="10" y="0"/>
                    </a:lnTo>
                    <a:close/>
                  </a:path>
                </a:pathLst>
              </a:custGeom>
              <a:solidFill>
                <a:srgbClr val="FFFFFF">
                  <a:alpha val="50195"/>
                </a:srgbClr>
              </a:solidFill>
              <a:ln w="9525">
                <a:noFill/>
                <a:round/>
                <a:headEnd/>
                <a:tailEnd/>
              </a:ln>
            </p:spPr>
            <p:txBody>
              <a:bodyPr lIns="16" tIns="8" rIns="16" bIns="8">
                <a:spAutoFit/>
              </a:bodyPr>
              <a:lstStyle/>
              <a:p>
                <a:endParaRPr lang="ar-SA"/>
              </a:p>
            </p:txBody>
          </p:sp>
        </p:grpSp>
      </p:grpSp>
      <p:sp>
        <p:nvSpPr>
          <p:cNvPr id="21" name="مستطيل 20"/>
          <p:cNvSpPr/>
          <p:nvPr/>
        </p:nvSpPr>
        <p:spPr>
          <a:xfrm>
            <a:off x="3929058" y="1142984"/>
            <a:ext cx="4357718" cy="369332"/>
          </a:xfrm>
          <a:prstGeom prst="rect">
            <a:avLst/>
          </a:prstGeom>
        </p:spPr>
        <p:txBody>
          <a:bodyPr wrap="square">
            <a:spAutoFit/>
          </a:bodyPr>
          <a:lstStyle/>
          <a:p>
            <a:pPr algn="ctr"/>
            <a:endParaRPr lang="ar-SA" dirty="0"/>
          </a:p>
        </p:txBody>
      </p:sp>
      <p:sp>
        <p:nvSpPr>
          <p:cNvPr id="22" name="مستطيل 21"/>
          <p:cNvSpPr/>
          <p:nvPr/>
        </p:nvSpPr>
        <p:spPr>
          <a:xfrm>
            <a:off x="2286000" y="571481"/>
            <a:ext cx="5072082" cy="400110"/>
          </a:xfrm>
          <a:prstGeom prst="rect">
            <a:avLst/>
          </a:prstGeom>
        </p:spPr>
        <p:txBody>
          <a:bodyPr wrap="square">
            <a:spAutoFit/>
          </a:bodyPr>
          <a:lstStyle/>
          <a:p>
            <a:pPr algn="ctr"/>
            <a:endParaRPr lang="ar-SA" sz="2000" dirty="0"/>
          </a:p>
        </p:txBody>
      </p:sp>
      <p:sp>
        <p:nvSpPr>
          <p:cNvPr id="23" name="مستطيل 22"/>
          <p:cNvSpPr/>
          <p:nvPr/>
        </p:nvSpPr>
        <p:spPr>
          <a:xfrm>
            <a:off x="3143240" y="1285860"/>
            <a:ext cx="3286148" cy="523220"/>
          </a:xfrm>
          <a:prstGeom prst="rect">
            <a:avLst/>
          </a:prstGeom>
          <a:scene3d>
            <a:camera prst="isometricOffAxis1Right"/>
            <a:lightRig rig="threePt" dir="t"/>
          </a:scene3d>
        </p:spPr>
        <p:txBody>
          <a:bodyPr wrap="square">
            <a:spAutoFit/>
          </a:bodyPr>
          <a:lstStyle/>
          <a:p>
            <a:pPr algn="ctr">
              <a:buFontTx/>
              <a:buNone/>
            </a:pPr>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مرحلة</a:t>
            </a:r>
            <a:r>
              <a:rPr lang="ar-SA"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 تطبيق </a:t>
            </a:r>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النظام</a:t>
            </a:r>
            <a:r>
              <a:rPr lang="ar-SA"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 الموثق</a:t>
            </a:r>
            <a:endPar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5" name="مستطيل 24"/>
          <p:cNvSpPr/>
          <p:nvPr/>
        </p:nvSpPr>
        <p:spPr>
          <a:xfrm>
            <a:off x="3606832" y="1142984"/>
            <a:ext cx="4394192" cy="369332"/>
          </a:xfrm>
          <a:prstGeom prst="rect">
            <a:avLst/>
          </a:prstGeom>
        </p:spPr>
        <p:txBody>
          <a:bodyPr wrap="square">
            <a:spAutoFit/>
          </a:bodyPr>
          <a:lstStyle/>
          <a:p>
            <a:pPr>
              <a:defRPr/>
            </a:pPr>
            <a:endParaRPr lang="ar-SA"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4" name="مستطيل 23"/>
          <p:cNvSpPr/>
          <p:nvPr/>
        </p:nvSpPr>
        <p:spPr>
          <a:xfrm>
            <a:off x="3610038" y="500042"/>
            <a:ext cx="3748044" cy="369332"/>
          </a:xfrm>
          <a:prstGeom prst="rect">
            <a:avLst/>
          </a:prstGeom>
        </p:spPr>
        <p:txBody>
          <a:bodyPr wrap="square">
            <a:spAutoFit/>
          </a:bodyPr>
          <a:lstStyle/>
          <a:p>
            <a:endParaRPr lang="ar-SA" dirty="0"/>
          </a:p>
        </p:txBody>
      </p:sp>
      <p:sp>
        <p:nvSpPr>
          <p:cNvPr id="26" name="مستطيل 25"/>
          <p:cNvSpPr/>
          <p:nvPr/>
        </p:nvSpPr>
        <p:spPr>
          <a:xfrm>
            <a:off x="3143240" y="1214422"/>
            <a:ext cx="4714908" cy="400110"/>
          </a:xfrm>
          <a:prstGeom prst="rect">
            <a:avLst/>
          </a:prstGeom>
        </p:spPr>
        <p:txBody>
          <a:bodyPr wrap="square">
            <a:spAutoFit/>
          </a:bodyPr>
          <a:lstStyle/>
          <a:p>
            <a:endParaRPr lang="en-US" sz="2000" dirty="0"/>
          </a:p>
        </p:txBody>
      </p:sp>
      <p:sp>
        <p:nvSpPr>
          <p:cNvPr id="27" name="مستطيل 26"/>
          <p:cNvSpPr/>
          <p:nvPr/>
        </p:nvSpPr>
        <p:spPr>
          <a:xfrm>
            <a:off x="3720646" y="500042"/>
            <a:ext cx="3637436" cy="369332"/>
          </a:xfrm>
          <a:prstGeom prst="rect">
            <a:avLst/>
          </a:prstGeom>
        </p:spPr>
        <p:txBody>
          <a:bodyPr wrap="square">
            <a:spAutoFit/>
          </a:bodyPr>
          <a:lstStyle/>
          <a:p>
            <a:endParaRPr lang="ar-SA" dirty="0"/>
          </a:p>
        </p:txBody>
      </p:sp>
      <p:sp>
        <p:nvSpPr>
          <p:cNvPr id="28" name="مستطيل 27"/>
          <p:cNvSpPr/>
          <p:nvPr/>
        </p:nvSpPr>
        <p:spPr>
          <a:xfrm>
            <a:off x="3571868" y="1285860"/>
            <a:ext cx="4929222" cy="461665"/>
          </a:xfrm>
          <a:prstGeom prst="rect">
            <a:avLst/>
          </a:prstGeom>
        </p:spPr>
        <p:txBody>
          <a:bodyPr wrap="square">
            <a:spAutoFit/>
          </a:bodyPr>
          <a:lstStyle/>
          <a:p>
            <a:pPr lvl="0" fontAlgn="base">
              <a:spcBef>
                <a:spcPct val="0"/>
              </a:spcBef>
              <a:spcAft>
                <a:spcPct val="0"/>
              </a:spcAft>
              <a:buFont typeface="Arial" pitchFamily="34" charset="0"/>
              <a:buChar char="•"/>
            </a:pPr>
            <a:endParaRPr lang="ar-SA" sz="2400" dirty="0" smtClean="0">
              <a:solidFill>
                <a:srgbClr val="09121B"/>
              </a:solidFill>
              <a:latin typeface="Times New Roman" pitchFamily="18" charset="0"/>
              <a:cs typeface="Times New Roman (Arabic)" charset="0"/>
            </a:endParaRPr>
          </a:p>
        </p:txBody>
      </p:sp>
      <p:pic>
        <p:nvPicPr>
          <p:cNvPr id="46" name="صورة 45" descr="book.jpg"/>
          <p:cNvPicPr>
            <a:picLocks noChangeAspect="1"/>
          </p:cNvPicPr>
          <p:nvPr/>
        </p:nvPicPr>
        <p:blipFill>
          <a:blip r:embed="rId3"/>
          <a:stretch>
            <a:fillRect/>
          </a:stretch>
        </p:blipFill>
        <p:spPr>
          <a:xfrm>
            <a:off x="3000364" y="3500438"/>
            <a:ext cx="3000396" cy="12430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7" name="مستطيل 46"/>
          <p:cNvSpPr/>
          <p:nvPr/>
        </p:nvSpPr>
        <p:spPr>
          <a:xfrm>
            <a:off x="2286000" y="2285992"/>
            <a:ext cx="5000644" cy="830997"/>
          </a:xfrm>
          <a:prstGeom prst="rect">
            <a:avLst/>
          </a:prstGeom>
        </p:spPr>
        <p:txBody>
          <a:bodyPr wrap="square">
            <a:spAutoFit/>
          </a:bodyPr>
          <a:lstStyle/>
          <a:p>
            <a:pPr lvl="0" fontAlgn="base">
              <a:spcBef>
                <a:spcPct val="0"/>
              </a:spcBef>
              <a:spcAft>
                <a:spcPct val="0"/>
              </a:spcAft>
            </a:pPr>
            <a:r>
              <a:rPr lang="ar-SA" sz="2400" b="1" dirty="0" smtClean="0">
                <a:solidFill>
                  <a:srgbClr val="09121B"/>
                </a:solidFill>
                <a:latin typeface="Times New Roman" pitchFamily="18" charset="0"/>
                <a:cs typeface="Times New Roman" pitchFamily="18" charset="0"/>
              </a:rPr>
              <a:t>تدريب العاملين على وثائق نظام الجودة .</a:t>
            </a:r>
            <a:endParaRPr lang="en-US" sz="2400" dirty="0" smtClean="0">
              <a:solidFill>
                <a:srgbClr val="09121B"/>
              </a:solidFill>
              <a:latin typeface="Times New Roman" pitchFamily="18" charset="0"/>
              <a:cs typeface="Times New Roman" pitchFamily="18" charset="0"/>
            </a:endParaRPr>
          </a:p>
          <a:p>
            <a:pPr lvl="0" eaLnBrk="0" fontAlgn="base" hangingPunct="0">
              <a:spcBef>
                <a:spcPct val="0"/>
              </a:spcBef>
              <a:spcAft>
                <a:spcPct val="0"/>
              </a:spcAft>
            </a:pPr>
            <a:r>
              <a:rPr lang="ar-SA" sz="2400" b="1" dirty="0" smtClean="0">
                <a:solidFill>
                  <a:srgbClr val="09121B"/>
                </a:solidFill>
                <a:latin typeface="Times New Roman" pitchFamily="18" charset="0"/>
                <a:cs typeface="Times New Roman" pitchFamily="18" charset="0"/>
              </a:rPr>
              <a:t>- تطبيق نظام الجودة الموثق .</a:t>
            </a:r>
            <a:endParaRPr lang="ar-SA" sz="2400" dirty="0" smtClean="0">
              <a:solidFill>
                <a:srgbClr val="09121B"/>
              </a:solidFill>
              <a:latin typeface="Times New Roman" pitchFamily="18" charset="0"/>
              <a:ea typeface="Times New Roman (Arabic)" charset="0"/>
              <a:cs typeface="Times New Roman (Arabic)" charset="0"/>
            </a:endParaRPr>
          </a:p>
        </p:txBody>
      </p:sp>
      <p:sp>
        <p:nvSpPr>
          <p:cNvPr id="31" name="شريط إلى الأعلى 30"/>
          <p:cNvSpPr/>
          <p:nvPr/>
        </p:nvSpPr>
        <p:spPr>
          <a:xfrm>
            <a:off x="3500430" y="6286520"/>
            <a:ext cx="1857388" cy="428628"/>
          </a:xfrm>
          <a:prstGeom prst="ribbon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9" name="مربع نص 28"/>
          <p:cNvSpPr txBox="1"/>
          <p:nvPr/>
        </p:nvSpPr>
        <p:spPr>
          <a:xfrm>
            <a:off x="6516216" y="6500834"/>
            <a:ext cx="2556948" cy="338554"/>
          </a:xfrm>
          <a:prstGeom prst="rect">
            <a:avLst/>
          </a:prstGeom>
          <a:noFill/>
        </p:spPr>
        <p:txBody>
          <a:bodyPr wrap="square" rtlCol="1">
            <a:spAutoFit/>
          </a:bodyPr>
          <a:lstStyle/>
          <a:p>
            <a:r>
              <a:rPr lang="ar-SA" sz="1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د/ عبير عبد الصادق محمد بدوي</a:t>
            </a:r>
            <a:endParaRPr lang="ar-SA" sz="16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mph" presetSubtype="0" fill="hold" nodeType="clickEffect">
                                  <p:stCondLst>
                                    <p:cond delay="0"/>
                                  </p:stCondLst>
                                  <p:childTnLst>
                                    <p:anim calcmode="discrete" valueType="str">
                                      <p:cBhvr>
                                        <p:cTn id="11" dur="1000" fill="hold"/>
                                        <p:tgtEl>
                                          <p:spTgt spid="46"/>
                                        </p:tgtEl>
                                        <p:attrNameLst>
                                          <p:attrName>style.visibility</p:attrName>
                                        </p:attrNameLst>
                                      </p:cBhvr>
                                      <p:tavLst>
                                        <p:tav tm="0">
                                          <p:val>
                                            <p:strVal val="hidden"/>
                                          </p:val>
                                        </p:tav>
                                        <p:tav tm="50000">
                                          <p:val>
                                            <p:strVal val="visible"/>
                                          </p:val>
                                        </p:tav>
                                      </p:tavLst>
                                    </p:anim>
                                  </p:childTnLst>
                                </p:cTn>
                              </p:par>
                            </p:childTnLst>
                          </p:cTn>
                        </p:par>
                      </p:childTnLst>
                    </p:cTn>
                  </p:par>
                  <p:par>
                    <p:cTn id="12" fill="hold">
                      <p:stCondLst>
                        <p:cond delay="indefinite"/>
                      </p:stCondLst>
                      <p:childTnLst>
                        <p:par>
                          <p:cTn id="13" fill="hold">
                            <p:stCondLst>
                              <p:cond delay="0"/>
                            </p:stCondLst>
                            <p:childTnLst>
                              <p:par>
                                <p:cTn id="14" presetID="63" presetClass="path" presetSubtype="0" accel="50000" decel="50000" fill="hold" nodeType="clickEffect">
                                  <p:stCondLst>
                                    <p:cond delay="0"/>
                                  </p:stCondLst>
                                  <p:childTnLst>
                                    <p:animMotion origin="layout" path="M 0 0  L 0.25 0  E" pathEditMode="relative" ptsTypes="">
                                      <p:cBhvr>
                                        <p:cTn id="15" dur="2000" fill="hold"/>
                                        <p:tgtEl>
                                          <p:spTgt spid="4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571472" y="0"/>
            <a:ext cx="7704137" cy="5472112"/>
            <a:chOff x="384" y="672"/>
            <a:chExt cx="4956" cy="2928"/>
          </a:xfrm>
        </p:grpSpPr>
        <p:grpSp>
          <p:nvGrpSpPr>
            <p:cNvPr id="3" name="Group 4"/>
            <p:cNvGrpSpPr>
              <a:grpSpLocks/>
            </p:cNvGrpSpPr>
            <p:nvPr/>
          </p:nvGrpSpPr>
          <p:grpSpPr bwMode="auto">
            <a:xfrm>
              <a:off x="384" y="672"/>
              <a:ext cx="4956" cy="2928"/>
              <a:chOff x="3888" y="1296"/>
              <a:chExt cx="1960" cy="1488"/>
            </a:xfrm>
          </p:grpSpPr>
          <p:sp>
            <p:nvSpPr>
              <p:cNvPr id="5136" name="Freeform 5"/>
              <p:cNvSpPr>
                <a:spLocks/>
              </p:cNvSpPr>
              <p:nvPr/>
            </p:nvSpPr>
            <p:spPr bwMode="auto">
              <a:xfrm flipH="1">
                <a:off x="3996" y="1296"/>
                <a:ext cx="1852" cy="1488"/>
              </a:xfrm>
              <a:custGeom>
                <a:avLst/>
                <a:gdLst>
                  <a:gd name="T0" fmla="*/ 1070 w 9260"/>
                  <a:gd name="T1" fmla="*/ 13065 h 13198"/>
                  <a:gd name="T2" fmla="*/ 828 w 9260"/>
                  <a:gd name="T3" fmla="*/ 12749 h 13198"/>
                  <a:gd name="T4" fmla="*/ 719 w 9260"/>
                  <a:gd name="T5" fmla="*/ 12380 h 13198"/>
                  <a:gd name="T6" fmla="*/ 675 w 9260"/>
                  <a:gd name="T7" fmla="*/ 11969 h 13198"/>
                  <a:gd name="T8" fmla="*/ 636 w 9260"/>
                  <a:gd name="T9" fmla="*/ 11716 h 13198"/>
                  <a:gd name="T10" fmla="*/ 571 w 9260"/>
                  <a:gd name="T11" fmla="*/ 11691 h 13198"/>
                  <a:gd name="T12" fmla="*/ 488 w 9260"/>
                  <a:gd name="T13" fmla="*/ 11443 h 13198"/>
                  <a:gd name="T14" fmla="*/ 366 w 9260"/>
                  <a:gd name="T15" fmla="*/ 10502 h 13198"/>
                  <a:gd name="T16" fmla="*/ 231 w 9260"/>
                  <a:gd name="T17" fmla="*/ 9316 h 13198"/>
                  <a:gd name="T18" fmla="*/ 124 w 9260"/>
                  <a:gd name="T19" fmla="*/ 8300 h 13198"/>
                  <a:gd name="T20" fmla="*/ 109 w 9260"/>
                  <a:gd name="T21" fmla="*/ 7233 h 13198"/>
                  <a:gd name="T22" fmla="*/ 191 w 9260"/>
                  <a:gd name="T23" fmla="*/ 5960 h 13198"/>
                  <a:gd name="T24" fmla="*/ 59 w 9260"/>
                  <a:gd name="T25" fmla="*/ 5052 h 13198"/>
                  <a:gd name="T26" fmla="*/ 75 w 9260"/>
                  <a:gd name="T27" fmla="*/ 4394 h 13198"/>
                  <a:gd name="T28" fmla="*/ 142 w 9260"/>
                  <a:gd name="T29" fmla="*/ 4015 h 13198"/>
                  <a:gd name="T30" fmla="*/ 246 w 9260"/>
                  <a:gd name="T31" fmla="*/ 3914 h 13198"/>
                  <a:gd name="T32" fmla="*/ 343 w 9260"/>
                  <a:gd name="T33" fmla="*/ 3859 h 13198"/>
                  <a:gd name="T34" fmla="*/ 483 w 9260"/>
                  <a:gd name="T35" fmla="*/ 3823 h 13198"/>
                  <a:gd name="T36" fmla="*/ 560 w 9260"/>
                  <a:gd name="T37" fmla="*/ 3735 h 13198"/>
                  <a:gd name="T38" fmla="*/ 433 w 9260"/>
                  <a:gd name="T39" fmla="*/ 3688 h 13198"/>
                  <a:gd name="T40" fmla="*/ 265 w 9260"/>
                  <a:gd name="T41" fmla="*/ 3665 h 13198"/>
                  <a:gd name="T42" fmla="*/ 98 w 9260"/>
                  <a:gd name="T43" fmla="*/ 3655 h 13198"/>
                  <a:gd name="T44" fmla="*/ 88 w 9260"/>
                  <a:gd name="T45" fmla="*/ 3408 h 13198"/>
                  <a:gd name="T46" fmla="*/ 254 w 9260"/>
                  <a:gd name="T47" fmla="*/ 2587 h 13198"/>
                  <a:gd name="T48" fmla="*/ 246 w 9260"/>
                  <a:gd name="T49" fmla="*/ 1911 h 13198"/>
                  <a:gd name="T50" fmla="*/ 223 w 9260"/>
                  <a:gd name="T51" fmla="*/ 1242 h 13198"/>
                  <a:gd name="T52" fmla="*/ 272 w 9260"/>
                  <a:gd name="T53" fmla="*/ 585 h 13198"/>
                  <a:gd name="T54" fmla="*/ 270 w 9260"/>
                  <a:gd name="T55" fmla="*/ 237 h 13198"/>
                  <a:gd name="T56" fmla="*/ 8294 w 9260"/>
                  <a:gd name="T57" fmla="*/ 0 h 13198"/>
                  <a:gd name="T58" fmla="*/ 8029 w 9260"/>
                  <a:gd name="T59" fmla="*/ 712 h 13198"/>
                  <a:gd name="T60" fmla="*/ 7886 w 9260"/>
                  <a:gd name="T61" fmla="*/ 1880 h 13198"/>
                  <a:gd name="T62" fmla="*/ 7827 w 9260"/>
                  <a:gd name="T63" fmla="*/ 3083 h 13198"/>
                  <a:gd name="T64" fmla="*/ 7809 w 9260"/>
                  <a:gd name="T65" fmla="*/ 3898 h 13198"/>
                  <a:gd name="T66" fmla="*/ 7705 w 9260"/>
                  <a:gd name="T67" fmla="*/ 3945 h 13198"/>
                  <a:gd name="T68" fmla="*/ 7564 w 9260"/>
                  <a:gd name="T69" fmla="*/ 3994 h 13198"/>
                  <a:gd name="T70" fmla="*/ 7491 w 9260"/>
                  <a:gd name="T71" fmla="*/ 4093 h 13198"/>
                  <a:gd name="T72" fmla="*/ 7419 w 9260"/>
                  <a:gd name="T73" fmla="*/ 4190 h 13198"/>
                  <a:gd name="T74" fmla="*/ 7544 w 9260"/>
                  <a:gd name="T75" fmla="*/ 4221 h 13198"/>
                  <a:gd name="T76" fmla="*/ 7681 w 9260"/>
                  <a:gd name="T77" fmla="*/ 4285 h 13198"/>
                  <a:gd name="T78" fmla="*/ 7809 w 9260"/>
                  <a:gd name="T79" fmla="*/ 4353 h 13198"/>
                  <a:gd name="T80" fmla="*/ 7904 w 9260"/>
                  <a:gd name="T81" fmla="*/ 4384 h 13198"/>
                  <a:gd name="T82" fmla="*/ 7904 w 9260"/>
                  <a:gd name="T83" fmla="*/ 4968 h 13198"/>
                  <a:gd name="T84" fmla="*/ 8011 w 9260"/>
                  <a:gd name="T85" fmla="*/ 6007 h 13198"/>
                  <a:gd name="T86" fmla="*/ 8082 w 9260"/>
                  <a:gd name="T87" fmla="*/ 7636 h 13198"/>
                  <a:gd name="T88" fmla="*/ 8172 w 9260"/>
                  <a:gd name="T89" fmla="*/ 9269 h 13198"/>
                  <a:gd name="T90" fmla="*/ 8340 w 9260"/>
                  <a:gd name="T91" fmla="*/ 10326 h 13198"/>
                  <a:gd name="T92" fmla="*/ 8507 w 9260"/>
                  <a:gd name="T93" fmla="*/ 10864 h 13198"/>
                  <a:gd name="T94" fmla="*/ 8611 w 9260"/>
                  <a:gd name="T95" fmla="*/ 11390 h 13198"/>
                  <a:gd name="T96" fmla="*/ 8728 w 9260"/>
                  <a:gd name="T97" fmla="*/ 11923 h 13198"/>
                  <a:gd name="T98" fmla="*/ 8923 w 9260"/>
                  <a:gd name="T99" fmla="*/ 12468 h 131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260"/>
                  <a:gd name="T151" fmla="*/ 0 h 13198"/>
                  <a:gd name="T152" fmla="*/ 9260 w 9260"/>
                  <a:gd name="T153" fmla="*/ 13198 h 131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260" h="13198">
                    <a:moveTo>
                      <a:pt x="9260" y="13198"/>
                    </a:moveTo>
                    <a:lnTo>
                      <a:pt x="1259" y="13198"/>
                    </a:lnTo>
                    <a:lnTo>
                      <a:pt x="1159" y="13133"/>
                    </a:lnTo>
                    <a:lnTo>
                      <a:pt x="1070" y="13065"/>
                    </a:lnTo>
                    <a:lnTo>
                      <a:pt x="994" y="12993"/>
                    </a:lnTo>
                    <a:lnTo>
                      <a:pt x="930" y="12915"/>
                    </a:lnTo>
                    <a:lnTo>
                      <a:pt x="872" y="12834"/>
                    </a:lnTo>
                    <a:lnTo>
                      <a:pt x="828" y="12749"/>
                    </a:lnTo>
                    <a:lnTo>
                      <a:pt x="792" y="12663"/>
                    </a:lnTo>
                    <a:lnTo>
                      <a:pt x="761" y="12572"/>
                    </a:lnTo>
                    <a:lnTo>
                      <a:pt x="737" y="12476"/>
                    </a:lnTo>
                    <a:lnTo>
                      <a:pt x="719" y="12380"/>
                    </a:lnTo>
                    <a:lnTo>
                      <a:pt x="703" y="12282"/>
                    </a:lnTo>
                    <a:lnTo>
                      <a:pt x="693" y="12180"/>
                    </a:lnTo>
                    <a:lnTo>
                      <a:pt x="683" y="12076"/>
                    </a:lnTo>
                    <a:lnTo>
                      <a:pt x="675" y="11969"/>
                    </a:lnTo>
                    <a:lnTo>
                      <a:pt x="667" y="11861"/>
                    </a:lnTo>
                    <a:lnTo>
                      <a:pt x="659" y="11752"/>
                    </a:lnTo>
                    <a:lnTo>
                      <a:pt x="649" y="11731"/>
                    </a:lnTo>
                    <a:lnTo>
                      <a:pt x="636" y="11716"/>
                    </a:lnTo>
                    <a:lnTo>
                      <a:pt x="623" y="11704"/>
                    </a:lnTo>
                    <a:lnTo>
                      <a:pt x="607" y="11696"/>
                    </a:lnTo>
                    <a:lnTo>
                      <a:pt x="589" y="11694"/>
                    </a:lnTo>
                    <a:lnTo>
                      <a:pt x="571" y="11691"/>
                    </a:lnTo>
                    <a:lnTo>
                      <a:pt x="550" y="11691"/>
                    </a:lnTo>
                    <a:lnTo>
                      <a:pt x="532" y="11689"/>
                    </a:lnTo>
                    <a:lnTo>
                      <a:pt x="511" y="11591"/>
                    </a:lnTo>
                    <a:lnTo>
                      <a:pt x="488" y="11443"/>
                    </a:lnTo>
                    <a:lnTo>
                      <a:pt x="459" y="11253"/>
                    </a:lnTo>
                    <a:lnTo>
                      <a:pt x="431" y="11030"/>
                    </a:lnTo>
                    <a:lnTo>
                      <a:pt x="397" y="10778"/>
                    </a:lnTo>
                    <a:lnTo>
                      <a:pt x="366" y="10502"/>
                    </a:lnTo>
                    <a:lnTo>
                      <a:pt x="329" y="10212"/>
                    </a:lnTo>
                    <a:lnTo>
                      <a:pt x="295" y="9913"/>
                    </a:lnTo>
                    <a:lnTo>
                      <a:pt x="262" y="9612"/>
                    </a:lnTo>
                    <a:lnTo>
                      <a:pt x="231" y="9316"/>
                    </a:lnTo>
                    <a:lnTo>
                      <a:pt x="199" y="9028"/>
                    </a:lnTo>
                    <a:lnTo>
                      <a:pt x="171" y="8760"/>
                    </a:lnTo>
                    <a:lnTo>
                      <a:pt x="145" y="8516"/>
                    </a:lnTo>
                    <a:lnTo>
                      <a:pt x="124" y="8300"/>
                    </a:lnTo>
                    <a:lnTo>
                      <a:pt x="109" y="8123"/>
                    </a:lnTo>
                    <a:lnTo>
                      <a:pt x="96" y="7988"/>
                    </a:lnTo>
                    <a:lnTo>
                      <a:pt x="91" y="7591"/>
                    </a:lnTo>
                    <a:lnTo>
                      <a:pt x="109" y="7233"/>
                    </a:lnTo>
                    <a:lnTo>
                      <a:pt x="137" y="6903"/>
                    </a:lnTo>
                    <a:lnTo>
                      <a:pt x="168" y="6588"/>
                    </a:lnTo>
                    <a:lnTo>
                      <a:pt x="189" y="6277"/>
                    </a:lnTo>
                    <a:lnTo>
                      <a:pt x="191" y="5960"/>
                    </a:lnTo>
                    <a:lnTo>
                      <a:pt x="163" y="5626"/>
                    </a:lnTo>
                    <a:lnTo>
                      <a:pt x="96" y="5262"/>
                    </a:lnTo>
                    <a:lnTo>
                      <a:pt x="73" y="5173"/>
                    </a:lnTo>
                    <a:lnTo>
                      <a:pt x="59" y="5052"/>
                    </a:lnTo>
                    <a:lnTo>
                      <a:pt x="56" y="4904"/>
                    </a:lnTo>
                    <a:lnTo>
                      <a:pt x="61" y="4737"/>
                    </a:lnTo>
                    <a:lnTo>
                      <a:pt x="67" y="4566"/>
                    </a:lnTo>
                    <a:lnTo>
                      <a:pt x="75" y="4394"/>
                    </a:lnTo>
                    <a:lnTo>
                      <a:pt x="78" y="4234"/>
                    </a:lnTo>
                    <a:lnTo>
                      <a:pt x="73" y="4093"/>
                    </a:lnTo>
                    <a:lnTo>
                      <a:pt x="109" y="4052"/>
                    </a:lnTo>
                    <a:lnTo>
                      <a:pt x="142" y="4015"/>
                    </a:lnTo>
                    <a:lnTo>
                      <a:pt x="171" y="3984"/>
                    </a:lnTo>
                    <a:lnTo>
                      <a:pt x="196" y="3958"/>
                    </a:lnTo>
                    <a:lnTo>
                      <a:pt x="223" y="3935"/>
                    </a:lnTo>
                    <a:lnTo>
                      <a:pt x="246" y="3914"/>
                    </a:lnTo>
                    <a:lnTo>
                      <a:pt x="267" y="3895"/>
                    </a:lnTo>
                    <a:lnTo>
                      <a:pt x="293" y="3882"/>
                    </a:lnTo>
                    <a:lnTo>
                      <a:pt x="316" y="3870"/>
                    </a:lnTo>
                    <a:lnTo>
                      <a:pt x="343" y="3859"/>
                    </a:lnTo>
                    <a:lnTo>
                      <a:pt x="371" y="3849"/>
                    </a:lnTo>
                    <a:lnTo>
                      <a:pt x="405" y="3841"/>
                    </a:lnTo>
                    <a:lnTo>
                      <a:pt x="441" y="3831"/>
                    </a:lnTo>
                    <a:lnTo>
                      <a:pt x="483" y="3823"/>
                    </a:lnTo>
                    <a:lnTo>
                      <a:pt x="530" y="3813"/>
                    </a:lnTo>
                    <a:lnTo>
                      <a:pt x="581" y="3803"/>
                    </a:lnTo>
                    <a:lnTo>
                      <a:pt x="581" y="3753"/>
                    </a:lnTo>
                    <a:lnTo>
                      <a:pt x="560" y="3735"/>
                    </a:lnTo>
                    <a:lnTo>
                      <a:pt x="535" y="3722"/>
                    </a:lnTo>
                    <a:lnTo>
                      <a:pt x="504" y="3709"/>
                    </a:lnTo>
                    <a:lnTo>
                      <a:pt x="469" y="3696"/>
                    </a:lnTo>
                    <a:lnTo>
                      <a:pt x="433" y="3688"/>
                    </a:lnTo>
                    <a:lnTo>
                      <a:pt x="394" y="3680"/>
                    </a:lnTo>
                    <a:lnTo>
                      <a:pt x="353" y="3673"/>
                    </a:lnTo>
                    <a:lnTo>
                      <a:pt x="308" y="3667"/>
                    </a:lnTo>
                    <a:lnTo>
                      <a:pt x="265" y="3665"/>
                    </a:lnTo>
                    <a:lnTo>
                      <a:pt x="223" y="3660"/>
                    </a:lnTo>
                    <a:lnTo>
                      <a:pt x="178" y="3657"/>
                    </a:lnTo>
                    <a:lnTo>
                      <a:pt x="137" y="3657"/>
                    </a:lnTo>
                    <a:lnTo>
                      <a:pt x="98" y="3655"/>
                    </a:lnTo>
                    <a:lnTo>
                      <a:pt x="61" y="3655"/>
                    </a:lnTo>
                    <a:lnTo>
                      <a:pt x="28" y="3655"/>
                    </a:lnTo>
                    <a:lnTo>
                      <a:pt x="0" y="3655"/>
                    </a:lnTo>
                    <a:lnTo>
                      <a:pt x="88" y="3408"/>
                    </a:lnTo>
                    <a:lnTo>
                      <a:pt x="155" y="3181"/>
                    </a:lnTo>
                    <a:lnTo>
                      <a:pt x="205" y="2969"/>
                    </a:lnTo>
                    <a:lnTo>
                      <a:pt x="236" y="2772"/>
                    </a:lnTo>
                    <a:lnTo>
                      <a:pt x="254" y="2587"/>
                    </a:lnTo>
                    <a:lnTo>
                      <a:pt x="262" y="2408"/>
                    </a:lnTo>
                    <a:lnTo>
                      <a:pt x="262" y="2239"/>
                    </a:lnTo>
                    <a:lnTo>
                      <a:pt x="254" y="2073"/>
                    </a:lnTo>
                    <a:lnTo>
                      <a:pt x="246" y="1911"/>
                    </a:lnTo>
                    <a:lnTo>
                      <a:pt x="234" y="1750"/>
                    </a:lnTo>
                    <a:lnTo>
                      <a:pt x="226" y="1584"/>
                    </a:lnTo>
                    <a:lnTo>
                      <a:pt x="221" y="1418"/>
                    </a:lnTo>
                    <a:lnTo>
                      <a:pt x="223" y="1242"/>
                    </a:lnTo>
                    <a:lnTo>
                      <a:pt x="236" y="1060"/>
                    </a:lnTo>
                    <a:lnTo>
                      <a:pt x="259" y="865"/>
                    </a:lnTo>
                    <a:lnTo>
                      <a:pt x="298" y="658"/>
                    </a:lnTo>
                    <a:lnTo>
                      <a:pt x="272" y="585"/>
                    </a:lnTo>
                    <a:lnTo>
                      <a:pt x="254" y="502"/>
                    </a:lnTo>
                    <a:lnTo>
                      <a:pt x="246" y="416"/>
                    </a:lnTo>
                    <a:lnTo>
                      <a:pt x="252" y="325"/>
                    </a:lnTo>
                    <a:lnTo>
                      <a:pt x="270" y="237"/>
                    </a:lnTo>
                    <a:lnTo>
                      <a:pt x="298" y="154"/>
                    </a:lnTo>
                    <a:lnTo>
                      <a:pt x="343" y="76"/>
                    </a:lnTo>
                    <a:lnTo>
                      <a:pt x="402" y="11"/>
                    </a:lnTo>
                    <a:lnTo>
                      <a:pt x="8294" y="0"/>
                    </a:lnTo>
                    <a:lnTo>
                      <a:pt x="8213" y="112"/>
                    </a:lnTo>
                    <a:lnTo>
                      <a:pt x="8143" y="273"/>
                    </a:lnTo>
                    <a:lnTo>
                      <a:pt x="8082" y="475"/>
                    </a:lnTo>
                    <a:lnTo>
                      <a:pt x="8029" y="712"/>
                    </a:lnTo>
                    <a:lnTo>
                      <a:pt x="7983" y="977"/>
                    </a:lnTo>
                    <a:lnTo>
                      <a:pt x="7943" y="1265"/>
                    </a:lnTo>
                    <a:lnTo>
                      <a:pt x="7912" y="1569"/>
                    </a:lnTo>
                    <a:lnTo>
                      <a:pt x="7886" y="1880"/>
                    </a:lnTo>
                    <a:lnTo>
                      <a:pt x="7865" y="2194"/>
                    </a:lnTo>
                    <a:lnTo>
                      <a:pt x="7850" y="2504"/>
                    </a:lnTo>
                    <a:lnTo>
                      <a:pt x="7837" y="2803"/>
                    </a:lnTo>
                    <a:lnTo>
                      <a:pt x="7827" y="3083"/>
                    </a:lnTo>
                    <a:lnTo>
                      <a:pt x="7822" y="3341"/>
                    </a:lnTo>
                    <a:lnTo>
                      <a:pt x="7816" y="3566"/>
                    </a:lnTo>
                    <a:lnTo>
                      <a:pt x="7811" y="3753"/>
                    </a:lnTo>
                    <a:lnTo>
                      <a:pt x="7809" y="3898"/>
                    </a:lnTo>
                    <a:lnTo>
                      <a:pt x="7787" y="3904"/>
                    </a:lnTo>
                    <a:lnTo>
                      <a:pt x="7764" y="3914"/>
                    </a:lnTo>
                    <a:lnTo>
                      <a:pt x="7736" y="3930"/>
                    </a:lnTo>
                    <a:lnTo>
                      <a:pt x="7705" y="3945"/>
                    </a:lnTo>
                    <a:lnTo>
                      <a:pt x="7670" y="3963"/>
                    </a:lnTo>
                    <a:lnTo>
                      <a:pt x="7637" y="3979"/>
                    </a:lnTo>
                    <a:lnTo>
                      <a:pt x="7600" y="3989"/>
                    </a:lnTo>
                    <a:lnTo>
                      <a:pt x="7564" y="3994"/>
                    </a:lnTo>
                    <a:lnTo>
                      <a:pt x="7559" y="4028"/>
                    </a:lnTo>
                    <a:lnTo>
                      <a:pt x="7541" y="4055"/>
                    </a:lnTo>
                    <a:lnTo>
                      <a:pt x="7517" y="4075"/>
                    </a:lnTo>
                    <a:lnTo>
                      <a:pt x="7491" y="4093"/>
                    </a:lnTo>
                    <a:lnTo>
                      <a:pt x="7465" y="4111"/>
                    </a:lnTo>
                    <a:lnTo>
                      <a:pt x="7442" y="4132"/>
                    </a:lnTo>
                    <a:lnTo>
                      <a:pt x="7424" y="4158"/>
                    </a:lnTo>
                    <a:lnTo>
                      <a:pt x="7419" y="4190"/>
                    </a:lnTo>
                    <a:lnTo>
                      <a:pt x="7447" y="4192"/>
                    </a:lnTo>
                    <a:lnTo>
                      <a:pt x="7478" y="4198"/>
                    </a:lnTo>
                    <a:lnTo>
                      <a:pt x="7509" y="4208"/>
                    </a:lnTo>
                    <a:lnTo>
                      <a:pt x="7544" y="4221"/>
                    </a:lnTo>
                    <a:lnTo>
                      <a:pt x="7577" y="4234"/>
                    </a:lnTo>
                    <a:lnTo>
                      <a:pt x="7611" y="4252"/>
                    </a:lnTo>
                    <a:lnTo>
                      <a:pt x="7644" y="4270"/>
                    </a:lnTo>
                    <a:lnTo>
                      <a:pt x="7681" y="4285"/>
                    </a:lnTo>
                    <a:lnTo>
                      <a:pt x="7715" y="4303"/>
                    </a:lnTo>
                    <a:lnTo>
                      <a:pt x="7746" y="4321"/>
                    </a:lnTo>
                    <a:lnTo>
                      <a:pt x="7779" y="4340"/>
                    </a:lnTo>
                    <a:lnTo>
                      <a:pt x="7809" y="4353"/>
                    </a:lnTo>
                    <a:lnTo>
                      <a:pt x="7837" y="4366"/>
                    </a:lnTo>
                    <a:lnTo>
                      <a:pt x="7863" y="4376"/>
                    </a:lnTo>
                    <a:lnTo>
                      <a:pt x="7884" y="4382"/>
                    </a:lnTo>
                    <a:lnTo>
                      <a:pt x="7904" y="4384"/>
                    </a:lnTo>
                    <a:lnTo>
                      <a:pt x="7896" y="4530"/>
                    </a:lnTo>
                    <a:lnTo>
                      <a:pt x="7886" y="4675"/>
                    </a:lnTo>
                    <a:lnTo>
                      <a:pt x="7884" y="4823"/>
                    </a:lnTo>
                    <a:lnTo>
                      <a:pt x="7904" y="4968"/>
                    </a:lnTo>
                    <a:lnTo>
                      <a:pt x="7938" y="5140"/>
                    </a:lnTo>
                    <a:lnTo>
                      <a:pt x="7967" y="5379"/>
                    </a:lnTo>
                    <a:lnTo>
                      <a:pt x="7990" y="5670"/>
                    </a:lnTo>
                    <a:lnTo>
                      <a:pt x="8011" y="6007"/>
                    </a:lnTo>
                    <a:lnTo>
                      <a:pt x="8029" y="6381"/>
                    </a:lnTo>
                    <a:lnTo>
                      <a:pt x="8047" y="6784"/>
                    </a:lnTo>
                    <a:lnTo>
                      <a:pt x="8062" y="7205"/>
                    </a:lnTo>
                    <a:lnTo>
                      <a:pt x="8082" y="7636"/>
                    </a:lnTo>
                    <a:lnTo>
                      <a:pt x="8100" y="8064"/>
                    </a:lnTo>
                    <a:lnTo>
                      <a:pt x="8120" y="8487"/>
                    </a:lnTo>
                    <a:lnTo>
                      <a:pt x="8143" y="8893"/>
                    </a:lnTo>
                    <a:lnTo>
                      <a:pt x="8172" y="9269"/>
                    </a:lnTo>
                    <a:lnTo>
                      <a:pt x="8203" y="9609"/>
                    </a:lnTo>
                    <a:lnTo>
                      <a:pt x="8242" y="9905"/>
                    </a:lnTo>
                    <a:lnTo>
                      <a:pt x="8286" y="10146"/>
                    </a:lnTo>
                    <a:lnTo>
                      <a:pt x="8340" y="10326"/>
                    </a:lnTo>
                    <a:lnTo>
                      <a:pt x="8393" y="10461"/>
                    </a:lnTo>
                    <a:lnTo>
                      <a:pt x="8434" y="10596"/>
                    </a:lnTo>
                    <a:lnTo>
                      <a:pt x="8473" y="10731"/>
                    </a:lnTo>
                    <a:lnTo>
                      <a:pt x="8507" y="10864"/>
                    </a:lnTo>
                    <a:lnTo>
                      <a:pt x="8536" y="10995"/>
                    </a:lnTo>
                    <a:lnTo>
                      <a:pt x="8562" y="11128"/>
                    </a:lnTo>
                    <a:lnTo>
                      <a:pt x="8587" y="11260"/>
                    </a:lnTo>
                    <a:lnTo>
                      <a:pt x="8611" y="11390"/>
                    </a:lnTo>
                    <a:lnTo>
                      <a:pt x="8637" y="11523"/>
                    </a:lnTo>
                    <a:lnTo>
                      <a:pt x="8663" y="11655"/>
                    </a:lnTo>
                    <a:lnTo>
                      <a:pt x="8694" y="11788"/>
                    </a:lnTo>
                    <a:lnTo>
                      <a:pt x="8728" y="11923"/>
                    </a:lnTo>
                    <a:lnTo>
                      <a:pt x="8767" y="12055"/>
                    </a:lnTo>
                    <a:lnTo>
                      <a:pt x="8811" y="12193"/>
                    </a:lnTo>
                    <a:lnTo>
                      <a:pt x="8863" y="12331"/>
                    </a:lnTo>
                    <a:lnTo>
                      <a:pt x="8923" y="12468"/>
                    </a:lnTo>
                    <a:lnTo>
                      <a:pt x="9260" y="13198"/>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dirty="0"/>
              </a:p>
            </p:txBody>
          </p:sp>
          <p:sp>
            <p:nvSpPr>
              <p:cNvPr id="5137" name="Freeform 6"/>
              <p:cNvSpPr>
                <a:spLocks/>
              </p:cNvSpPr>
              <p:nvPr/>
            </p:nvSpPr>
            <p:spPr bwMode="auto">
              <a:xfrm flipH="1">
                <a:off x="4122" y="1297"/>
                <a:ext cx="1642" cy="125"/>
              </a:xfrm>
              <a:custGeom>
                <a:avLst/>
                <a:gdLst>
                  <a:gd name="T0" fmla="*/ 7963 w 8212"/>
                  <a:gd name="T1" fmla="*/ 10 h 1119"/>
                  <a:gd name="T2" fmla="*/ 8098 w 8212"/>
                  <a:gd name="T3" fmla="*/ 71 h 1119"/>
                  <a:gd name="T4" fmla="*/ 8162 w 8212"/>
                  <a:gd name="T5" fmla="*/ 182 h 1119"/>
                  <a:gd name="T6" fmla="*/ 8196 w 8212"/>
                  <a:gd name="T7" fmla="*/ 340 h 1119"/>
                  <a:gd name="T8" fmla="*/ 8212 w 8212"/>
                  <a:gd name="T9" fmla="*/ 875 h 1119"/>
                  <a:gd name="T10" fmla="*/ 8167 w 8212"/>
                  <a:gd name="T11" fmla="*/ 891 h 1119"/>
                  <a:gd name="T12" fmla="*/ 8121 w 8212"/>
                  <a:gd name="T13" fmla="*/ 930 h 1119"/>
                  <a:gd name="T14" fmla="*/ 8082 w 8212"/>
                  <a:gd name="T15" fmla="*/ 977 h 1119"/>
                  <a:gd name="T16" fmla="*/ 8066 w 8212"/>
                  <a:gd name="T17" fmla="*/ 1020 h 1119"/>
                  <a:gd name="T18" fmla="*/ 1983 w 8212"/>
                  <a:gd name="T19" fmla="*/ 1112 h 1119"/>
                  <a:gd name="T20" fmla="*/ 2003 w 8212"/>
                  <a:gd name="T21" fmla="*/ 1057 h 1119"/>
                  <a:gd name="T22" fmla="*/ 1985 w 8212"/>
                  <a:gd name="T23" fmla="*/ 1015 h 1119"/>
                  <a:gd name="T24" fmla="*/ 1948 w 8212"/>
                  <a:gd name="T25" fmla="*/ 974 h 1119"/>
                  <a:gd name="T26" fmla="*/ 1912 w 8212"/>
                  <a:gd name="T27" fmla="*/ 922 h 1119"/>
                  <a:gd name="T28" fmla="*/ 1876 w 8212"/>
                  <a:gd name="T29" fmla="*/ 880 h 1119"/>
                  <a:gd name="T30" fmla="*/ 1858 w 8212"/>
                  <a:gd name="T31" fmla="*/ 776 h 1119"/>
                  <a:gd name="T32" fmla="*/ 1665 w 8212"/>
                  <a:gd name="T33" fmla="*/ 1119 h 1119"/>
                  <a:gd name="T34" fmla="*/ 1520 w 8212"/>
                  <a:gd name="T35" fmla="*/ 1114 h 1119"/>
                  <a:gd name="T36" fmla="*/ 1419 w 8212"/>
                  <a:gd name="T37" fmla="*/ 1099 h 1119"/>
                  <a:gd name="T38" fmla="*/ 1336 w 8212"/>
                  <a:gd name="T39" fmla="*/ 1078 h 1119"/>
                  <a:gd name="T40" fmla="*/ 1250 w 8212"/>
                  <a:gd name="T41" fmla="*/ 1057 h 1119"/>
                  <a:gd name="T42" fmla="*/ 1140 w 8212"/>
                  <a:gd name="T43" fmla="*/ 1041 h 1119"/>
                  <a:gd name="T44" fmla="*/ 985 w 8212"/>
                  <a:gd name="T45" fmla="*/ 1036 h 1119"/>
                  <a:gd name="T46" fmla="*/ 764 w 8212"/>
                  <a:gd name="T47" fmla="*/ 1044 h 1119"/>
                  <a:gd name="T48" fmla="*/ 452 w 8212"/>
                  <a:gd name="T49" fmla="*/ 1070 h 1119"/>
                  <a:gd name="T50" fmla="*/ 574 w 8212"/>
                  <a:gd name="T51" fmla="*/ 925 h 1119"/>
                  <a:gd name="T52" fmla="*/ 614 w 8212"/>
                  <a:gd name="T53" fmla="*/ 766 h 1119"/>
                  <a:gd name="T54" fmla="*/ 579 w 8212"/>
                  <a:gd name="T55" fmla="*/ 610 h 1119"/>
                  <a:gd name="T56" fmla="*/ 476 w 8212"/>
                  <a:gd name="T57" fmla="*/ 480 h 1119"/>
                  <a:gd name="T58" fmla="*/ 408 w 8212"/>
                  <a:gd name="T59" fmla="*/ 387 h 1119"/>
                  <a:gd name="T60" fmla="*/ 359 w 8212"/>
                  <a:gd name="T61" fmla="*/ 301 h 1119"/>
                  <a:gd name="T62" fmla="*/ 317 w 8212"/>
                  <a:gd name="T63" fmla="*/ 224 h 1119"/>
                  <a:gd name="T64" fmla="*/ 278 w 8212"/>
                  <a:gd name="T65" fmla="*/ 156 h 1119"/>
                  <a:gd name="T66" fmla="*/ 234 w 8212"/>
                  <a:gd name="T67" fmla="*/ 102 h 1119"/>
                  <a:gd name="T68" fmla="*/ 177 w 8212"/>
                  <a:gd name="T69" fmla="*/ 57 h 1119"/>
                  <a:gd name="T70" fmla="*/ 102 w 8212"/>
                  <a:gd name="T71" fmla="*/ 26 h 1119"/>
                  <a:gd name="T72" fmla="*/ 0 w 8212"/>
                  <a:gd name="T73" fmla="*/ 10 h 11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12"/>
                  <a:gd name="T112" fmla="*/ 0 h 1119"/>
                  <a:gd name="T113" fmla="*/ 8212 w 8212"/>
                  <a:gd name="T114" fmla="*/ 1119 h 11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12" h="1119">
                    <a:moveTo>
                      <a:pt x="7858" y="0"/>
                    </a:moveTo>
                    <a:lnTo>
                      <a:pt x="7963" y="10"/>
                    </a:lnTo>
                    <a:lnTo>
                      <a:pt x="8040" y="34"/>
                    </a:lnTo>
                    <a:lnTo>
                      <a:pt x="8098" y="71"/>
                    </a:lnTo>
                    <a:lnTo>
                      <a:pt x="8136" y="120"/>
                    </a:lnTo>
                    <a:lnTo>
                      <a:pt x="8162" y="182"/>
                    </a:lnTo>
                    <a:lnTo>
                      <a:pt x="8180" y="255"/>
                    </a:lnTo>
                    <a:lnTo>
                      <a:pt x="8196" y="340"/>
                    </a:lnTo>
                    <a:lnTo>
                      <a:pt x="8212" y="436"/>
                    </a:lnTo>
                    <a:lnTo>
                      <a:pt x="8212" y="875"/>
                    </a:lnTo>
                    <a:lnTo>
                      <a:pt x="8191" y="880"/>
                    </a:lnTo>
                    <a:lnTo>
                      <a:pt x="8167" y="891"/>
                    </a:lnTo>
                    <a:lnTo>
                      <a:pt x="8144" y="909"/>
                    </a:lnTo>
                    <a:lnTo>
                      <a:pt x="8121" y="930"/>
                    </a:lnTo>
                    <a:lnTo>
                      <a:pt x="8100" y="953"/>
                    </a:lnTo>
                    <a:lnTo>
                      <a:pt x="8082" y="977"/>
                    </a:lnTo>
                    <a:lnTo>
                      <a:pt x="8072" y="1000"/>
                    </a:lnTo>
                    <a:lnTo>
                      <a:pt x="8066" y="1020"/>
                    </a:lnTo>
                    <a:lnTo>
                      <a:pt x="1957" y="1119"/>
                    </a:lnTo>
                    <a:lnTo>
                      <a:pt x="1983" y="1112"/>
                    </a:lnTo>
                    <a:lnTo>
                      <a:pt x="1998" y="1089"/>
                    </a:lnTo>
                    <a:lnTo>
                      <a:pt x="2003" y="1057"/>
                    </a:lnTo>
                    <a:lnTo>
                      <a:pt x="2003" y="1020"/>
                    </a:lnTo>
                    <a:lnTo>
                      <a:pt x="1985" y="1015"/>
                    </a:lnTo>
                    <a:lnTo>
                      <a:pt x="1967" y="997"/>
                    </a:lnTo>
                    <a:lnTo>
                      <a:pt x="1948" y="974"/>
                    </a:lnTo>
                    <a:lnTo>
                      <a:pt x="1930" y="948"/>
                    </a:lnTo>
                    <a:lnTo>
                      <a:pt x="1912" y="922"/>
                    </a:lnTo>
                    <a:lnTo>
                      <a:pt x="1894" y="898"/>
                    </a:lnTo>
                    <a:lnTo>
                      <a:pt x="1876" y="880"/>
                    </a:lnTo>
                    <a:lnTo>
                      <a:pt x="1858" y="875"/>
                    </a:lnTo>
                    <a:lnTo>
                      <a:pt x="1858" y="776"/>
                    </a:lnTo>
                    <a:lnTo>
                      <a:pt x="1759" y="763"/>
                    </a:lnTo>
                    <a:lnTo>
                      <a:pt x="1665" y="1119"/>
                    </a:lnTo>
                    <a:lnTo>
                      <a:pt x="1588" y="1117"/>
                    </a:lnTo>
                    <a:lnTo>
                      <a:pt x="1520" y="1114"/>
                    </a:lnTo>
                    <a:lnTo>
                      <a:pt x="1466" y="1107"/>
                    </a:lnTo>
                    <a:lnTo>
                      <a:pt x="1419" y="1099"/>
                    </a:lnTo>
                    <a:lnTo>
                      <a:pt x="1374" y="1089"/>
                    </a:lnTo>
                    <a:lnTo>
                      <a:pt x="1336" y="1078"/>
                    </a:lnTo>
                    <a:lnTo>
                      <a:pt x="1294" y="1068"/>
                    </a:lnTo>
                    <a:lnTo>
                      <a:pt x="1250" y="1057"/>
                    </a:lnTo>
                    <a:lnTo>
                      <a:pt x="1201" y="1049"/>
                    </a:lnTo>
                    <a:lnTo>
                      <a:pt x="1140" y="1041"/>
                    </a:lnTo>
                    <a:lnTo>
                      <a:pt x="1071" y="1036"/>
                    </a:lnTo>
                    <a:lnTo>
                      <a:pt x="985" y="1036"/>
                    </a:lnTo>
                    <a:lnTo>
                      <a:pt x="884" y="1036"/>
                    </a:lnTo>
                    <a:lnTo>
                      <a:pt x="764" y="1044"/>
                    </a:lnTo>
                    <a:lnTo>
                      <a:pt x="622" y="1054"/>
                    </a:lnTo>
                    <a:lnTo>
                      <a:pt x="452" y="1070"/>
                    </a:lnTo>
                    <a:lnTo>
                      <a:pt x="525" y="1000"/>
                    </a:lnTo>
                    <a:lnTo>
                      <a:pt x="574" y="925"/>
                    </a:lnTo>
                    <a:lnTo>
                      <a:pt x="603" y="847"/>
                    </a:lnTo>
                    <a:lnTo>
                      <a:pt x="614" y="766"/>
                    </a:lnTo>
                    <a:lnTo>
                      <a:pt x="606" y="686"/>
                    </a:lnTo>
                    <a:lnTo>
                      <a:pt x="579" y="610"/>
                    </a:lnTo>
                    <a:lnTo>
                      <a:pt x="535" y="543"/>
                    </a:lnTo>
                    <a:lnTo>
                      <a:pt x="476" y="480"/>
                    </a:lnTo>
                    <a:lnTo>
                      <a:pt x="439" y="434"/>
                    </a:lnTo>
                    <a:lnTo>
                      <a:pt x="408" y="387"/>
                    </a:lnTo>
                    <a:lnTo>
                      <a:pt x="382" y="342"/>
                    </a:lnTo>
                    <a:lnTo>
                      <a:pt x="359" y="301"/>
                    </a:lnTo>
                    <a:lnTo>
                      <a:pt x="336" y="263"/>
                    </a:lnTo>
                    <a:lnTo>
                      <a:pt x="317" y="224"/>
                    </a:lnTo>
                    <a:lnTo>
                      <a:pt x="296" y="189"/>
                    </a:lnTo>
                    <a:lnTo>
                      <a:pt x="278" y="156"/>
                    </a:lnTo>
                    <a:lnTo>
                      <a:pt x="255" y="127"/>
                    </a:lnTo>
                    <a:lnTo>
                      <a:pt x="234" y="102"/>
                    </a:lnTo>
                    <a:lnTo>
                      <a:pt x="209" y="78"/>
                    </a:lnTo>
                    <a:lnTo>
                      <a:pt x="177" y="57"/>
                    </a:lnTo>
                    <a:lnTo>
                      <a:pt x="143" y="39"/>
                    </a:lnTo>
                    <a:lnTo>
                      <a:pt x="102" y="26"/>
                    </a:lnTo>
                    <a:lnTo>
                      <a:pt x="54" y="16"/>
                    </a:lnTo>
                    <a:lnTo>
                      <a:pt x="0" y="10"/>
                    </a:lnTo>
                    <a:lnTo>
                      <a:pt x="7858" y="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sp>
            <p:nvSpPr>
              <p:cNvPr id="5138" name="Freeform 7"/>
              <p:cNvSpPr>
                <a:spLocks/>
              </p:cNvSpPr>
              <p:nvPr/>
            </p:nvSpPr>
            <p:spPr bwMode="auto">
              <a:xfrm flipH="1">
                <a:off x="3888" y="2663"/>
                <a:ext cx="1701" cy="121"/>
              </a:xfrm>
              <a:custGeom>
                <a:avLst/>
                <a:gdLst>
                  <a:gd name="T0" fmla="*/ 7917 w 8504"/>
                  <a:gd name="T1" fmla="*/ 1068 h 1068"/>
                  <a:gd name="T2" fmla="*/ 8032 w 8504"/>
                  <a:gd name="T3" fmla="*/ 1058 h 1068"/>
                  <a:gd name="T4" fmla="*/ 8137 w 8504"/>
                  <a:gd name="T5" fmla="*/ 1037 h 1068"/>
                  <a:gd name="T6" fmla="*/ 8236 w 8504"/>
                  <a:gd name="T7" fmla="*/ 1009 h 1068"/>
                  <a:gd name="T8" fmla="*/ 8325 w 8504"/>
                  <a:gd name="T9" fmla="*/ 966 h 1068"/>
                  <a:gd name="T10" fmla="*/ 8397 w 8504"/>
                  <a:gd name="T11" fmla="*/ 912 h 1068"/>
                  <a:gd name="T12" fmla="*/ 8455 w 8504"/>
                  <a:gd name="T13" fmla="*/ 844 h 1068"/>
                  <a:gd name="T14" fmla="*/ 8494 w 8504"/>
                  <a:gd name="T15" fmla="*/ 762 h 1068"/>
                  <a:gd name="T16" fmla="*/ 8211 w 8504"/>
                  <a:gd name="T17" fmla="*/ 196 h 1068"/>
                  <a:gd name="T18" fmla="*/ 8167 w 8504"/>
                  <a:gd name="T19" fmla="*/ 180 h 1068"/>
                  <a:gd name="T20" fmla="*/ 8119 w 8504"/>
                  <a:gd name="T21" fmla="*/ 140 h 1068"/>
                  <a:gd name="T22" fmla="*/ 8081 w 8504"/>
                  <a:gd name="T23" fmla="*/ 94 h 1068"/>
                  <a:gd name="T24" fmla="*/ 8065 w 8504"/>
                  <a:gd name="T25" fmla="*/ 50 h 1068"/>
                  <a:gd name="T26" fmla="*/ 5958 w 8504"/>
                  <a:gd name="T27" fmla="*/ 283 h 1068"/>
                  <a:gd name="T28" fmla="*/ 5980 w 8504"/>
                  <a:gd name="T29" fmla="*/ 338 h 1068"/>
                  <a:gd name="T30" fmla="*/ 5961 w 8504"/>
                  <a:gd name="T31" fmla="*/ 380 h 1068"/>
                  <a:gd name="T32" fmla="*/ 5924 w 8504"/>
                  <a:gd name="T33" fmla="*/ 421 h 1068"/>
                  <a:gd name="T34" fmla="*/ 5888 w 8504"/>
                  <a:gd name="T35" fmla="*/ 473 h 1068"/>
                  <a:gd name="T36" fmla="*/ 5852 w 8504"/>
                  <a:gd name="T37" fmla="*/ 515 h 1068"/>
                  <a:gd name="T38" fmla="*/ 5833 w 8504"/>
                  <a:gd name="T39" fmla="*/ 619 h 1068"/>
                  <a:gd name="T40" fmla="*/ 5641 w 8504"/>
                  <a:gd name="T41" fmla="*/ 275 h 1068"/>
                  <a:gd name="T42" fmla="*/ 5517 w 8504"/>
                  <a:gd name="T43" fmla="*/ 273 h 1068"/>
                  <a:gd name="T44" fmla="*/ 5327 w 8504"/>
                  <a:gd name="T45" fmla="*/ 268 h 1068"/>
                  <a:gd name="T46" fmla="*/ 5075 w 8504"/>
                  <a:gd name="T47" fmla="*/ 260 h 1068"/>
                  <a:gd name="T48" fmla="*/ 4774 w 8504"/>
                  <a:gd name="T49" fmla="*/ 247 h 1068"/>
                  <a:gd name="T50" fmla="*/ 4428 w 8504"/>
                  <a:gd name="T51" fmla="*/ 232 h 1068"/>
                  <a:gd name="T52" fmla="*/ 4051 w 8504"/>
                  <a:gd name="T53" fmla="*/ 216 h 1068"/>
                  <a:gd name="T54" fmla="*/ 3651 w 8504"/>
                  <a:gd name="T55" fmla="*/ 196 h 1068"/>
                  <a:gd name="T56" fmla="*/ 3238 w 8504"/>
                  <a:gd name="T57" fmla="*/ 177 h 1068"/>
                  <a:gd name="T58" fmla="*/ 2815 w 8504"/>
                  <a:gd name="T59" fmla="*/ 154 h 1068"/>
                  <a:gd name="T60" fmla="*/ 2397 w 8504"/>
                  <a:gd name="T61" fmla="*/ 133 h 1068"/>
                  <a:gd name="T62" fmla="*/ 1991 w 8504"/>
                  <a:gd name="T63" fmla="*/ 109 h 1068"/>
                  <a:gd name="T64" fmla="*/ 1607 w 8504"/>
                  <a:gd name="T65" fmla="*/ 86 h 1068"/>
                  <a:gd name="T66" fmla="*/ 1252 w 8504"/>
                  <a:gd name="T67" fmla="*/ 63 h 1068"/>
                  <a:gd name="T68" fmla="*/ 934 w 8504"/>
                  <a:gd name="T69" fmla="*/ 42 h 1068"/>
                  <a:gd name="T70" fmla="*/ 664 w 8504"/>
                  <a:gd name="T71" fmla="*/ 22 h 1068"/>
                  <a:gd name="T72" fmla="*/ 451 w 8504"/>
                  <a:gd name="T73" fmla="*/ 0 h 1068"/>
                  <a:gd name="T74" fmla="*/ 586 w 8504"/>
                  <a:gd name="T75" fmla="*/ 162 h 1068"/>
                  <a:gd name="T76" fmla="*/ 656 w 8504"/>
                  <a:gd name="T77" fmla="*/ 354 h 1068"/>
                  <a:gd name="T78" fmla="*/ 651 w 8504"/>
                  <a:gd name="T79" fmla="*/ 543 h 1068"/>
                  <a:gd name="T80" fmla="*/ 561 w 8504"/>
                  <a:gd name="T81" fmla="*/ 688 h 1068"/>
                  <a:gd name="T82" fmla="*/ 449 w 8504"/>
                  <a:gd name="T83" fmla="*/ 738 h 1068"/>
                  <a:gd name="T84" fmla="*/ 370 w 8504"/>
                  <a:gd name="T85" fmla="*/ 793 h 1068"/>
                  <a:gd name="T86" fmla="*/ 311 w 8504"/>
                  <a:gd name="T87" fmla="*/ 852 h 1068"/>
                  <a:gd name="T88" fmla="*/ 266 w 8504"/>
                  <a:gd name="T89" fmla="*/ 910 h 1068"/>
                  <a:gd name="T90" fmla="*/ 222 w 8504"/>
                  <a:gd name="T91" fmla="*/ 964 h 1068"/>
                  <a:gd name="T92" fmla="*/ 171 w 8504"/>
                  <a:gd name="T93" fmla="*/ 1009 h 1068"/>
                  <a:gd name="T94" fmla="*/ 98 w 8504"/>
                  <a:gd name="T95" fmla="*/ 1042 h 1068"/>
                  <a:gd name="T96" fmla="*/ 0 w 8504"/>
                  <a:gd name="T97" fmla="*/ 1060 h 10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504"/>
                  <a:gd name="T148" fmla="*/ 0 h 1068"/>
                  <a:gd name="T149" fmla="*/ 8504 w 8504"/>
                  <a:gd name="T150" fmla="*/ 1068 h 10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504" h="1068">
                    <a:moveTo>
                      <a:pt x="7857" y="1050"/>
                    </a:moveTo>
                    <a:lnTo>
                      <a:pt x="7917" y="1068"/>
                    </a:lnTo>
                    <a:lnTo>
                      <a:pt x="7974" y="1063"/>
                    </a:lnTo>
                    <a:lnTo>
                      <a:pt x="8032" y="1058"/>
                    </a:lnTo>
                    <a:lnTo>
                      <a:pt x="8086" y="1047"/>
                    </a:lnTo>
                    <a:lnTo>
                      <a:pt x="8137" y="1037"/>
                    </a:lnTo>
                    <a:lnTo>
                      <a:pt x="8190" y="1024"/>
                    </a:lnTo>
                    <a:lnTo>
                      <a:pt x="8236" y="1009"/>
                    </a:lnTo>
                    <a:lnTo>
                      <a:pt x="8284" y="987"/>
                    </a:lnTo>
                    <a:lnTo>
                      <a:pt x="8325" y="966"/>
                    </a:lnTo>
                    <a:lnTo>
                      <a:pt x="8361" y="941"/>
                    </a:lnTo>
                    <a:lnTo>
                      <a:pt x="8397" y="912"/>
                    </a:lnTo>
                    <a:lnTo>
                      <a:pt x="8429" y="881"/>
                    </a:lnTo>
                    <a:lnTo>
                      <a:pt x="8455" y="844"/>
                    </a:lnTo>
                    <a:lnTo>
                      <a:pt x="8476" y="805"/>
                    </a:lnTo>
                    <a:lnTo>
                      <a:pt x="8494" y="762"/>
                    </a:lnTo>
                    <a:lnTo>
                      <a:pt x="8504" y="712"/>
                    </a:lnTo>
                    <a:lnTo>
                      <a:pt x="8211" y="196"/>
                    </a:lnTo>
                    <a:lnTo>
                      <a:pt x="8190" y="190"/>
                    </a:lnTo>
                    <a:lnTo>
                      <a:pt x="8167" y="180"/>
                    </a:lnTo>
                    <a:lnTo>
                      <a:pt x="8143" y="162"/>
                    </a:lnTo>
                    <a:lnTo>
                      <a:pt x="8119" y="140"/>
                    </a:lnTo>
                    <a:lnTo>
                      <a:pt x="8099" y="117"/>
                    </a:lnTo>
                    <a:lnTo>
                      <a:pt x="8081" y="94"/>
                    </a:lnTo>
                    <a:lnTo>
                      <a:pt x="8070" y="71"/>
                    </a:lnTo>
                    <a:lnTo>
                      <a:pt x="8065" y="50"/>
                    </a:lnTo>
                    <a:lnTo>
                      <a:pt x="5932" y="275"/>
                    </a:lnTo>
                    <a:lnTo>
                      <a:pt x="5958" y="283"/>
                    </a:lnTo>
                    <a:lnTo>
                      <a:pt x="5974" y="307"/>
                    </a:lnTo>
                    <a:lnTo>
                      <a:pt x="5980" y="338"/>
                    </a:lnTo>
                    <a:lnTo>
                      <a:pt x="5980" y="374"/>
                    </a:lnTo>
                    <a:lnTo>
                      <a:pt x="5961" y="380"/>
                    </a:lnTo>
                    <a:lnTo>
                      <a:pt x="5942" y="398"/>
                    </a:lnTo>
                    <a:lnTo>
                      <a:pt x="5924" y="421"/>
                    </a:lnTo>
                    <a:lnTo>
                      <a:pt x="5906" y="448"/>
                    </a:lnTo>
                    <a:lnTo>
                      <a:pt x="5888" y="473"/>
                    </a:lnTo>
                    <a:lnTo>
                      <a:pt x="5870" y="497"/>
                    </a:lnTo>
                    <a:lnTo>
                      <a:pt x="5852" y="515"/>
                    </a:lnTo>
                    <a:lnTo>
                      <a:pt x="5833" y="520"/>
                    </a:lnTo>
                    <a:lnTo>
                      <a:pt x="5833" y="619"/>
                    </a:lnTo>
                    <a:lnTo>
                      <a:pt x="5735" y="632"/>
                    </a:lnTo>
                    <a:lnTo>
                      <a:pt x="5641" y="275"/>
                    </a:lnTo>
                    <a:lnTo>
                      <a:pt x="5590" y="275"/>
                    </a:lnTo>
                    <a:lnTo>
                      <a:pt x="5517" y="273"/>
                    </a:lnTo>
                    <a:lnTo>
                      <a:pt x="5431" y="270"/>
                    </a:lnTo>
                    <a:lnTo>
                      <a:pt x="5327" y="268"/>
                    </a:lnTo>
                    <a:lnTo>
                      <a:pt x="5208" y="263"/>
                    </a:lnTo>
                    <a:lnTo>
                      <a:pt x="5075" y="260"/>
                    </a:lnTo>
                    <a:lnTo>
                      <a:pt x="4930" y="252"/>
                    </a:lnTo>
                    <a:lnTo>
                      <a:pt x="4774" y="247"/>
                    </a:lnTo>
                    <a:lnTo>
                      <a:pt x="4604" y="239"/>
                    </a:lnTo>
                    <a:lnTo>
                      <a:pt x="4428" y="232"/>
                    </a:lnTo>
                    <a:lnTo>
                      <a:pt x="4244" y="224"/>
                    </a:lnTo>
                    <a:lnTo>
                      <a:pt x="4051" y="216"/>
                    </a:lnTo>
                    <a:lnTo>
                      <a:pt x="3854" y="206"/>
                    </a:lnTo>
                    <a:lnTo>
                      <a:pt x="3651" y="196"/>
                    </a:lnTo>
                    <a:lnTo>
                      <a:pt x="3446" y="188"/>
                    </a:lnTo>
                    <a:lnTo>
                      <a:pt x="3238" y="177"/>
                    </a:lnTo>
                    <a:lnTo>
                      <a:pt x="3028" y="167"/>
                    </a:lnTo>
                    <a:lnTo>
                      <a:pt x="2815" y="154"/>
                    </a:lnTo>
                    <a:lnTo>
                      <a:pt x="2608" y="143"/>
                    </a:lnTo>
                    <a:lnTo>
                      <a:pt x="2397" y="133"/>
                    </a:lnTo>
                    <a:lnTo>
                      <a:pt x="2192" y="120"/>
                    </a:lnTo>
                    <a:lnTo>
                      <a:pt x="1991" y="109"/>
                    </a:lnTo>
                    <a:lnTo>
                      <a:pt x="1797" y="97"/>
                    </a:lnTo>
                    <a:lnTo>
                      <a:pt x="1607" y="86"/>
                    </a:lnTo>
                    <a:lnTo>
                      <a:pt x="1425" y="76"/>
                    </a:lnTo>
                    <a:lnTo>
                      <a:pt x="1252" y="63"/>
                    </a:lnTo>
                    <a:lnTo>
                      <a:pt x="1088" y="53"/>
                    </a:lnTo>
                    <a:lnTo>
                      <a:pt x="934" y="42"/>
                    </a:lnTo>
                    <a:lnTo>
                      <a:pt x="791" y="32"/>
                    </a:lnTo>
                    <a:lnTo>
                      <a:pt x="664" y="22"/>
                    </a:lnTo>
                    <a:lnTo>
                      <a:pt x="550" y="11"/>
                    </a:lnTo>
                    <a:lnTo>
                      <a:pt x="451" y="0"/>
                    </a:lnTo>
                    <a:lnTo>
                      <a:pt x="526" y="76"/>
                    </a:lnTo>
                    <a:lnTo>
                      <a:pt x="586" y="162"/>
                    </a:lnTo>
                    <a:lnTo>
                      <a:pt x="630" y="255"/>
                    </a:lnTo>
                    <a:lnTo>
                      <a:pt x="656" y="354"/>
                    </a:lnTo>
                    <a:lnTo>
                      <a:pt x="661" y="453"/>
                    </a:lnTo>
                    <a:lnTo>
                      <a:pt x="651" y="543"/>
                    </a:lnTo>
                    <a:lnTo>
                      <a:pt x="615" y="624"/>
                    </a:lnTo>
                    <a:lnTo>
                      <a:pt x="561" y="688"/>
                    </a:lnTo>
                    <a:lnTo>
                      <a:pt x="500" y="712"/>
                    </a:lnTo>
                    <a:lnTo>
                      <a:pt x="449" y="738"/>
                    </a:lnTo>
                    <a:lnTo>
                      <a:pt x="407" y="764"/>
                    </a:lnTo>
                    <a:lnTo>
                      <a:pt x="370" y="793"/>
                    </a:lnTo>
                    <a:lnTo>
                      <a:pt x="339" y="821"/>
                    </a:lnTo>
                    <a:lnTo>
                      <a:pt x="311" y="852"/>
                    </a:lnTo>
                    <a:lnTo>
                      <a:pt x="288" y="881"/>
                    </a:lnTo>
                    <a:lnTo>
                      <a:pt x="266" y="910"/>
                    </a:lnTo>
                    <a:lnTo>
                      <a:pt x="243" y="938"/>
                    </a:lnTo>
                    <a:lnTo>
                      <a:pt x="222" y="964"/>
                    </a:lnTo>
                    <a:lnTo>
                      <a:pt x="197" y="987"/>
                    </a:lnTo>
                    <a:lnTo>
                      <a:pt x="171" y="1009"/>
                    </a:lnTo>
                    <a:lnTo>
                      <a:pt x="137" y="1027"/>
                    </a:lnTo>
                    <a:lnTo>
                      <a:pt x="98" y="1042"/>
                    </a:lnTo>
                    <a:lnTo>
                      <a:pt x="54" y="1052"/>
                    </a:lnTo>
                    <a:lnTo>
                      <a:pt x="0" y="1060"/>
                    </a:lnTo>
                    <a:lnTo>
                      <a:pt x="7857" y="105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grpSp>
        <p:grpSp>
          <p:nvGrpSpPr>
            <p:cNvPr id="4" name="Group 8"/>
            <p:cNvGrpSpPr>
              <a:grpSpLocks/>
            </p:cNvGrpSpPr>
            <p:nvPr/>
          </p:nvGrpSpPr>
          <p:grpSpPr bwMode="auto">
            <a:xfrm flipH="1">
              <a:off x="432" y="1824"/>
              <a:ext cx="804" cy="1496"/>
              <a:chOff x="4028" y="2018"/>
              <a:chExt cx="1104" cy="2294"/>
            </a:xfrm>
          </p:grpSpPr>
          <p:sp>
            <p:nvSpPr>
              <p:cNvPr id="5127" name="Freeform 9"/>
              <p:cNvSpPr>
                <a:spLocks/>
              </p:cNvSpPr>
              <p:nvPr/>
            </p:nvSpPr>
            <p:spPr bwMode="auto">
              <a:xfrm>
                <a:off x="4072" y="2266"/>
                <a:ext cx="879" cy="1880"/>
              </a:xfrm>
              <a:custGeom>
                <a:avLst/>
                <a:gdLst>
                  <a:gd name="T0" fmla="*/ 459 w 2637"/>
                  <a:gd name="T1" fmla="*/ 4235 h 5641"/>
                  <a:gd name="T2" fmla="*/ 505 w 2637"/>
                  <a:gd name="T3" fmla="*/ 4086 h 5641"/>
                  <a:gd name="T4" fmla="*/ 549 w 2637"/>
                  <a:gd name="T5" fmla="*/ 3941 h 5641"/>
                  <a:gd name="T6" fmla="*/ 595 w 2637"/>
                  <a:gd name="T7" fmla="*/ 3802 h 5641"/>
                  <a:gd name="T8" fmla="*/ 641 w 2637"/>
                  <a:gd name="T9" fmla="*/ 3663 h 5641"/>
                  <a:gd name="T10" fmla="*/ 688 w 2637"/>
                  <a:gd name="T11" fmla="*/ 3526 h 5641"/>
                  <a:gd name="T12" fmla="*/ 737 w 2637"/>
                  <a:gd name="T13" fmla="*/ 3390 h 5641"/>
                  <a:gd name="T14" fmla="*/ 784 w 2637"/>
                  <a:gd name="T15" fmla="*/ 3260 h 5641"/>
                  <a:gd name="T16" fmla="*/ 836 w 2637"/>
                  <a:gd name="T17" fmla="*/ 3130 h 5641"/>
                  <a:gd name="T18" fmla="*/ 886 w 2637"/>
                  <a:gd name="T19" fmla="*/ 3004 h 5641"/>
                  <a:gd name="T20" fmla="*/ 938 w 2637"/>
                  <a:gd name="T21" fmla="*/ 2876 h 5641"/>
                  <a:gd name="T22" fmla="*/ 991 w 2637"/>
                  <a:gd name="T23" fmla="*/ 2749 h 5641"/>
                  <a:gd name="T24" fmla="*/ 1047 w 2637"/>
                  <a:gd name="T25" fmla="*/ 2625 h 5641"/>
                  <a:gd name="T26" fmla="*/ 1102 w 2637"/>
                  <a:gd name="T27" fmla="*/ 2502 h 5641"/>
                  <a:gd name="T28" fmla="*/ 1161 w 2637"/>
                  <a:gd name="T29" fmla="*/ 2378 h 5641"/>
                  <a:gd name="T30" fmla="*/ 1220 w 2637"/>
                  <a:gd name="T31" fmla="*/ 2257 h 5641"/>
                  <a:gd name="T32" fmla="*/ 1285 w 2637"/>
                  <a:gd name="T33" fmla="*/ 2133 h 5641"/>
                  <a:gd name="T34" fmla="*/ 1347 w 2637"/>
                  <a:gd name="T35" fmla="*/ 2010 h 5641"/>
                  <a:gd name="T36" fmla="*/ 1416 w 2637"/>
                  <a:gd name="T37" fmla="*/ 1886 h 5641"/>
                  <a:gd name="T38" fmla="*/ 1483 w 2637"/>
                  <a:gd name="T39" fmla="*/ 1762 h 5641"/>
                  <a:gd name="T40" fmla="*/ 1555 w 2637"/>
                  <a:gd name="T41" fmla="*/ 1638 h 5641"/>
                  <a:gd name="T42" fmla="*/ 1629 w 2637"/>
                  <a:gd name="T43" fmla="*/ 1514 h 5641"/>
                  <a:gd name="T44" fmla="*/ 1702 w 2637"/>
                  <a:gd name="T45" fmla="*/ 1388 h 5641"/>
                  <a:gd name="T46" fmla="*/ 1783 w 2637"/>
                  <a:gd name="T47" fmla="*/ 1257 h 5641"/>
                  <a:gd name="T48" fmla="*/ 1863 w 2637"/>
                  <a:gd name="T49" fmla="*/ 1128 h 5641"/>
                  <a:gd name="T50" fmla="*/ 1951 w 2637"/>
                  <a:gd name="T51" fmla="*/ 998 h 5641"/>
                  <a:gd name="T52" fmla="*/ 2037 w 2637"/>
                  <a:gd name="T53" fmla="*/ 861 h 5641"/>
                  <a:gd name="T54" fmla="*/ 2130 w 2637"/>
                  <a:gd name="T55" fmla="*/ 725 h 5641"/>
                  <a:gd name="T56" fmla="*/ 2223 w 2637"/>
                  <a:gd name="T57" fmla="*/ 586 h 5641"/>
                  <a:gd name="T58" fmla="*/ 2322 w 2637"/>
                  <a:gd name="T59" fmla="*/ 447 h 5641"/>
                  <a:gd name="T60" fmla="*/ 2424 w 2637"/>
                  <a:gd name="T61" fmla="*/ 301 h 5641"/>
                  <a:gd name="T62" fmla="*/ 2529 w 2637"/>
                  <a:gd name="T63" fmla="*/ 153 h 5641"/>
                  <a:gd name="T64" fmla="*/ 2637 w 2637"/>
                  <a:gd name="T65" fmla="*/ 0 h 5641"/>
                  <a:gd name="T66" fmla="*/ 2492 w 2637"/>
                  <a:gd name="T67" fmla="*/ 242 h 5641"/>
                  <a:gd name="T68" fmla="*/ 2343 w 2637"/>
                  <a:gd name="T69" fmla="*/ 487 h 5641"/>
                  <a:gd name="T70" fmla="*/ 2192 w 2637"/>
                  <a:gd name="T71" fmla="*/ 737 h 5641"/>
                  <a:gd name="T72" fmla="*/ 2040 w 2637"/>
                  <a:gd name="T73" fmla="*/ 994 h 5641"/>
                  <a:gd name="T74" fmla="*/ 1888 w 2637"/>
                  <a:gd name="T75" fmla="*/ 1255 h 5641"/>
                  <a:gd name="T76" fmla="*/ 1740 w 2637"/>
                  <a:gd name="T77" fmla="*/ 1518 h 5641"/>
                  <a:gd name="T78" fmla="*/ 1594 w 2637"/>
                  <a:gd name="T79" fmla="*/ 1784 h 5641"/>
                  <a:gd name="T80" fmla="*/ 1453 w 2637"/>
                  <a:gd name="T81" fmla="*/ 2049 h 5641"/>
                  <a:gd name="T82" fmla="*/ 1316 w 2637"/>
                  <a:gd name="T83" fmla="*/ 2319 h 5641"/>
                  <a:gd name="T84" fmla="*/ 1189 w 2637"/>
                  <a:gd name="T85" fmla="*/ 2588 h 5641"/>
                  <a:gd name="T86" fmla="*/ 1069 w 2637"/>
                  <a:gd name="T87" fmla="*/ 2855 h 5641"/>
                  <a:gd name="T88" fmla="*/ 961 w 2637"/>
                  <a:gd name="T89" fmla="*/ 3124 h 5641"/>
                  <a:gd name="T90" fmla="*/ 861 w 2637"/>
                  <a:gd name="T91" fmla="*/ 3390 h 5641"/>
                  <a:gd name="T92" fmla="*/ 775 w 2637"/>
                  <a:gd name="T93" fmla="*/ 3653 h 5641"/>
                  <a:gd name="T94" fmla="*/ 700 w 2637"/>
                  <a:gd name="T95" fmla="*/ 3916 h 5641"/>
                  <a:gd name="T96" fmla="*/ 641 w 2637"/>
                  <a:gd name="T97" fmla="*/ 4173 h 5641"/>
                  <a:gd name="T98" fmla="*/ 418 w 2637"/>
                  <a:gd name="T99" fmla="*/ 5111 h 5641"/>
                  <a:gd name="T100" fmla="*/ 0 w 2637"/>
                  <a:gd name="T101" fmla="*/ 5641 h 5641"/>
                  <a:gd name="T102" fmla="*/ 459 w 2637"/>
                  <a:gd name="T103" fmla="*/ 4235 h 56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37"/>
                  <a:gd name="T157" fmla="*/ 0 h 5641"/>
                  <a:gd name="T158" fmla="*/ 2637 w 2637"/>
                  <a:gd name="T159" fmla="*/ 5641 h 564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37" h="5641">
                    <a:moveTo>
                      <a:pt x="459" y="4235"/>
                    </a:moveTo>
                    <a:lnTo>
                      <a:pt x="505" y="4086"/>
                    </a:lnTo>
                    <a:lnTo>
                      <a:pt x="549" y="3941"/>
                    </a:lnTo>
                    <a:lnTo>
                      <a:pt x="595" y="3802"/>
                    </a:lnTo>
                    <a:lnTo>
                      <a:pt x="641" y="3663"/>
                    </a:lnTo>
                    <a:lnTo>
                      <a:pt x="688" y="3526"/>
                    </a:lnTo>
                    <a:lnTo>
                      <a:pt x="737" y="3390"/>
                    </a:lnTo>
                    <a:lnTo>
                      <a:pt x="784" y="3260"/>
                    </a:lnTo>
                    <a:lnTo>
                      <a:pt x="836" y="3130"/>
                    </a:lnTo>
                    <a:lnTo>
                      <a:pt x="886" y="3004"/>
                    </a:lnTo>
                    <a:lnTo>
                      <a:pt x="938" y="2876"/>
                    </a:lnTo>
                    <a:lnTo>
                      <a:pt x="991" y="2749"/>
                    </a:lnTo>
                    <a:lnTo>
                      <a:pt x="1047" y="2625"/>
                    </a:lnTo>
                    <a:lnTo>
                      <a:pt x="1102" y="2502"/>
                    </a:lnTo>
                    <a:lnTo>
                      <a:pt x="1161" y="2378"/>
                    </a:lnTo>
                    <a:lnTo>
                      <a:pt x="1220" y="2257"/>
                    </a:lnTo>
                    <a:lnTo>
                      <a:pt x="1285" y="2133"/>
                    </a:lnTo>
                    <a:lnTo>
                      <a:pt x="1347" y="2010"/>
                    </a:lnTo>
                    <a:lnTo>
                      <a:pt x="1416" y="1886"/>
                    </a:lnTo>
                    <a:lnTo>
                      <a:pt x="1483" y="1762"/>
                    </a:lnTo>
                    <a:lnTo>
                      <a:pt x="1555" y="1638"/>
                    </a:lnTo>
                    <a:lnTo>
                      <a:pt x="1629" y="1514"/>
                    </a:lnTo>
                    <a:lnTo>
                      <a:pt x="1702" y="1388"/>
                    </a:lnTo>
                    <a:lnTo>
                      <a:pt x="1783" y="1257"/>
                    </a:lnTo>
                    <a:lnTo>
                      <a:pt x="1863" y="1128"/>
                    </a:lnTo>
                    <a:lnTo>
                      <a:pt x="1951" y="998"/>
                    </a:lnTo>
                    <a:lnTo>
                      <a:pt x="2037" y="861"/>
                    </a:lnTo>
                    <a:lnTo>
                      <a:pt x="2130" y="725"/>
                    </a:lnTo>
                    <a:lnTo>
                      <a:pt x="2223" y="586"/>
                    </a:lnTo>
                    <a:lnTo>
                      <a:pt x="2322" y="447"/>
                    </a:lnTo>
                    <a:lnTo>
                      <a:pt x="2424" y="301"/>
                    </a:lnTo>
                    <a:lnTo>
                      <a:pt x="2529" y="153"/>
                    </a:lnTo>
                    <a:lnTo>
                      <a:pt x="2637" y="0"/>
                    </a:lnTo>
                    <a:lnTo>
                      <a:pt x="2492" y="242"/>
                    </a:lnTo>
                    <a:lnTo>
                      <a:pt x="2343" y="487"/>
                    </a:lnTo>
                    <a:lnTo>
                      <a:pt x="2192" y="737"/>
                    </a:lnTo>
                    <a:lnTo>
                      <a:pt x="2040" y="994"/>
                    </a:lnTo>
                    <a:lnTo>
                      <a:pt x="1888" y="1255"/>
                    </a:lnTo>
                    <a:lnTo>
                      <a:pt x="1740" y="1518"/>
                    </a:lnTo>
                    <a:lnTo>
                      <a:pt x="1594" y="1784"/>
                    </a:lnTo>
                    <a:lnTo>
                      <a:pt x="1453" y="2049"/>
                    </a:lnTo>
                    <a:lnTo>
                      <a:pt x="1316" y="2319"/>
                    </a:lnTo>
                    <a:lnTo>
                      <a:pt x="1189" y="2588"/>
                    </a:lnTo>
                    <a:lnTo>
                      <a:pt x="1069" y="2855"/>
                    </a:lnTo>
                    <a:lnTo>
                      <a:pt x="961" y="3124"/>
                    </a:lnTo>
                    <a:lnTo>
                      <a:pt x="861" y="3390"/>
                    </a:lnTo>
                    <a:lnTo>
                      <a:pt x="775" y="3653"/>
                    </a:lnTo>
                    <a:lnTo>
                      <a:pt x="700" y="3916"/>
                    </a:lnTo>
                    <a:lnTo>
                      <a:pt x="641" y="4173"/>
                    </a:lnTo>
                    <a:lnTo>
                      <a:pt x="418" y="5111"/>
                    </a:lnTo>
                    <a:lnTo>
                      <a:pt x="0" y="5641"/>
                    </a:lnTo>
                    <a:lnTo>
                      <a:pt x="459" y="4235"/>
                    </a:lnTo>
                    <a:close/>
                  </a:path>
                </a:pathLst>
              </a:custGeom>
              <a:solidFill>
                <a:srgbClr val="FFFFFF">
                  <a:alpha val="50195"/>
                </a:srgbClr>
              </a:solidFill>
              <a:ln w="9525">
                <a:noFill/>
                <a:round/>
                <a:headEnd/>
                <a:tailEnd/>
              </a:ln>
            </p:spPr>
            <p:txBody>
              <a:bodyPr lIns="16" tIns="8" rIns="16" bIns="8">
                <a:spAutoFit/>
              </a:bodyPr>
              <a:lstStyle/>
              <a:p>
                <a:endParaRPr lang="ar-SA"/>
              </a:p>
            </p:txBody>
          </p:sp>
          <p:sp>
            <p:nvSpPr>
              <p:cNvPr id="5128" name="Freeform 10"/>
              <p:cNvSpPr>
                <a:spLocks/>
              </p:cNvSpPr>
              <p:nvPr/>
            </p:nvSpPr>
            <p:spPr bwMode="auto">
              <a:xfrm>
                <a:off x="4222" y="2264"/>
                <a:ext cx="732" cy="1414"/>
              </a:xfrm>
              <a:custGeom>
                <a:avLst/>
                <a:gdLst>
                  <a:gd name="T0" fmla="*/ 2179 w 2198"/>
                  <a:gd name="T1" fmla="*/ 0 h 4243"/>
                  <a:gd name="T2" fmla="*/ 1965 w 2198"/>
                  <a:gd name="T3" fmla="*/ 301 h 4243"/>
                  <a:gd name="T4" fmla="*/ 1765 w 2198"/>
                  <a:gd name="T5" fmla="*/ 586 h 4243"/>
                  <a:gd name="T6" fmla="*/ 1579 w 2198"/>
                  <a:gd name="T7" fmla="*/ 861 h 4243"/>
                  <a:gd name="T8" fmla="*/ 1406 w 2198"/>
                  <a:gd name="T9" fmla="*/ 1128 h 4243"/>
                  <a:gd name="T10" fmla="*/ 1245 w 2198"/>
                  <a:gd name="T11" fmla="*/ 1387 h 4243"/>
                  <a:gd name="T12" fmla="*/ 1096 w 2198"/>
                  <a:gd name="T13" fmla="*/ 1638 h 4243"/>
                  <a:gd name="T14" fmla="*/ 957 w 2198"/>
                  <a:gd name="T15" fmla="*/ 1889 h 4243"/>
                  <a:gd name="T16" fmla="*/ 827 w 2198"/>
                  <a:gd name="T17" fmla="*/ 2136 h 4243"/>
                  <a:gd name="T18" fmla="*/ 702 w 2198"/>
                  <a:gd name="T19" fmla="*/ 2381 h 4243"/>
                  <a:gd name="T20" fmla="*/ 588 w 2198"/>
                  <a:gd name="T21" fmla="*/ 2628 h 4243"/>
                  <a:gd name="T22" fmla="*/ 480 w 2198"/>
                  <a:gd name="T23" fmla="*/ 2879 h 4243"/>
                  <a:gd name="T24" fmla="*/ 378 w 2198"/>
                  <a:gd name="T25" fmla="*/ 3133 h 4243"/>
                  <a:gd name="T26" fmla="*/ 279 w 2198"/>
                  <a:gd name="T27" fmla="*/ 3392 h 4243"/>
                  <a:gd name="T28" fmla="*/ 183 w 2198"/>
                  <a:gd name="T29" fmla="*/ 3665 h 4243"/>
                  <a:gd name="T30" fmla="*/ 90 w 2198"/>
                  <a:gd name="T31" fmla="*/ 3943 h 4243"/>
                  <a:gd name="T32" fmla="*/ 0 w 2198"/>
                  <a:gd name="T33" fmla="*/ 4237 h 4243"/>
                  <a:gd name="T34" fmla="*/ 65 w 2198"/>
                  <a:gd name="T35" fmla="*/ 4096 h 4243"/>
                  <a:gd name="T36" fmla="*/ 155 w 2198"/>
                  <a:gd name="T37" fmla="*/ 3810 h 4243"/>
                  <a:gd name="T38" fmla="*/ 248 w 2198"/>
                  <a:gd name="T39" fmla="*/ 3535 h 4243"/>
                  <a:gd name="T40" fmla="*/ 344 w 2198"/>
                  <a:gd name="T41" fmla="*/ 3269 h 4243"/>
                  <a:gd name="T42" fmla="*/ 446 w 2198"/>
                  <a:gd name="T43" fmla="*/ 3012 h 4243"/>
                  <a:gd name="T44" fmla="*/ 551 w 2198"/>
                  <a:gd name="T45" fmla="*/ 2759 h 4243"/>
                  <a:gd name="T46" fmla="*/ 663 w 2198"/>
                  <a:gd name="T47" fmla="*/ 2510 h 4243"/>
                  <a:gd name="T48" fmla="*/ 781 w 2198"/>
                  <a:gd name="T49" fmla="*/ 2267 h 4243"/>
                  <a:gd name="T50" fmla="*/ 908 w 2198"/>
                  <a:gd name="T51" fmla="*/ 2018 h 4243"/>
                  <a:gd name="T52" fmla="*/ 1043 w 2198"/>
                  <a:gd name="T53" fmla="*/ 1771 h 4243"/>
                  <a:gd name="T54" fmla="*/ 1189 w 2198"/>
                  <a:gd name="T55" fmla="*/ 1526 h 4243"/>
                  <a:gd name="T56" fmla="*/ 1343 w 2198"/>
                  <a:gd name="T57" fmla="*/ 1269 h 4243"/>
                  <a:gd name="T58" fmla="*/ 1510 w 2198"/>
                  <a:gd name="T59" fmla="*/ 1010 h 4243"/>
                  <a:gd name="T60" fmla="*/ 1690 w 2198"/>
                  <a:gd name="T61" fmla="*/ 737 h 4243"/>
                  <a:gd name="T62" fmla="*/ 1882 w 2198"/>
                  <a:gd name="T63" fmla="*/ 459 h 4243"/>
                  <a:gd name="T64" fmla="*/ 2090 w 2198"/>
                  <a:gd name="T65" fmla="*/ 165 h 4243"/>
                  <a:gd name="T66" fmla="*/ 2179 w 2198"/>
                  <a:gd name="T67" fmla="*/ 0 h 4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98"/>
                  <a:gd name="T103" fmla="*/ 0 h 4243"/>
                  <a:gd name="T104" fmla="*/ 2198 w 2198"/>
                  <a:gd name="T105" fmla="*/ 4243 h 4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98" h="4243">
                    <a:moveTo>
                      <a:pt x="2198" y="12"/>
                    </a:moveTo>
                    <a:lnTo>
                      <a:pt x="2179" y="0"/>
                    </a:lnTo>
                    <a:lnTo>
                      <a:pt x="2071" y="152"/>
                    </a:lnTo>
                    <a:lnTo>
                      <a:pt x="1965" y="301"/>
                    </a:lnTo>
                    <a:lnTo>
                      <a:pt x="1863" y="446"/>
                    </a:lnTo>
                    <a:lnTo>
                      <a:pt x="1765" y="586"/>
                    </a:lnTo>
                    <a:lnTo>
                      <a:pt x="1672" y="725"/>
                    </a:lnTo>
                    <a:lnTo>
                      <a:pt x="1579" y="861"/>
                    </a:lnTo>
                    <a:lnTo>
                      <a:pt x="1492" y="997"/>
                    </a:lnTo>
                    <a:lnTo>
                      <a:pt x="1406" y="1128"/>
                    </a:lnTo>
                    <a:lnTo>
                      <a:pt x="1325" y="1257"/>
                    </a:lnTo>
                    <a:lnTo>
                      <a:pt x="1245" y="1387"/>
                    </a:lnTo>
                    <a:lnTo>
                      <a:pt x="1171" y="1514"/>
                    </a:lnTo>
                    <a:lnTo>
                      <a:pt x="1096" y="1638"/>
                    </a:lnTo>
                    <a:lnTo>
                      <a:pt x="1025" y="1765"/>
                    </a:lnTo>
                    <a:lnTo>
                      <a:pt x="957" y="1889"/>
                    </a:lnTo>
                    <a:lnTo>
                      <a:pt x="889" y="2012"/>
                    </a:lnTo>
                    <a:lnTo>
                      <a:pt x="827" y="2136"/>
                    </a:lnTo>
                    <a:lnTo>
                      <a:pt x="761" y="2261"/>
                    </a:lnTo>
                    <a:lnTo>
                      <a:pt x="702" y="2381"/>
                    </a:lnTo>
                    <a:lnTo>
                      <a:pt x="644" y="2504"/>
                    </a:lnTo>
                    <a:lnTo>
                      <a:pt x="588" y="2628"/>
                    </a:lnTo>
                    <a:lnTo>
                      <a:pt x="533" y="2753"/>
                    </a:lnTo>
                    <a:lnTo>
                      <a:pt x="480" y="2879"/>
                    </a:lnTo>
                    <a:lnTo>
                      <a:pt x="428" y="3006"/>
                    </a:lnTo>
                    <a:lnTo>
                      <a:pt x="378" y="3133"/>
                    </a:lnTo>
                    <a:lnTo>
                      <a:pt x="326" y="3263"/>
                    </a:lnTo>
                    <a:lnTo>
                      <a:pt x="279" y="3392"/>
                    </a:lnTo>
                    <a:lnTo>
                      <a:pt x="230" y="3529"/>
                    </a:lnTo>
                    <a:lnTo>
                      <a:pt x="183" y="3665"/>
                    </a:lnTo>
                    <a:lnTo>
                      <a:pt x="137" y="3804"/>
                    </a:lnTo>
                    <a:lnTo>
                      <a:pt x="90" y="3943"/>
                    </a:lnTo>
                    <a:lnTo>
                      <a:pt x="47" y="4089"/>
                    </a:lnTo>
                    <a:lnTo>
                      <a:pt x="0" y="4237"/>
                    </a:lnTo>
                    <a:lnTo>
                      <a:pt x="20" y="4243"/>
                    </a:lnTo>
                    <a:lnTo>
                      <a:pt x="65" y="4096"/>
                    </a:lnTo>
                    <a:lnTo>
                      <a:pt x="108" y="3949"/>
                    </a:lnTo>
                    <a:lnTo>
                      <a:pt x="155" y="3810"/>
                    </a:lnTo>
                    <a:lnTo>
                      <a:pt x="202" y="3671"/>
                    </a:lnTo>
                    <a:lnTo>
                      <a:pt x="248" y="3535"/>
                    </a:lnTo>
                    <a:lnTo>
                      <a:pt x="298" y="3398"/>
                    </a:lnTo>
                    <a:lnTo>
                      <a:pt x="344" y="3269"/>
                    </a:lnTo>
                    <a:lnTo>
                      <a:pt x="396" y="3139"/>
                    </a:lnTo>
                    <a:lnTo>
                      <a:pt x="446" y="3012"/>
                    </a:lnTo>
                    <a:lnTo>
                      <a:pt x="498" y="2885"/>
                    </a:lnTo>
                    <a:lnTo>
                      <a:pt x="551" y="2759"/>
                    </a:lnTo>
                    <a:lnTo>
                      <a:pt x="606" y="2635"/>
                    </a:lnTo>
                    <a:lnTo>
                      <a:pt x="663" y="2510"/>
                    </a:lnTo>
                    <a:lnTo>
                      <a:pt x="722" y="2387"/>
                    </a:lnTo>
                    <a:lnTo>
                      <a:pt x="781" y="2267"/>
                    </a:lnTo>
                    <a:lnTo>
                      <a:pt x="845" y="2143"/>
                    </a:lnTo>
                    <a:lnTo>
                      <a:pt x="908" y="2018"/>
                    </a:lnTo>
                    <a:lnTo>
                      <a:pt x="975" y="1895"/>
                    </a:lnTo>
                    <a:lnTo>
                      <a:pt x="1043" y="1771"/>
                    </a:lnTo>
                    <a:lnTo>
                      <a:pt x="1114" y="1651"/>
                    </a:lnTo>
                    <a:lnTo>
                      <a:pt x="1189" y="1526"/>
                    </a:lnTo>
                    <a:lnTo>
                      <a:pt x="1263" y="1400"/>
                    </a:lnTo>
                    <a:lnTo>
                      <a:pt x="1343" y="1269"/>
                    </a:lnTo>
                    <a:lnTo>
                      <a:pt x="1424" y="1140"/>
                    </a:lnTo>
                    <a:lnTo>
                      <a:pt x="1510" y="1010"/>
                    </a:lnTo>
                    <a:lnTo>
                      <a:pt x="1598" y="873"/>
                    </a:lnTo>
                    <a:lnTo>
                      <a:pt x="1690" y="737"/>
                    </a:lnTo>
                    <a:lnTo>
                      <a:pt x="1783" y="598"/>
                    </a:lnTo>
                    <a:lnTo>
                      <a:pt x="1882" y="459"/>
                    </a:lnTo>
                    <a:lnTo>
                      <a:pt x="1984" y="314"/>
                    </a:lnTo>
                    <a:lnTo>
                      <a:pt x="2090" y="165"/>
                    </a:lnTo>
                    <a:lnTo>
                      <a:pt x="2198" y="12"/>
                    </a:lnTo>
                    <a:lnTo>
                      <a:pt x="2179" y="0"/>
                    </a:lnTo>
                    <a:lnTo>
                      <a:pt x="2198" y="12"/>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29" name="Freeform 11"/>
              <p:cNvSpPr>
                <a:spLocks/>
              </p:cNvSpPr>
              <p:nvPr/>
            </p:nvSpPr>
            <p:spPr bwMode="auto">
              <a:xfrm>
                <a:off x="4283" y="2264"/>
                <a:ext cx="671" cy="1393"/>
              </a:xfrm>
              <a:custGeom>
                <a:avLst/>
                <a:gdLst>
                  <a:gd name="T0" fmla="*/ 19 w 2015"/>
                  <a:gd name="T1" fmla="*/ 4179 h 4179"/>
                  <a:gd name="T2" fmla="*/ 78 w 2015"/>
                  <a:gd name="T3" fmla="*/ 3922 h 4179"/>
                  <a:gd name="T4" fmla="*/ 152 w 2015"/>
                  <a:gd name="T5" fmla="*/ 3663 h 4179"/>
                  <a:gd name="T6" fmla="*/ 239 w 2015"/>
                  <a:gd name="T7" fmla="*/ 3398 h 4179"/>
                  <a:gd name="T8" fmla="*/ 337 w 2015"/>
                  <a:gd name="T9" fmla="*/ 3133 h 4179"/>
                  <a:gd name="T10" fmla="*/ 446 w 2015"/>
                  <a:gd name="T11" fmla="*/ 2863 h 4179"/>
                  <a:gd name="T12" fmla="*/ 566 w 2015"/>
                  <a:gd name="T13" fmla="*/ 2598 h 4179"/>
                  <a:gd name="T14" fmla="*/ 694 w 2015"/>
                  <a:gd name="T15" fmla="*/ 2328 h 4179"/>
                  <a:gd name="T16" fmla="*/ 829 w 2015"/>
                  <a:gd name="T17" fmla="*/ 2059 h 4179"/>
                  <a:gd name="T18" fmla="*/ 972 w 2015"/>
                  <a:gd name="T19" fmla="*/ 1792 h 4179"/>
                  <a:gd name="T20" fmla="*/ 1117 w 2015"/>
                  <a:gd name="T21" fmla="*/ 1526 h 4179"/>
                  <a:gd name="T22" fmla="*/ 1266 w 2015"/>
                  <a:gd name="T23" fmla="*/ 1263 h 4179"/>
                  <a:gd name="T24" fmla="*/ 1417 w 2015"/>
                  <a:gd name="T25" fmla="*/ 1006 h 4179"/>
                  <a:gd name="T26" fmla="*/ 1570 w 2015"/>
                  <a:gd name="T27" fmla="*/ 749 h 4179"/>
                  <a:gd name="T28" fmla="*/ 1721 w 2015"/>
                  <a:gd name="T29" fmla="*/ 499 h 4179"/>
                  <a:gd name="T30" fmla="*/ 1870 w 2015"/>
                  <a:gd name="T31" fmla="*/ 255 h 4179"/>
                  <a:gd name="T32" fmla="*/ 2015 w 2015"/>
                  <a:gd name="T33" fmla="*/ 12 h 4179"/>
                  <a:gd name="T34" fmla="*/ 1996 w 2015"/>
                  <a:gd name="T35" fmla="*/ 0 h 4179"/>
                  <a:gd name="T36" fmla="*/ 1851 w 2015"/>
                  <a:gd name="T37" fmla="*/ 242 h 4179"/>
                  <a:gd name="T38" fmla="*/ 1702 w 2015"/>
                  <a:gd name="T39" fmla="*/ 487 h 4179"/>
                  <a:gd name="T40" fmla="*/ 1551 w 2015"/>
                  <a:gd name="T41" fmla="*/ 737 h 4179"/>
                  <a:gd name="T42" fmla="*/ 1399 w 2015"/>
                  <a:gd name="T43" fmla="*/ 994 h 4179"/>
                  <a:gd name="T44" fmla="*/ 1247 w 2015"/>
                  <a:gd name="T45" fmla="*/ 1257 h 4179"/>
                  <a:gd name="T46" fmla="*/ 1099 w 2015"/>
                  <a:gd name="T47" fmla="*/ 1520 h 4179"/>
                  <a:gd name="T48" fmla="*/ 953 w 2015"/>
                  <a:gd name="T49" fmla="*/ 1786 h 4179"/>
                  <a:gd name="T50" fmla="*/ 811 w 2015"/>
                  <a:gd name="T51" fmla="*/ 2053 h 4179"/>
                  <a:gd name="T52" fmla="*/ 674 w 2015"/>
                  <a:gd name="T53" fmla="*/ 2322 h 4179"/>
                  <a:gd name="T54" fmla="*/ 548 w 2015"/>
                  <a:gd name="T55" fmla="*/ 2591 h 4179"/>
                  <a:gd name="T56" fmla="*/ 427 w 2015"/>
                  <a:gd name="T57" fmla="*/ 2857 h 4179"/>
                  <a:gd name="T58" fmla="*/ 319 w 2015"/>
                  <a:gd name="T59" fmla="*/ 3127 h 4179"/>
                  <a:gd name="T60" fmla="*/ 219 w 2015"/>
                  <a:gd name="T61" fmla="*/ 3392 h 4179"/>
                  <a:gd name="T62" fmla="*/ 133 w 2015"/>
                  <a:gd name="T63" fmla="*/ 3655 h 4179"/>
                  <a:gd name="T64" fmla="*/ 59 w 2015"/>
                  <a:gd name="T65" fmla="*/ 3922 h 4179"/>
                  <a:gd name="T66" fmla="*/ 0 w 2015"/>
                  <a:gd name="T67" fmla="*/ 4179 h 4179"/>
                  <a:gd name="T68" fmla="*/ 19 w 2015"/>
                  <a:gd name="T69" fmla="*/ 4179 h 41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15"/>
                  <a:gd name="T106" fmla="*/ 0 h 4179"/>
                  <a:gd name="T107" fmla="*/ 2015 w 2015"/>
                  <a:gd name="T108" fmla="*/ 4179 h 41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15" h="4179">
                    <a:moveTo>
                      <a:pt x="19" y="4179"/>
                    </a:moveTo>
                    <a:lnTo>
                      <a:pt x="78" y="3922"/>
                    </a:lnTo>
                    <a:lnTo>
                      <a:pt x="152" y="3663"/>
                    </a:lnTo>
                    <a:lnTo>
                      <a:pt x="239" y="3398"/>
                    </a:lnTo>
                    <a:lnTo>
                      <a:pt x="337" y="3133"/>
                    </a:lnTo>
                    <a:lnTo>
                      <a:pt x="446" y="2863"/>
                    </a:lnTo>
                    <a:lnTo>
                      <a:pt x="566" y="2598"/>
                    </a:lnTo>
                    <a:lnTo>
                      <a:pt x="694" y="2328"/>
                    </a:lnTo>
                    <a:lnTo>
                      <a:pt x="829" y="2059"/>
                    </a:lnTo>
                    <a:lnTo>
                      <a:pt x="972" y="1792"/>
                    </a:lnTo>
                    <a:lnTo>
                      <a:pt x="1117" y="1526"/>
                    </a:lnTo>
                    <a:lnTo>
                      <a:pt x="1266" y="1263"/>
                    </a:lnTo>
                    <a:lnTo>
                      <a:pt x="1417" y="1006"/>
                    </a:lnTo>
                    <a:lnTo>
                      <a:pt x="1570" y="749"/>
                    </a:lnTo>
                    <a:lnTo>
                      <a:pt x="1721" y="499"/>
                    </a:lnTo>
                    <a:lnTo>
                      <a:pt x="1870" y="255"/>
                    </a:lnTo>
                    <a:lnTo>
                      <a:pt x="2015" y="12"/>
                    </a:lnTo>
                    <a:lnTo>
                      <a:pt x="1996" y="0"/>
                    </a:lnTo>
                    <a:lnTo>
                      <a:pt x="1851" y="242"/>
                    </a:lnTo>
                    <a:lnTo>
                      <a:pt x="1702" y="487"/>
                    </a:lnTo>
                    <a:lnTo>
                      <a:pt x="1551" y="737"/>
                    </a:lnTo>
                    <a:lnTo>
                      <a:pt x="1399" y="994"/>
                    </a:lnTo>
                    <a:lnTo>
                      <a:pt x="1247" y="1257"/>
                    </a:lnTo>
                    <a:lnTo>
                      <a:pt x="1099" y="1520"/>
                    </a:lnTo>
                    <a:lnTo>
                      <a:pt x="953" y="1786"/>
                    </a:lnTo>
                    <a:lnTo>
                      <a:pt x="811" y="2053"/>
                    </a:lnTo>
                    <a:lnTo>
                      <a:pt x="674" y="2322"/>
                    </a:lnTo>
                    <a:lnTo>
                      <a:pt x="548" y="2591"/>
                    </a:lnTo>
                    <a:lnTo>
                      <a:pt x="427" y="2857"/>
                    </a:lnTo>
                    <a:lnTo>
                      <a:pt x="319" y="3127"/>
                    </a:lnTo>
                    <a:lnTo>
                      <a:pt x="219" y="3392"/>
                    </a:lnTo>
                    <a:lnTo>
                      <a:pt x="133" y="3655"/>
                    </a:lnTo>
                    <a:lnTo>
                      <a:pt x="59" y="3922"/>
                    </a:lnTo>
                    <a:lnTo>
                      <a:pt x="0" y="4179"/>
                    </a:lnTo>
                    <a:lnTo>
                      <a:pt x="19" y="4179"/>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0" name="Freeform 12"/>
              <p:cNvSpPr>
                <a:spLocks/>
              </p:cNvSpPr>
              <p:nvPr/>
            </p:nvSpPr>
            <p:spPr bwMode="auto">
              <a:xfrm>
                <a:off x="4209" y="3657"/>
                <a:ext cx="80" cy="314"/>
              </a:xfrm>
              <a:custGeom>
                <a:avLst/>
                <a:gdLst>
                  <a:gd name="T0" fmla="*/ 18 w 241"/>
                  <a:gd name="T1" fmla="*/ 944 h 944"/>
                  <a:gd name="T2" fmla="*/ 18 w 241"/>
                  <a:gd name="T3" fmla="*/ 938 h 944"/>
                  <a:gd name="T4" fmla="*/ 241 w 241"/>
                  <a:gd name="T5" fmla="*/ 0 h 944"/>
                  <a:gd name="T6" fmla="*/ 222 w 241"/>
                  <a:gd name="T7" fmla="*/ 0 h 944"/>
                  <a:gd name="T8" fmla="*/ 0 w 241"/>
                  <a:gd name="T9" fmla="*/ 938 h 944"/>
                  <a:gd name="T10" fmla="*/ 0 w 241"/>
                  <a:gd name="T11" fmla="*/ 931 h 944"/>
                  <a:gd name="T12" fmla="*/ 18 w 241"/>
                  <a:gd name="T13" fmla="*/ 944 h 944"/>
                  <a:gd name="T14" fmla="*/ 18 w 241"/>
                  <a:gd name="T15" fmla="*/ 941 h 944"/>
                  <a:gd name="T16" fmla="*/ 18 w 241"/>
                  <a:gd name="T17" fmla="*/ 938 h 944"/>
                  <a:gd name="T18" fmla="*/ 18 w 241"/>
                  <a:gd name="T19" fmla="*/ 944 h 9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1"/>
                  <a:gd name="T31" fmla="*/ 0 h 944"/>
                  <a:gd name="T32" fmla="*/ 241 w 241"/>
                  <a:gd name="T33" fmla="*/ 944 h 9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1" h="944">
                    <a:moveTo>
                      <a:pt x="18" y="944"/>
                    </a:moveTo>
                    <a:lnTo>
                      <a:pt x="18" y="938"/>
                    </a:lnTo>
                    <a:lnTo>
                      <a:pt x="241" y="0"/>
                    </a:lnTo>
                    <a:lnTo>
                      <a:pt x="222" y="0"/>
                    </a:lnTo>
                    <a:lnTo>
                      <a:pt x="0" y="938"/>
                    </a:lnTo>
                    <a:lnTo>
                      <a:pt x="0" y="931"/>
                    </a:lnTo>
                    <a:lnTo>
                      <a:pt x="18" y="944"/>
                    </a:lnTo>
                    <a:lnTo>
                      <a:pt x="18" y="941"/>
                    </a:lnTo>
                    <a:lnTo>
                      <a:pt x="18" y="938"/>
                    </a:lnTo>
                    <a:lnTo>
                      <a:pt x="18" y="944"/>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1" name="Freeform 13"/>
              <p:cNvSpPr>
                <a:spLocks/>
              </p:cNvSpPr>
              <p:nvPr/>
            </p:nvSpPr>
            <p:spPr bwMode="auto">
              <a:xfrm>
                <a:off x="4063" y="3967"/>
                <a:ext cx="152" cy="197"/>
              </a:xfrm>
              <a:custGeom>
                <a:avLst/>
                <a:gdLst>
                  <a:gd name="T0" fmla="*/ 18 w 455"/>
                  <a:gd name="T1" fmla="*/ 533 h 592"/>
                  <a:gd name="T2" fmla="*/ 37 w 455"/>
                  <a:gd name="T3" fmla="*/ 543 h 592"/>
                  <a:gd name="T4" fmla="*/ 455 w 455"/>
                  <a:gd name="T5" fmla="*/ 13 h 592"/>
                  <a:gd name="T6" fmla="*/ 437 w 455"/>
                  <a:gd name="T7" fmla="*/ 0 h 592"/>
                  <a:gd name="T8" fmla="*/ 18 w 455"/>
                  <a:gd name="T9" fmla="*/ 529 h 592"/>
                  <a:gd name="T10" fmla="*/ 37 w 455"/>
                  <a:gd name="T11" fmla="*/ 539 h 592"/>
                  <a:gd name="T12" fmla="*/ 18 w 455"/>
                  <a:gd name="T13" fmla="*/ 533 h 592"/>
                  <a:gd name="T14" fmla="*/ 0 w 455"/>
                  <a:gd name="T15" fmla="*/ 592 h 592"/>
                  <a:gd name="T16" fmla="*/ 37 w 455"/>
                  <a:gd name="T17" fmla="*/ 543 h 592"/>
                  <a:gd name="T18" fmla="*/ 18 w 455"/>
                  <a:gd name="T19" fmla="*/ 533 h 5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5"/>
                  <a:gd name="T31" fmla="*/ 0 h 592"/>
                  <a:gd name="T32" fmla="*/ 455 w 455"/>
                  <a:gd name="T33" fmla="*/ 592 h 5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5" h="592">
                    <a:moveTo>
                      <a:pt x="18" y="533"/>
                    </a:moveTo>
                    <a:lnTo>
                      <a:pt x="37" y="543"/>
                    </a:lnTo>
                    <a:lnTo>
                      <a:pt x="455" y="13"/>
                    </a:lnTo>
                    <a:lnTo>
                      <a:pt x="437" y="0"/>
                    </a:lnTo>
                    <a:lnTo>
                      <a:pt x="18" y="529"/>
                    </a:lnTo>
                    <a:lnTo>
                      <a:pt x="37" y="539"/>
                    </a:lnTo>
                    <a:lnTo>
                      <a:pt x="18" y="533"/>
                    </a:lnTo>
                    <a:lnTo>
                      <a:pt x="0" y="592"/>
                    </a:lnTo>
                    <a:lnTo>
                      <a:pt x="37" y="543"/>
                    </a:lnTo>
                    <a:lnTo>
                      <a:pt x="18" y="533"/>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2" name="Freeform 14"/>
              <p:cNvSpPr>
                <a:spLocks/>
              </p:cNvSpPr>
              <p:nvPr/>
            </p:nvSpPr>
            <p:spPr bwMode="auto">
              <a:xfrm>
                <a:off x="4069" y="3676"/>
                <a:ext cx="159" cy="471"/>
              </a:xfrm>
              <a:custGeom>
                <a:avLst/>
                <a:gdLst>
                  <a:gd name="T0" fmla="*/ 458 w 478"/>
                  <a:gd name="T1" fmla="*/ 0 h 1412"/>
                  <a:gd name="T2" fmla="*/ 0 w 478"/>
                  <a:gd name="T3" fmla="*/ 1406 h 1412"/>
                  <a:gd name="T4" fmla="*/ 19 w 478"/>
                  <a:gd name="T5" fmla="*/ 1412 h 1412"/>
                  <a:gd name="T6" fmla="*/ 478 w 478"/>
                  <a:gd name="T7" fmla="*/ 6 h 1412"/>
                  <a:gd name="T8" fmla="*/ 458 w 478"/>
                  <a:gd name="T9" fmla="*/ 0 h 1412"/>
                  <a:gd name="T10" fmla="*/ 0 60000 65536"/>
                  <a:gd name="T11" fmla="*/ 0 60000 65536"/>
                  <a:gd name="T12" fmla="*/ 0 60000 65536"/>
                  <a:gd name="T13" fmla="*/ 0 60000 65536"/>
                  <a:gd name="T14" fmla="*/ 0 60000 65536"/>
                  <a:gd name="T15" fmla="*/ 0 w 478"/>
                  <a:gd name="T16" fmla="*/ 0 h 1412"/>
                  <a:gd name="T17" fmla="*/ 478 w 478"/>
                  <a:gd name="T18" fmla="*/ 1412 h 1412"/>
                </a:gdLst>
                <a:ahLst/>
                <a:cxnLst>
                  <a:cxn ang="T10">
                    <a:pos x="T0" y="T1"/>
                  </a:cxn>
                  <a:cxn ang="T11">
                    <a:pos x="T2" y="T3"/>
                  </a:cxn>
                  <a:cxn ang="T12">
                    <a:pos x="T4" y="T5"/>
                  </a:cxn>
                  <a:cxn ang="T13">
                    <a:pos x="T6" y="T7"/>
                  </a:cxn>
                  <a:cxn ang="T14">
                    <a:pos x="T8" y="T9"/>
                  </a:cxn>
                </a:cxnLst>
                <a:rect l="T15" t="T16" r="T17" b="T18"/>
                <a:pathLst>
                  <a:path w="478" h="1412">
                    <a:moveTo>
                      <a:pt x="458" y="0"/>
                    </a:moveTo>
                    <a:lnTo>
                      <a:pt x="0" y="1406"/>
                    </a:lnTo>
                    <a:lnTo>
                      <a:pt x="19" y="1412"/>
                    </a:lnTo>
                    <a:lnTo>
                      <a:pt x="478" y="6"/>
                    </a:lnTo>
                    <a:lnTo>
                      <a:pt x="458" y="0"/>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3" name="Freeform 15"/>
              <p:cNvSpPr>
                <a:spLocks/>
              </p:cNvSpPr>
              <p:nvPr/>
            </p:nvSpPr>
            <p:spPr bwMode="auto">
              <a:xfrm>
                <a:off x="4131" y="2018"/>
                <a:ext cx="1001" cy="1663"/>
              </a:xfrm>
              <a:custGeom>
                <a:avLst/>
                <a:gdLst>
                  <a:gd name="T0" fmla="*/ 2445 w 3002"/>
                  <a:gd name="T1" fmla="*/ 217 h 4989"/>
                  <a:gd name="T2" fmla="*/ 1823 w 3002"/>
                  <a:gd name="T3" fmla="*/ 684 h 4989"/>
                  <a:gd name="T4" fmla="*/ 1297 w 3002"/>
                  <a:gd name="T5" fmla="*/ 1299 h 4989"/>
                  <a:gd name="T6" fmla="*/ 866 w 3002"/>
                  <a:gd name="T7" fmla="*/ 1990 h 4989"/>
                  <a:gd name="T8" fmla="*/ 527 w 3002"/>
                  <a:gd name="T9" fmla="*/ 2693 h 4989"/>
                  <a:gd name="T10" fmla="*/ 272 w 3002"/>
                  <a:gd name="T11" fmla="*/ 3340 h 4989"/>
                  <a:gd name="T12" fmla="*/ 102 w 3002"/>
                  <a:gd name="T13" fmla="*/ 3860 h 4989"/>
                  <a:gd name="T14" fmla="*/ 12 w 3002"/>
                  <a:gd name="T15" fmla="*/ 4191 h 4989"/>
                  <a:gd name="T16" fmla="*/ 155 w 3002"/>
                  <a:gd name="T17" fmla="*/ 4528 h 4989"/>
                  <a:gd name="T18" fmla="*/ 245 w 3002"/>
                  <a:gd name="T19" fmla="*/ 4891 h 4989"/>
                  <a:gd name="T20" fmla="*/ 455 w 3002"/>
                  <a:gd name="T21" fmla="*/ 4469 h 4989"/>
                  <a:gd name="T22" fmla="*/ 672 w 3002"/>
                  <a:gd name="T23" fmla="*/ 3885 h 4989"/>
                  <a:gd name="T24" fmla="*/ 870 w 3002"/>
                  <a:gd name="T25" fmla="*/ 3389 h 4989"/>
                  <a:gd name="T26" fmla="*/ 1074 w 3002"/>
                  <a:gd name="T27" fmla="*/ 2946 h 4989"/>
                  <a:gd name="T28" fmla="*/ 1300 w 3002"/>
                  <a:gd name="T29" fmla="*/ 2510 h 4989"/>
                  <a:gd name="T30" fmla="*/ 1576 w 3002"/>
                  <a:gd name="T31" fmla="*/ 2048 h 4989"/>
                  <a:gd name="T32" fmla="*/ 1919 w 3002"/>
                  <a:gd name="T33" fmla="*/ 1523 h 4989"/>
                  <a:gd name="T34" fmla="*/ 2352 w 3002"/>
                  <a:gd name="T35" fmla="*/ 895 h 4989"/>
                  <a:gd name="T36" fmla="*/ 2250 w 3002"/>
                  <a:gd name="T37" fmla="*/ 1095 h 4989"/>
                  <a:gd name="T38" fmla="*/ 1937 w 3002"/>
                  <a:gd name="T39" fmla="*/ 1613 h 4989"/>
                  <a:gd name="T40" fmla="*/ 1631 w 3002"/>
                  <a:gd name="T41" fmla="*/ 2142 h 4989"/>
                  <a:gd name="T42" fmla="*/ 1337 w 3002"/>
                  <a:gd name="T43" fmla="*/ 2677 h 4989"/>
                  <a:gd name="T44" fmla="*/ 1068 w 3002"/>
                  <a:gd name="T45" fmla="*/ 3219 h 4989"/>
                  <a:gd name="T46" fmla="*/ 827 w 3002"/>
                  <a:gd name="T47" fmla="*/ 3767 h 4989"/>
                  <a:gd name="T48" fmla="*/ 629 w 3002"/>
                  <a:gd name="T49" fmla="*/ 4311 h 4989"/>
                  <a:gd name="T50" fmla="*/ 480 w 3002"/>
                  <a:gd name="T51" fmla="*/ 4853 h 4989"/>
                  <a:gd name="T52" fmla="*/ 576 w 3002"/>
                  <a:gd name="T53" fmla="*/ 4893 h 4989"/>
                  <a:gd name="T54" fmla="*/ 790 w 3002"/>
                  <a:gd name="T55" fmla="*/ 4819 h 4989"/>
                  <a:gd name="T56" fmla="*/ 1019 w 3002"/>
                  <a:gd name="T57" fmla="*/ 4785 h 4989"/>
                  <a:gd name="T58" fmla="*/ 1225 w 3002"/>
                  <a:gd name="T59" fmla="*/ 4775 h 4989"/>
                  <a:gd name="T60" fmla="*/ 1547 w 3002"/>
                  <a:gd name="T61" fmla="*/ 4342 h 4989"/>
                  <a:gd name="T62" fmla="*/ 1829 w 3002"/>
                  <a:gd name="T63" fmla="*/ 3782 h 4989"/>
                  <a:gd name="T64" fmla="*/ 2052 w 3002"/>
                  <a:gd name="T65" fmla="*/ 3262 h 4989"/>
                  <a:gd name="T66" fmla="*/ 2256 w 3002"/>
                  <a:gd name="T67" fmla="*/ 2791 h 4989"/>
                  <a:gd name="T68" fmla="*/ 2408 w 3002"/>
                  <a:gd name="T69" fmla="*/ 2476 h 4989"/>
                  <a:gd name="T70" fmla="*/ 2538 w 3002"/>
                  <a:gd name="T71" fmla="*/ 2176 h 4989"/>
                  <a:gd name="T72" fmla="*/ 2476 w 3002"/>
                  <a:gd name="T73" fmla="*/ 2093 h 4989"/>
                  <a:gd name="T74" fmla="*/ 2309 w 3002"/>
                  <a:gd name="T75" fmla="*/ 2036 h 4989"/>
                  <a:gd name="T76" fmla="*/ 2133 w 3002"/>
                  <a:gd name="T77" fmla="*/ 1984 h 4989"/>
                  <a:gd name="T78" fmla="*/ 1980 w 3002"/>
                  <a:gd name="T79" fmla="*/ 1978 h 4989"/>
                  <a:gd name="T80" fmla="*/ 2027 w 3002"/>
                  <a:gd name="T81" fmla="*/ 1922 h 4989"/>
                  <a:gd name="T82" fmla="*/ 2207 w 3002"/>
                  <a:gd name="T83" fmla="*/ 1891 h 4989"/>
                  <a:gd name="T84" fmla="*/ 2429 w 3002"/>
                  <a:gd name="T85" fmla="*/ 1882 h 4989"/>
                  <a:gd name="T86" fmla="*/ 2656 w 3002"/>
                  <a:gd name="T87" fmla="*/ 1850 h 4989"/>
                  <a:gd name="T88" fmla="*/ 2786 w 3002"/>
                  <a:gd name="T89" fmla="*/ 1631 h 4989"/>
                  <a:gd name="T90" fmla="*/ 2878 w 3002"/>
                  <a:gd name="T91" fmla="*/ 1299 h 4989"/>
                  <a:gd name="T92" fmla="*/ 2804 w 3002"/>
                  <a:gd name="T93" fmla="*/ 1201 h 4989"/>
                  <a:gd name="T94" fmla="*/ 2649 w 3002"/>
                  <a:gd name="T95" fmla="*/ 1201 h 4989"/>
                  <a:gd name="T96" fmla="*/ 2494 w 3002"/>
                  <a:gd name="T97" fmla="*/ 1207 h 4989"/>
                  <a:gd name="T98" fmla="*/ 2352 w 3002"/>
                  <a:gd name="T99" fmla="*/ 1217 h 4989"/>
                  <a:gd name="T100" fmla="*/ 2429 w 3002"/>
                  <a:gd name="T101" fmla="*/ 1154 h 4989"/>
                  <a:gd name="T102" fmla="*/ 2594 w 3002"/>
                  <a:gd name="T103" fmla="*/ 1095 h 4989"/>
                  <a:gd name="T104" fmla="*/ 2764 w 3002"/>
                  <a:gd name="T105" fmla="*/ 1056 h 4989"/>
                  <a:gd name="T106" fmla="*/ 2925 w 3002"/>
                  <a:gd name="T107" fmla="*/ 1015 h 4989"/>
                  <a:gd name="T108" fmla="*/ 3002 w 3002"/>
                  <a:gd name="T109" fmla="*/ 313 h 49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02"/>
                  <a:gd name="T166" fmla="*/ 0 h 4989"/>
                  <a:gd name="T167" fmla="*/ 3002 w 3002"/>
                  <a:gd name="T168" fmla="*/ 4989 h 49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02" h="4989">
                    <a:moveTo>
                      <a:pt x="2978" y="0"/>
                    </a:moveTo>
                    <a:lnTo>
                      <a:pt x="2792" y="56"/>
                    </a:lnTo>
                    <a:lnTo>
                      <a:pt x="2615" y="130"/>
                    </a:lnTo>
                    <a:lnTo>
                      <a:pt x="2445" y="217"/>
                    </a:lnTo>
                    <a:lnTo>
                      <a:pt x="2278" y="315"/>
                    </a:lnTo>
                    <a:lnTo>
                      <a:pt x="2120" y="427"/>
                    </a:lnTo>
                    <a:lnTo>
                      <a:pt x="1968" y="550"/>
                    </a:lnTo>
                    <a:lnTo>
                      <a:pt x="1823" y="684"/>
                    </a:lnTo>
                    <a:lnTo>
                      <a:pt x="1680" y="826"/>
                    </a:lnTo>
                    <a:lnTo>
                      <a:pt x="1547" y="978"/>
                    </a:lnTo>
                    <a:lnTo>
                      <a:pt x="1421" y="1136"/>
                    </a:lnTo>
                    <a:lnTo>
                      <a:pt x="1297" y="1299"/>
                    </a:lnTo>
                    <a:lnTo>
                      <a:pt x="1182" y="1467"/>
                    </a:lnTo>
                    <a:lnTo>
                      <a:pt x="1071" y="1640"/>
                    </a:lnTo>
                    <a:lnTo>
                      <a:pt x="966" y="1813"/>
                    </a:lnTo>
                    <a:lnTo>
                      <a:pt x="866" y="1990"/>
                    </a:lnTo>
                    <a:lnTo>
                      <a:pt x="774" y="2166"/>
                    </a:lnTo>
                    <a:lnTo>
                      <a:pt x="688" y="2346"/>
                    </a:lnTo>
                    <a:lnTo>
                      <a:pt x="604" y="2519"/>
                    </a:lnTo>
                    <a:lnTo>
                      <a:pt x="527" y="2693"/>
                    </a:lnTo>
                    <a:lnTo>
                      <a:pt x="455" y="2863"/>
                    </a:lnTo>
                    <a:lnTo>
                      <a:pt x="390" y="3027"/>
                    </a:lnTo>
                    <a:lnTo>
                      <a:pt x="328" y="3185"/>
                    </a:lnTo>
                    <a:lnTo>
                      <a:pt x="272" y="3340"/>
                    </a:lnTo>
                    <a:lnTo>
                      <a:pt x="223" y="3481"/>
                    </a:lnTo>
                    <a:lnTo>
                      <a:pt x="180" y="3618"/>
                    </a:lnTo>
                    <a:lnTo>
                      <a:pt x="139" y="3746"/>
                    </a:lnTo>
                    <a:lnTo>
                      <a:pt x="102" y="3860"/>
                    </a:lnTo>
                    <a:lnTo>
                      <a:pt x="71" y="3962"/>
                    </a:lnTo>
                    <a:lnTo>
                      <a:pt x="47" y="4052"/>
                    </a:lnTo>
                    <a:lnTo>
                      <a:pt x="27" y="4128"/>
                    </a:lnTo>
                    <a:lnTo>
                      <a:pt x="12" y="4191"/>
                    </a:lnTo>
                    <a:lnTo>
                      <a:pt x="0" y="4234"/>
                    </a:lnTo>
                    <a:lnTo>
                      <a:pt x="65" y="4340"/>
                    </a:lnTo>
                    <a:lnTo>
                      <a:pt x="115" y="4436"/>
                    </a:lnTo>
                    <a:lnTo>
                      <a:pt x="155" y="4528"/>
                    </a:lnTo>
                    <a:lnTo>
                      <a:pt x="182" y="4618"/>
                    </a:lnTo>
                    <a:lnTo>
                      <a:pt x="204" y="4705"/>
                    </a:lnTo>
                    <a:lnTo>
                      <a:pt x="226" y="4797"/>
                    </a:lnTo>
                    <a:lnTo>
                      <a:pt x="245" y="4891"/>
                    </a:lnTo>
                    <a:lnTo>
                      <a:pt x="266" y="4989"/>
                    </a:lnTo>
                    <a:lnTo>
                      <a:pt x="331" y="4807"/>
                    </a:lnTo>
                    <a:lnTo>
                      <a:pt x="396" y="4634"/>
                    </a:lnTo>
                    <a:lnTo>
                      <a:pt x="455" y="4469"/>
                    </a:lnTo>
                    <a:lnTo>
                      <a:pt x="511" y="4314"/>
                    </a:lnTo>
                    <a:lnTo>
                      <a:pt x="566" y="4163"/>
                    </a:lnTo>
                    <a:lnTo>
                      <a:pt x="619" y="4020"/>
                    </a:lnTo>
                    <a:lnTo>
                      <a:pt x="672" y="3885"/>
                    </a:lnTo>
                    <a:lnTo>
                      <a:pt x="721" y="3754"/>
                    </a:lnTo>
                    <a:lnTo>
                      <a:pt x="774" y="3630"/>
                    </a:lnTo>
                    <a:lnTo>
                      <a:pt x="820" y="3507"/>
                    </a:lnTo>
                    <a:lnTo>
                      <a:pt x="870" y="3389"/>
                    </a:lnTo>
                    <a:lnTo>
                      <a:pt x="919" y="3275"/>
                    </a:lnTo>
                    <a:lnTo>
                      <a:pt x="968" y="3163"/>
                    </a:lnTo>
                    <a:lnTo>
                      <a:pt x="1021" y="3055"/>
                    </a:lnTo>
                    <a:lnTo>
                      <a:pt x="1074" y="2946"/>
                    </a:lnTo>
                    <a:lnTo>
                      <a:pt x="1127" y="2838"/>
                    </a:lnTo>
                    <a:lnTo>
                      <a:pt x="1182" y="2730"/>
                    </a:lnTo>
                    <a:lnTo>
                      <a:pt x="1241" y="2622"/>
                    </a:lnTo>
                    <a:lnTo>
                      <a:pt x="1300" y="2510"/>
                    </a:lnTo>
                    <a:lnTo>
                      <a:pt x="1365" y="2399"/>
                    </a:lnTo>
                    <a:lnTo>
                      <a:pt x="1429" y="2287"/>
                    </a:lnTo>
                    <a:lnTo>
                      <a:pt x="1501" y="2170"/>
                    </a:lnTo>
                    <a:lnTo>
                      <a:pt x="1576" y="2048"/>
                    </a:lnTo>
                    <a:lnTo>
                      <a:pt x="1653" y="1925"/>
                    </a:lnTo>
                    <a:lnTo>
                      <a:pt x="1737" y="1799"/>
                    </a:lnTo>
                    <a:lnTo>
                      <a:pt x="1827" y="1665"/>
                    </a:lnTo>
                    <a:lnTo>
                      <a:pt x="1919" y="1523"/>
                    </a:lnTo>
                    <a:lnTo>
                      <a:pt x="2018" y="1377"/>
                    </a:lnTo>
                    <a:lnTo>
                      <a:pt x="2123" y="1226"/>
                    </a:lnTo>
                    <a:lnTo>
                      <a:pt x="2235" y="1062"/>
                    </a:lnTo>
                    <a:lnTo>
                      <a:pt x="2352" y="895"/>
                    </a:lnTo>
                    <a:lnTo>
                      <a:pt x="2480" y="715"/>
                    </a:lnTo>
                    <a:lnTo>
                      <a:pt x="2402" y="842"/>
                    </a:lnTo>
                    <a:lnTo>
                      <a:pt x="2327" y="966"/>
                    </a:lnTo>
                    <a:lnTo>
                      <a:pt x="2250" y="1095"/>
                    </a:lnTo>
                    <a:lnTo>
                      <a:pt x="2172" y="1223"/>
                    </a:lnTo>
                    <a:lnTo>
                      <a:pt x="2096" y="1352"/>
                    </a:lnTo>
                    <a:lnTo>
                      <a:pt x="2015" y="1483"/>
                    </a:lnTo>
                    <a:lnTo>
                      <a:pt x="1937" y="1613"/>
                    </a:lnTo>
                    <a:lnTo>
                      <a:pt x="1860" y="1742"/>
                    </a:lnTo>
                    <a:lnTo>
                      <a:pt x="1782" y="1876"/>
                    </a:lnTo>
                    <a:lnTo>
                      <a:pt x="1709" y="2009"/>
                    </a:lnTo>
                    <a:lnTo>
                      <a:pt x="1631" y="2142"/>
                    </a:lnTo>
                    <a:lnTo>
                      <a:pt x="1557" y="2275"/>
                    </a:lnTo>
                    <a:lnTo>
                      <a:pt x="1482" y="2408"/>
                    </a:lnTo>
                    <a:lnTo>
                      <a:pt x="1411" y="2540"/>
                    </a:lnTo>
                    <a:lnTo>
                      <a:pt x="1337" y="2677"/>
                    </a:lnTo>
                    <a:lnTo>
                      <a:pt x="1269" y="2813"/>
                    </a:lnTo>
                    <a:lnTo>
                      <a:pt x="1201" y="2950"/>
                    </a:lnTo>
                    <a:lnTo>
                      <a:pt x="1133" y="3083"/>
                    </a:lnTo>
                    <a:lnTo>
                      <a:pt x="1068" y="3219"/>
                    </a:lnTo>
                    <a:lnTo>
                      <a:pt x="1003" y="3355"/>
                    </a:lnTo>
                    <a:lnTo>
                      <a:pt x="944" y="3491"/>
                    </a:lnTo>
                    <a:lnTo>
                      <a:pt x="886" y="3628"/>
                    </a:lnTo>
                    <a:lnTo>
                      <a:pt x="827" y="3767"/>
                    </a:lnTo>
                    <a:lnTo>
                      <a:pt x="774" y="3903"/>
                    </a:lnTo>
                    <a:lnTo>
                      <a:pt x="721" y="4040"/>
                    </a:lnTo>
                    <a:lnTo>
                      <a:pt x="674" y="4175"/>
                    </a:lnTo>
                    <a:lnTo>
                      <a:pt x="629" y="4311"/>
                    </a:lnTo>
                    <a:lnTo>
                      <a:pt x="588" y="4448"/>
                    </a:lnTo>
                    <a:lnTo>
                      <a:pt x="548" y="4583"/>
                    </a:lnTo>
                    <a:lnTo>
                      <a:pt x="511" y="4720"/>
                    </a:lnTo>
                    <a:lnTo>
                      <a:pt x="480" y="4853"/>
                    </a:lnTo>
                    <a:lnTo>
                      <a:pt x="452" y="4989"/>
                    </a:lnTo>
                    <a:lnTo>
                      <a:pt x="490" y="4955"/>
                    </a:lnTo>
                    <a:lnTo>
                      <a:pt x="533" y="4921"/>
                    </a:lnTo>
                    <a:lnTo>
                      <a:pt x="576" y="4893"/>
                    </a:lnTo>
                    <a:lnTo>
                      <a:pt x="625" y="4871"/>
                    </a:lnTo>
                    <a:lnTo>
                      <a:pt x="678" y="4850"/>
                    </a:lnTo>
                    <a:lnTo>
                      <a:pt x="733" y="4834"/>
                    </a:lnTo>
                    <a:lnTo>
                      <a:pt x="790" y="4819"/>
                    </a:lnTo>
                    <a:lnTo>
                      <a:pt x="848" y="4807"/>
                    </a:lnTo>
                    <a:lnTo>
                      <a:pt x="904" y="4797"/>
                    </a:lnTo>
                    <a:lnTo>
                      <a:pt x="962" y="4791"/>
                    </a:lnTo>
                    <a:lnTo>
                      <a:pt x="1019" y="4785"/>
                    </a:lnTo>
                    <a:lnTo>
                      <a:pt x="1074" y="4781"/>
                    </a:lnTo>
                    <a:lnTo>
                      <a:pt x="1127" y="4779"/>
                    </a:lnTo>
                    <a:lnTo>
                      <a:pt x="1176" y="4775"/>
                    </a:lnTo>
                    <a:lnTo>
                      <a:pt x="1225" y="4775"/>
                    </a:lnTo>
                    <a:lnTo>
                      <a:pt x="1269" y="4775"/>
                    </a:lnTo>
                    <a:lnTo>
                      <a:pt x="1368" y="4630"/>
                    </a:lnTo>
                    <a:lnTo>
                      <a:pt x="1461" y="4487"/>
                    </a:lnTo>
                    <a:lnTo>
                      <a:pt x="1547" y="4342"/>
                    </a:lnTo>
                    <a:lnTo>
                      <a:pt x="1625" y="4200"/>
                    </a:lnTo>
                    <a:lnTo>
                      <a:pt x="1699" y="4061"/>
                    </a:lnTo>
                    <a:lnTo>
                      <a:pt x="1768" y="3922"/>
                    </a:lnTo>
                    <a:lnTo>
                      <a:pt x="1829" y="3782"/>
                    </a:lnTo>
                    <a:lnTo>
                      <a:pt x="1888" y="3650"/>
                    </a:lnTo>
                    <a:lnTo>
                      <a:pt x="1944" y="3516"/>
                    </a:lnTo>
                    <a:lnTo>
                      <a:pt x="2000" y="3385"/>
                    </a:lnTo>
                    <a:lnTo>
                      <a:pt x="2052" y="3262"/>
                    </a:lnTo>
                    <a:lnTo>
                      <a:pt x="2102" y="3138"/>
                    </a:lnTo>
                    <a:lnTo>
                      <a:pt x="2154" y="3018"/>
                    </a:lnTo>
                    <a:lnTo>
                      <a:pt x="2204" y="2903"/>
                    </a:lnTo>
                    <a:lnTo>
                      <a:pt x="2256" y="2791"/>
                    </a:lnTo>
                    <a:lnTo>
                      <a:pt x="2309" y="2687"/>
                    </a:lnTo>
                    <a:lnTo>
                      <a:pt x="2343" y="2622"/>
                    </a:lnTo>
                    <a:lnTo>
                      <a:pt x="2378" y="2554"/>
                    </a:lnTo>
                    <a:lnTo>
                      <a:pt x="2408" y="2476"/>
                    </a:lnTo>
                    <a:lnTo>
                      <a:pt x="2439" y="2399"/>
                    </a:lnTo>
                    <a:lnTo>
                      <a:pt x="2470" y="2321"/>
                    </a:lnTo>
                    <a:lnTo>
                      <a:pt x="2504" y="2244"/>
                    </a:lnTo>
                    <a:lnTo>
                      <a:pt x="2538" y="2176"/>
                    </a:lnTo>
                    <a:lnTo>
                      <a:pt x="2572" y="2111"/>
                    </a:lnTo>
                    <a:lnTo>
                      <a:pt x="2544" y="2107"/>
                    </a:lnTo>
                    <a:lnTo>
                      <a:pt x="2510" y="2101"/>
                    </a:lnTo>
                    <a:lnTo>
                      <a:pt x="2476" y="2093"/>
                    </a:lnTo>
                    <a:lnTo>
                      <a:pt x="2439" y="2080"/>
                    </a:lnTo>
                    <a:lnTo>
                      <a:pt x="2396" y="2068"/>
                    </a:lnTo>
                    <a:lnTo>
                      <a:pt x="2355" y="2052"/>
                    </a:lnTo>
                    <a:lnTo>
                      <a:pt x="2309" y="2036"/>
                    </a:lnTo>
                    <a:lnTo>
                      <a:pt x="2266" y="2021"/>
                    </a:lnTo>
                    <a:lnTo>
                      <a:pt x="2223" y="2005"/>
                    </a:lnTo>
                    <a:lnTo>
                      <a:pt x="2176" y="1993"/>
                    </a:lnTo>
                    <a:lnTo>
                      <a:pt x="2133" y="1984"/>
                    </a:lnTo>
                    <a:lnTo>
                      <a:pt x="2092" y="1978"/>
                    </a:lnTo>
                    <a:lnTo>
                      <a:pt x="2052" y="1972"/>
                    </a:lnTo>
                    <a:lnTo>
                      <a:pt x="2015" y="1972"/>
                    </a:lnTo>
                    <a:lnTo>
                      <a:pt x="1980" y="1978"/>
                    </a:lnTo>
                    <a:lnTo>
                      <a:pt x="1950" y="1990"/>
                    </a:lnTo>
                    <a:lnTo>
                      <a:pt x="1968" y="1962"/>
                    </a:lnTo>
                    <a:lnTo>
                      <a:pt x="1996" y="1940"/>
                    </a:lnTo>
                    <a:lnTo>
                      <a:pt x="2027" y="1922"/>
                    </a:lnTo>
                    <a:lnTo>
                      <a:pt x="2068" y="1909"/>
                    </a:lnTo>
                    <a:lnTo>
                      <a:pt x="2111" y="1901"/>
                    </a:lnTo>
                    <a:lnTo>
                      <a:pt x="2157" y="1895"/>
                    </a:lnTo>
                    <a:lnTo>
                      <a:pt x="2207" y="1891"/>
                    </a:lnTo>
                    <a:lnTo>
                      <a:pt x="2260" y="1888"/>
                    </a:lnTo>
                    <a:lnTo>
                      <a:pt x="2315" y="1885"/>
                    </a:lnTo>
                    <a:lnTo>
                      <a:pt x="2370" y="1885"/>
                    </a:lnTo>
                    <a:lnTo>
                      <a:pt x="2429" y="1882"/>
                    </a:lnTo>
                    <a:lnTo>
                      <a:pt x="2488" y="1879"/>
                    </a:lnTo>
                    <a:lnTo>
                      <a:pt x="2544" y="1872"/>
                    </a:lnTo>
                    <a:lnTo>
                      <a:pt x="2600" y="1864"/>
                    </a:lnTo>
                    <a:lnTo>
                      <a:pt x="2656" y="1850"/>
                    </a:lnTo>
                    <a:lnTo>
                      <a:pt x="2708" y="1836"/>
                    </a:lnTo>
                    <a:lnTo>
                      <a:pt x="2739" y="1770"/>
                    </a:lnTo>
                    <a:lnTo>
                      <a:pt x="2764" y="1703"/>
                    </a:lnTo>
                    <a:lnTo>
                      <a:pt x="2786" y="1631"/>
                    </a:lnTo>
                    <a:lnTo>
                      <a:pt x="2807" y="1556"/>
                    </a:lnTo>
                    <a:lnTo>
                      <a:pt x="2829" y="1479"/>
                    </a:lnTo>
                    <a:lnTo>
                      <a:pt x="2851" y="1393"/>
                    </a:lnTo>
                    <a:lnTo>
                      <a:pt x="2878" y="1299"/>
                    </a:lnTo>
                    <a:lnTo>
                      <a:pt x="2909" y="1201"/>
                    </a:lnTo>
                    <a:lnTo>
                      <a:pt x="2876" y="1201"/>
                    </a:lnTo>
                    <a:lnTo>
                      <a:pt x="2841" y="1201"/>
                    </a:lnTo>
                    <a:lnTo>
                      <a:pt x="2804" y="1201"/>
                    </a:lnTo>
                    <a:lnTo>
                      <a:pt x="2767" y="1201"/>
                    </a:lnTo>
                    <a:lnTo>
                      <a:pt x="2729" y="1201"/>
                    </a:lnTo>
                    <a:lnTo>
                      <a:pt x="2690" y="1201"/>
                    </a:lnTo>
                    <a:lnTo>
                      <a:pt x="2649" y="1201"/>
                    </a:lnTo>
                    <a:lnTo>
                      <a:pt x="2612" y="1201"/>
                    </a:lnTo>
                    <a:lnTo>
                      <a:pt x="2572" y="1205"/>
                    </a:lnTo>
                    <a:lnTo>
                      <a:pt x="2531" y="1205"/>
                    </a:lnTo>
                    <a:lnTo>
                      <a:pt x="2494" y="1207"/>
                    </a:lnTo>
                    <a:lnTo>
                      <a:pt x="2454" y="1207"/>
                    </a:lnTo>
                    <a:lnTo>
                      <a:pt x="2421" y="1211"/>
                    </a:lnTo>
                    <a:lnTo>
                      <a:pt x="2386" y="1213"/>
                    </a:lnTo>
                    <a:lnTo>
                      <a:pt x="2352" y="1217"/>
                    </a:lnTo>
                    <a:lnTo>
                      <a:pt x="2321" y="1219"/>
                    </a:lnTo>
                    <a:lnTo>
                      <a:pt x="2355" y="1195"/>
                    </a:lnTo>
                    <a:lnTo>
                      <a:pt x="2392" y="1173"/>
                    </a:lnTo>
                    <a:lnTo>
                      <a:pt x="2429" y="1154"/>
                    </a:lnTo>
                    <a:lnTo>
                      <a:pt x="2470" y="1136"/>
                    </a:lnTo>
                    <a:lnTo>
                      <a:pt x="2510" y="1121"/>
                    </a:lnTo>
                    <a:lnTo>
                      <a:pt x="2550" y="1109"/>
                    </a:lnTo>
                    <a:lnTo>
                      <a:pt x="2594" y="1095"/>
                    </a:lnTo>
                    <a:lnTo>
                      <a:pt x="2637" y="1083"/>
                    </a:lnTo>
                    <a:lnTo>
                      <a:pt x="2680" y="1074"/>
                    </a:lnTo>
                    <a:lnTo>
                      <a:pt x="2723" y="1064"/>
                    </a:lnTo>
                    <a:lnTo>
                      <a:pt x="2764" y="1056"/>
                    </a:lnTo>
                    <a:lnTo>
                      <a:pt x="2807" y="1046"/>
                    </a:lnTo>
                    <a:lnTo>
                      <a:pt x="2847" y="1037"/>
                    </a:lnTo>
                    <a:lnTo>
                      <a:pt x="2888" y="1028"/>
                    </a:lnTo>
                    <a:lnTo>
                      <a:pt x="2925" y="1015"/>
                    </a:lnTo>
                    <a:lnTo>
                      <a:pt x="2962" y="1005"/>
                    </a:lnTo>
                    <a:lnTo>
                      <a:pt x="2984" y="842"/>
                    </a:lnTo>
                    <a:lnTo>
                      <a:pt x="2999" y="603"/>
                    </a:lnTo>
                    <a:lnTo>
                      <a:pt x="3002" y="313"/>
                    </a:lnTo>
                    <a:lnTo>
                      <a:pt x="2978" y="0"/>
                    </a:lnTo>
                    <a:close/>
                  </a:path>
                </a:pathLst>
              </a:custGeom>
              <a:solidFill>
                <a:srgbClr val="FFFFFF">
                  <a:alpha val="50195"/>
                </a:srgbClr>
              </a:solidFill>
              <a:ln w="11113">
                <a:solidFill>
                  <a:srgbClr val="000000"/>
                </a:solidFill>
                <a:prstDash val="solid"/>
                <a:round/>
                <a:headEnd/>
                <a:tailEnd/>
              </a:ln>
            </p:spPr>
            <p:txBody>
              <a:bodyPr lIns="16" tIns="8" rIns="16" bIns="8">
                <a:spAutoFit/>
              </a:bodyPr>
              <a:lstStyle/>
              <a:p>
                <a:endParaRPr lang="ar-SA"/>
              </a:p>
            </p:txBody>
          </p:sp>
          <p:sp>
            <p:nvSpPr>
              <p:cNvPr id="5134" name="Freeform 16"/>
              <p:cNvSpPr>
                <a:spLocks/>
              </p:cNvSpPr>
              <p:nvPr/>
            </p:nvSpPr>
            <p:spPr bwMode="auto">
              <a:xfrm>
                <a:off x="4028" y="3883"/>
                <a:ext cx="207" cy="429"/>
              </a:xfrm>
              <a:custGeom>
                <a:avLst/>
                <a:gdLst>
                  <a:gd name="T0" fmla="*/ 375 w 623"/>
                  <a:gd name="T1" fmla="*/ 33 h 1288"/>
                  <a:gd name="T2" fmla="*/ 396 w 623"/>
                  <a:gd name="T3" fmla="*/ 55 h 1288"/>
                  <a:gd name="T4" fmla="*/ 418 w 623"/>
                  <a:gd name="T5" fmla="*/ 71 h 1288"/>
                  <a:gd name="T6" fmla="*/ 439 w 623"/>
                  <a:gd name="T7" fmla="*/ 86 h 1288"/>
                  <a:gd name="T8" fmla="*/ 465 w 623"/>
                  <a:gd name="T9" fmla="*/ 92 h 1288"/>
                  <a:gd name="T10" fmla="*/ 496 w 623"/>
                  <a:gd name="T11" fmla="*/ 90 h 1288"/>
                  <a:gd name="T12" fmla="*/ 530 w 623"/>
                  <a:gd name="T13" fmla="*/ 74 h 1288"/>
                  <a:gd name="T14" fmla="*/ 570 w 623"/>
                  <a:gd name="T15" fmla="*/ 47 h 1288"/>
                  <a:gd name="T16" fmla="*/ 616 w 623"/>
                  <a:gd name="T17" fmla="*/ 0 h 1288"/>
                  <a:gd name="T18" fmla="*/ 623 w 623"/>
                  <a:gd name="T19" fmla="*/ 9 h 1288"/>
                  <a:gd name="T20" fmla="*/ 623 w 623"/>
                  <a:gd name="T21" fmla="*/ 27 h 1288"/>
                  <a:gd name="T22" fmla="*/ 620 w 623"/>
                  <a:gd name="T23" fmla="*/ 59 h 1288"/>
                  <a:gd name="T24" fmla="*/ 610 w 623"/>
                  <a:gd name="T25" fmla="*/ 96 h 1288"/>
                  <a:gd name="T26" fmla="*/ 598 w 623"/>
                  <a:gd name="T27" fmla="*/ 145 h 1288"/>
                  <a:gd name="T28" fmla="*/ 582 w 623"/>
                  <a:gd name="T29" fmla="*/ 198 h 1288"/>
                  <a:gd name="T30" fmla="*/ 564 w 623"/>
                  <a:gd name="T31" fmla="*/ 257 h 1288"/>
                  <a:gd name="T32" fmla="*/ 545 w 623"/>
                  <a:gd name="T33" fmla="*/ 321 h 1288"/>
                  <a:gd name="T34" fmla="*/ 527 w 623"/>
                  <a:gd name="T35" fmla="*/ 362 h 1288"/>
                  <a:gd name="T36" fmla="*/ 486 w 623"/>
                  <a:gd name="T37" fmla="*/ 417 h 1288"/>
                  <a:gd name="T38" fmla="*/ 433 w 623"/>
                  <a:gd name="T39" fmla="*/ 486 h 1288"/>
                  <a:gd name="T40" fmla="*/ 372 w 623"/>
                  <a:gd name="T41" fmla="*/ 560 h 1288"/>
                  <a:gd name="T42" fmla="*/ 307 w 623"/>
                  <a:gd name="T43" fmla="*/ 637 h 1288"/>
                  <a:gd name="T44" fmla="*/ 241 w 623"/>
                  <a:gd name="T45" fmla="*/ 715 h 1288"/>
                  <a:gd name="T46" fmla="*/ 183 w 623"/>
                  <a:gd name="T47" fmla="*/ 790 h 1288"/>
                  <a:gd name="T48" fmla="*/ 133 w 623"/>
                  <a:gd name="T49" fmla="*/ 851 h 1288"/>
                  <a:gd name="T50" fmla="*/ 87 w 623"/>
                  <a:gd name="T51" fmla="*/ 947 h 1288"/>
                  <a:gd name="T52" fmla="*/ 78 w 623"/>
                  <a:gd name="T53" fmla="*/ 1024 h 1288"/>
                  <a:gd name="T54" fmla="*/ 94 w 623"/>
                  <a:gd name="T55" fmla="*/ 1080 h 1288"/>
                  <a:gd name="T56" fmla="*/ 118 w 623"/>
                  <a:gd name="T57" fmla="*/ 1127 h 1288"/>
                  <a:gd name="T58" fmla="*/ 143 w 623"/>
                  <a:gd name="T59" fmla="*/ 1164 h 1288"/>
                  <a:gd name="T60" fmla="*/ 159 w 623"/>
                  <a:gd name="T61" fmla="*/ 1200 h 1288"/>
                  <a:gd name="T62" fmla="*/ 149 w 623"/>
                  <a:gd name="T63" fmla="*/ 1237 h 1288"/>
                  <a:gd name="T64" fmla="*/ 102 w 623"/>
                  <a:gd name="T65" fmla="*/ 1284 h 1288"/>
                  <a:gd name="T66" fmla="*/ 72 w 623"/>
                  <a:gd name="T67" fmla="*/ 1288 h 1288"/>
                  <a:gd name="T68" fmla="*/ 47 w 623"/>
                  <a:gd name="T69" fmla="*/ 1288 h 1288"/>
                  <a:gd name="T70" fmla="*/ 28 w 623"/>
                  <a:gd name="T71" fmla="*/ 1278 h 1288"/>
                  <a:gd name="T72" fmla="*/ 16 w 623"/>
                  <a:gd name="T73" fmla="*/ 1268 h 1288"/>
                  <a:gd name="T74" fmla="*/ 6 w 623"/>
                  <a:gd name="T75" fmla="*/ 1253 h 1288"/>
                  <a:gd name="T76" fmla="*/ 0 w 623"/>
                  <a:gd name="T77" fmla="*/ 1237 h 1288"/>
                  <a:gd name="T78" fmla="*/ 0 w 623"/>
                  <a:gd name="T79" fmla="*/ 1223 h 1288"/>
                  <a:gd name="T80" fmla="*/ 0 w 623"/>
                  <a:gd name="T81" fmla="*/ 1204 h 1288"/>
                  <a:gd name="T82" fmla="*/ 10 w 623"/>
                  <a:gd name="T83" fmla="*/ 1135 h 1288"/>
                  <a:gd name="T84" fmla="*/ 22 w 623"/>
                  <a:gd name="T85" fmla="*/ 1076 h 1288"/>
                  <a:gd name="T86" fmla="*/ 43 w 623"/>
                  <a:gd name="T87" fmla="*/ 994 h 1288"/>
                  <a:gd name="T88" fmla="*/ 81 w 623"/>
                  <a:gd name="T89" fmla="*/ 847 h 1288"/>
                  <a:gd name="T90" fmla="*/ 115 w 623"/>
                  <a:gd name="T91" fmla="*/ 737 h 1288"/>
                  <a:gd name="T92" fmla="*/ 159 w 623"/>
                  <a:gd name="T93" fmla="*/ 606 h 1288"/>
                  <a:gd name="T94" fmla="*/ 202 w 623"/>
                  <a:gd name="T95" fmla="*/ 470 h 1288"/>
                  <a:gd name="T96" fmla="*/ 249 w 623"/>
                  <a:gd name="T97" fmla="*/ 333 h 1288"/>
                  <a:gd name="T98" fmla="*/ 292 w 623"/>
                  <a:gd name="T99" fmla="*/ 210 h 1288"/>
                  <a:gd name="T100" fmla="*/ 329 w 623"/>
                  <a:gd name="T101" fmla="*/ 111 h 1288"/>
                  <a:gd name="T102" fmla="*/ 357 w 623"/>
                  <a:gd name="T103" fmla="*/ 49 h 1288"/>
                  <a:gd name="T104" fmla="*/ 375 w 623"/>
                  <a:gd name="T105" fmla="*/ 33 h 12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3"/>
                  <a:gd name="T160" fmla="*/ 0 h 1288"/>
                  <a:gd name="T161" fmla="*/ 623 w 623"/>
                  <a:gd name="T162" fmla="*/ 1288 h 12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3" h="1288">
                    <a:moveTo>
                      <a:pt x="375" y="33"/>
                    </a:moveTo>
                    <a:lnTo>
                      <a:pt x="396" y="55"/>
                    </a:lnTo>
                    <a:lnTo>
                      <a:pt x="418" y="71"/>
                    </a:lnTo>
                    <a:lnTo>
                      <a:pt x="439" y="86"/>
                    </a:lnTo>
                    <a:lnTo>
                      <a:pt x="465" y="92"/>
                    </a:lnTo>
                    <a:lnTo>
                      <a:pt x="496" y="90"/>
                    </a:lnTo>
                    <a:lnTo>
                      <a:pt x="530" y="74"/>
                    </a:lnTo>
                    <a:lnTo>
                      <a:pt x="570" y="47"/>
                    </a:lnTo>
                    <a:lnTo>
                      <a:pt x="616" y="0"/>
                    </a:lnTo>
                    <a:lnTo>
                      <a:pt x="623" y="9"/>
                    </a:lnTo>
                    <a:lnTo>
                      <a:pt x="623" y="27"/>
                    </a:lnTo>
                    <a:lnTo>
                      <a:pt x="620" y="59"/>
                    </a:lnTo>
                    <a:lnTo>
                      <a:pt x="610" y="96"/>
                    </a:lnTo>
                    <a:lnTo>
                      <a:pt x="598" y="145"/>
                    </a:lnTo>
                    <a:lnTo>
                      <a:pt x="582" y="198"/>
                    </a:lnTo>
                    <a:lnTo>
                      <a:pt x="564" y="257"/>
                    </a:lnTo>
                    <a:lnTo>
                      <a:pt x="545" y="321"/>
                    </a:lnTo>
                    <a:lnTo>
                      <a:pt x="527" y="362"/>
                    </a:lnTo>
                    <a:lnTo>
                      <a:pt x="486" y="417"/>
                    </a:lnTo>
                    <a:lnTo>
                      <a:pt x="433" y="486"/>
                    </a:lnTo>
                    <a:lnTo>
                      <a:pt x="372" y="560"/>
                    </a:lnTo>
                    <a:lnTo>
                      <a:pt x="307" y="637"/>
                    </a:lnTo>
                    <a:lnTo>
                      <a:pt x="241" y="715"/>
                    </a:lnTo>
                    <a:lnTo>
                      <a:pt x="183" y="790"/>
                    </a:lnTo>
                    <a:lnTo>
                      <a:pt x="133" y="851"/>
                    </a:lnTo>
                    <a:lnTo>
                      <a:pt x="87" y="947"/>
                    </a:lnTo>
                    <a:lnTo>
                      <a:pt x="78" y="1024"/>
                    </a:lnTo>
                    <a:lnTo>
                      <a:pt x="94" y="1080"/>
                    </a:lnTo>
                    <a:lnTo>
                      <a:pt x="118" y="1127"/>
                    </a:lnTo>
                    <a:lnTo>
                      <a:pt x="143" y="1164"/>
                    </a:lnTo>
                    <a:lnTo>
                      <a:pt x="159" y="1200"/>
                    </a:lnTo>
                    <a:lnTo>
                      <a:pt x="149" y="1237"/>
                    </a:lnTo>
                    <a:lnTo>
                      <a:pt x="102" y="1284"/>
                    </a:lnTo>
                    <a:lnTo>
                      <a:pt x="72" y="1288"/>
                    </a:lnTo>
                    <a:lnTo>
                      <a:pt x="47" y="1288"/>
                    </a:lnTo>
                    <a:lnTo>
                      <a:pt x="28" y="1278"/>
                    </a:lnTo>
                    <a:lnTo>
                      <a:pt x="16" y="1268"/>
                    </a:lnTo>
                    <a:lnTo>
                      <a:pt x="6" y="1253"/>
                    </a:lnTo>
                    <a:lnTo>
                      <a:pt x="0" y="1237"/>
                    </a:lnTo>
                    <a:lnTo>
                      <a:pt x="0" y="1223"/>
                    </a:lnTo>
                    <a:lnTo>
                      <a:pt x="0" y="1204"/>
                    </a:lnTo>
                    <a:lnTo>
                      <a:pt x="10" y="1135"/>
                    </a:lnTo>
                    <a:lnTo>
                      <a:pt x="22" y="1076"/>
                    </a:lnTo>
                    <a:lnTo>
                      <a:pt x="43" y="994"/>
                    </a:lnTo>
                    <a:lnTo>
                      <a:pt x="81" y="847"/>
                    </a:lnTo>
                    <a:lnTo>
                      <a:pt x="115" y="737"/>
                    </a:lnTo>
                    <a:lnTo>
                      <a:pt x="159" y="606"/>
                    </a:lnTo>
                    <a:lnTo>
                      <a:pt x="202" y="470"/>
                    </a:lnTo>
                    <a:lnTo>
                      <a:pt x="249" y="333"/>
                    </a:lnTo>
                    <a:lnTo>
                      <a:pt x="292" y="210"/>
                    </a:lnTo>
                    <a:lnTo>
                      <a:pt x="329" y="111"/>
                    </a:lnTo>
                    <a:lnTo>
                      <a:pt x="357" y="49"/>
                    </a:lnTo>
                    <a:lnTo>
                      <a:pt x="375" y="33"/>
                    </a:lnTo>
                    <a:close/>
                  </a:path>
                </a:pathLst>
              </a:custGeom>
              <a:solidFill>
                <a:srgbClr val="000000">
                  <a:alpha val="50195"/>
                </a:srgbClr>
              </a:solidFill>
              <a:ln w="11113">
                <a:solidFill>
                  <a:srgbClr val="000000"/>
                </a:solidFill>
                <a:prstDash val="solid"/>
                <a:round/>
                <a:headEnd/>
                <a:tailEnd/>
              </a:ln>
            </p:spPr>
            <p:txBody>
              <a:bodyPr lIns="16" tIns="8" rIns="16" bIns="8">
                <a:spAutoFit/>
              </a:bodyPr>
              <a:lstStyle/>
              <a:p>
                <a:endParaRPr lang="ar-SA"/>
              </a:p>
            </p:txBody>
          </p:sp>
          <p:sp>
            <p:nvSpPr>
              <p:cNvPr id="5135" name="Freeform 17"/>
              <p:cNvSpPr>
                <a:spLocks/>
              </p:cNvSpPr>
              <p:nvPr/>
            </p:nvSpPr>
            <p:spPr bwMode="auto">
              <a:xfrm>
                <a:off x="4041" y="4259"/>
                <a:ext cx="8" cy="35"/>
              </a:xfrm>
              <a:custGeom>
                <a:avLst/>
                <a:gdLst>
                  <a:gd name="T0" fmla="*/ 10 w 24"/>
                  <a:gd name="T1" fmla="*/ 0 h 106"/>
                  <a:gd name="T2" fmla="*/ 2 w 24"/>
                  <a:gd name="T3" fmla="*/ 31 h 106"/>
                  <a:gd name="T4" fmla="*/ 0 w 24"/>
                  <a:gd name="T5" fmla="*/ 65 h 106"/>
                  <a:gd name="T6" fmla="*/ 0 w 24"/>
                  <a:gd name="T7" fmla="*/ 96 h 106"/>
                  <a:gd name="T8" fmla="*/ 12 w 24"/>
                  <a:gd name="T9" fmla="*/ 106 h 106"/>
                  <a:gd name="T10" fmla="*/ 24 w 24"/>
                  <a:gd name="T11" fmla="*/ 94 h 106"/>
                  <a:gd name="T12" fmla="*/ 24 w 24"/>
                  <a:gd name="T13" fmla="*/ 65 h 106"/>
                  <a:gd name="T14" fmla="*/ 18 w 24"/>
                  <a:gd name="T15" fmla="*/ 31 h 106"/>
                  <a:gd name="T16" fmla="*/ 10 w 24"/>
                  <a:gd name="T17" fmla="*/ 0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06"/>
                  <a:gd name="T29" fmla="*/ 24 w 24"/>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06">
                    <a:moveTo>
                      <a:pt x="10" y="0"/>
                    </a:moveTo>
                    <a:lnTo>
                      <a:pt x="2" y="31"/>
                    </a:lnTo>
                    <a:lnTo>
                      <a:pt x="0" y="65"/>
                    </a:lnTo>
                    <a:lnTo>
                      <a:pt x="0" y="96"/>
                    </a:lnTo>
                    <a:lnTo>
                      <a:pt x="12" y="106"/>
                    </a:lnTo>
                    <a:lnTo>
                      <a:pt x="24" y="94"/>
                    </a:lnTo>
                    <a:lnTo>
                      <a:pt x="24" y="65"/>
                    </a:lnTo>
                    <a:lnTo>
                      <a:pt x="18" y="31"/>
                    </a:lnTo>
                    <a:lnTo>
                      <a:pt x="10" y="0"/>
                    </a:lnTo>
                    <a:close/>
                  </a:path>
                </a:pathLst>
              </a:custGeom>
              <a:solidFill>
                <a:srgbClr val="FFFFFF">
                  <a:alpha val="50195"/>
                </a:srgbClr>
              </a:solidFill>
              <a:ln w="9525">
                <a:noFill/>
                <a:round/>
                <a:headEnd/>
                <a:tailEnd/>
              </a:ln>
            </p:spPr>
            <p:txBody>
              <a:bodyPr lIns="16" tIns="8" rIns="16" bIns="8">
                <a:spAutoFit/>
              </a:bodyPr>
              <a:lstStyle/>
              <a:p>
                <a:endParaRPr lang="ar-SA"/>
              </a:p>
            </p:txBody>
          </p:sp>
        </p:grpSp>
      </p:grpSp>
      <p:sp>
        <p:nvSpPr>
          <p:cNvPr id="21" name="مستطيل 20"/>
          <p:cNvSpPr/>
          <p:nvPr/>
        </p:nvSpPr>
        <p:spPr>
          <a:xfrm>
            <a:off x="3929058" y="1142984"/>
            <a:ext cx="4357718" cy="369332"/>
          </a:xfrm>
          <a:prstGeom prst="rect">
            <a:avLst/>
          </a:prstGeom>
        </p:spPr>
        <p:txBody>
          <a:bodyPr wrap="square">
            <a:spAutoFit/>
          </a:bodyPr>
          <a:lstStyle/>
          <a:p>
            <a:pPr algn="ctr"/>
            <a:endParaRPr lang="ar-SA" dirty="0"/>
          </a:p>
        </p:txBody>
      </p:sp>
      <p:sp>
        <p:nvSpPr>
          <p:cNvPr id="22" name="مستطيل 21"/>
          <p:cNvSpPr/>
          <p:nvPr/>
        </p:nvSpPr>
        <p:spPr>
          <a:xfrm>
            <a:off x="2286000" y="571481"/>
            <a:ext cx="5072082" cy="400110"/>
          </a:xfrm>
          <a:prstGeom prst="rect">
            <a:avLst/>
          </a:prstGeom>
        </p:spPr>
        <p:txBody>
          <a:bodyPr wrap="square">
            <a:spAutoFit/>
          </a:bodyPr>
          <a:lstStyle/>
          <a:p>
            <a:pPr algn="ctr"/>
            <a:endParaRPr lang="ar-SA" sz="2000" dirty="0"/>
          </a:p>
        </p:txBody>
      </p:sp>
      <p:sp>
        <p:nvSpPr>
          <p:cNvPr id="23" name="مستطيل 22"/>
          <p:cNvSpPr/>
          <p:nvPr/>
        </p:nvSpPr>
        <p:spPr>
          <a:xfrm>
            <a:off x="3786182" y="1071546"/>
            <a:ext cx="4071966" cy="400110"/>
          </a:xfrm>
          <a:prstGeom prst="rect">
            <a:avLst/>
          </a:prstGeom>
        </p:spPr>
        <p:txBody>
          <a:bodyPr wrap="square">
            <a:spAutoFit/>
          </a:bodyPr>
          <a:lstStyle/>
          <a:p>
            <a:pPr algn="ctr">
              <a:buFontTx/>
              <a:buNone/>
            </a:pPr>
            <a:endParaRPr lang="en-US" sz="2000" dirty="0">
              <a:solidFill>
                <a:srgbClr val="09121B"/>
              </a:solidFill>
            </a:endParaRPr>
          </a:p>
        </p:txBody>
      </p:sp>
      <p:sp>
        <p:nvSpPr>
          <p:cNvPr id="25" name="مستطيل 24"/>
          <p:cNvSpPr/>
          <p:nvPr/>
        </p:nvSpPr>
        <p:spPr>
          <a:xfrm>
            <a:off x="3571868" y="1214422"/>
            <a:ext cx="4394192" cy="369332"/>
          </a:xfrm>
          <a:prstGeom prst="rect">
            <a:avLst/>
          </a:prstGeom>
        </p:spPr>
        <p:txBody>
          <a:bodyPr wrap="square">
            <a:spAutoFit/>
          </a:bodyPr>
          <a:lstStyle/>
          <a:p>
            <a:pPr>
              <a:defRPr/>
            </a:pPr>
            <a:endParaRPr lang="ar-SA"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4" name="مستطيل 23"/>
          <p:cNvSpPr/>
          <p:nvPr/>
        </p:nvSpPr>
        <p:spPr>
          <a:xfrm>
            <a:off x="3610038" y="500042"/>
            <a:ext cx="3748044" cy="369332"/>
          </a:xfrm>
          <a:prstGeom prst="rect">
            <a:avLst/>
          </a:prstGeom>
        </p:spPr>
        <p:txBody>
          <a:bodyPr wrap="square">
            <a:spAutoFit/>
          </a:bodyPr>
          <a:lstStyle/>
          <a:p>
            <a:endParaRPr lang="ar-SA" dirty="0"/>
          </a:p>
        </p:txBody>
      </p:sp>
      <p:sp>
        <p:nvSpPr>
          <p:cNvPr id="26" name="مستطيل 25"/>
          <p:cNvSpPr/>
          <p:nvPr/>
        </p:nvSpPr>
        <p:spPr>
          <a:xfrm>
            <a:off x="3143240" y="1214422"/>
            <a:ext cx="4714908" cy="400110"/>
          </a:xfrm>
          <a:prstGeom prst="rect">
            <a:avLst/>
          </a:prstGeom>
        </p:spPr>
        <p:txBody>
          <a:bodyPr wrap="square">
            <a:spAutoFit/>
          </a:bodyPr>
          <a:lstStyle/>
          <a:p>
            <a:endParaRPr lang="en-US" sz="2000" dirty="0"/>
          </a:p>
        </p:txBody>
      </p:sp>
      <p:sp>
        <p:nvSpPr>
          <p:cNvPr id="27" name="مستطيل 26"/>
          <p:cNvSpPr/>
          <p:nvPr/>
        </p:nvSpPr>
        <p:spPr>
          <a:xfrm>
            <a:off x="3720646" y="500042"/>
            <a:ext cx="3637436" cy="369332"/>
          </a:xfrm>
          <a:prstGeom prst="rect">
            <a:avLst/>
          </a:prstGeom>
        </p:spPr>
        <p:txBody>
          <a:bodyPr wrap="square">
            <a:spAutoFit/>
          </a:bodyPr>
          <a:lstStyle/>
          <a:p>
            <a:endParaRPr lang="ar-SA" dirty="0"/>
          </a:p>
        </p:txBody>
      </p:sp>
      <p:sp>
        <p:nvSpPr>
          <p:cNvPr id="28" name="مستطيل 27"/>
          <p:cNvSpPr/>
          <p:nvPr/>
        </p:nvSpPr>
        <p:spPr>
          <a:xfrm>
            <a:off x="3571868" y="1285860"/>
            <a:ext cx="4929222" cy="461665"/>
          </a:xfrm>
          <a:prstGeom prst="rect">
            <a:avLst/>
          </a:prstGeom>
        </p:spPr>
        <p:txBody>
          <a:bodyPr wrap="square">
            <a:spAutoFit/>
          </a:bodyPr>
          <a:lstStyle/>
          <a:p>
            <a:pPr lvl="0" fontAlgn="base">
              <a:spcBef>
                <a:spcPct val="0"/>
              </a:spcBef>
              <a:spcAft>
                <a:spcPct val="0"/>
              </a:spcAft>
              <a:buFont typeface="Arial" pitchFamily="34" charset="0"/>
              <a:buChar char="•"/>
            </a:pPr>
            <a:endParaRPr lang="ar-SA" sz="2400" dirty="0" smtClean="0">
              <a:solidFill>
                <a:srgbClr val="09121B"/>
              </a:solidFill>
              <a:latin typeface="Times New Roman" pitchFamily="18" charset="0"/>
              <a:cs typeface="Times New Roman (Arabic)" charset="0"/>
            </a:endParaRPr>
          </a:p>
        </p:txBody>
      </p:sp>
      <p:sp>
        <p:nvSpPr>
          <p:cNvPr id="29" name="مستطيل 28"/>
          <p:cNvSpPr/>
          <p:nvPr/>
        </p:nvSpPr>
        <p:spPr>
          <a:xfrm>
            <a:off x="2857488" y="0"/>
            <a:ext cx="4143404" cy="369332"/>
          </a:xfrm>
          <a:prstGeom prst="rect">
            <a:avLst/>
          </a:prstGeom>
        </p:spPr>
        <p:style>
          <a:lnRef idx="3">
            <a:schemeClr val="lt1"/>
          </a:lnRef>
          <a:fillRef idx="1">
            <a:schemeClr val="accent2"/>
          </a:fillRef>
          <a:effectRef idx="1">
            <a:schemeClr val="accent2"/>
          </a:effectRef>
          <a:fontRef idx="minor">
            <a:schemeClr val="lt1"/>
          </a:fontRef>
        </p:style>
        <p:txBody>
          <a:bodyPr wrap="square">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lvl="0" fontAlgn="base">
              <a:spcBef>
                <a:spcPct val="0"/>
              </a:spcBef>
              <a:spcAft>
                <a:spcPct val="0"/>
              </a:spcAft>
            </a:pPr>
            <a:r>
              <a:rPr lang="ar-SA" b="1" dirty="0" smtClean="0">
                <a:ln/>
                <a:solidFill>
                  <a:schemeClr val="accent5">
                    <a:tint val="50000"/>
                    <a:satMod val="180000"/>
                  </a:schemeClr>
                </a:solidFill>
                <a:latin typeface="Times New Roman" pitchFamily="18" charset="0"/>
                <a:cs typeface="Times New Roman" pitchFamily="18" charset="0"/>
              </a:rPr>
              <a:t>مرحلة التدقيق الداخلي للنظام المطبق ومراجعة الإدارة</a:t>
            </a:r>
            <a:endParaRPr lang="ar-SA" b="1" dirty="0" smtClean="0">
              <a:ln/>
              <a:solidFill>
                <a:schemeClr val="accent5">
                  <a:tint val="50000"/>
                  <a:satMod val="180000"/>
                </a:schemeClr>
              </a:solidFill>
              <a:latin typeface="Times New Roman" pitchFamily="18" charset="0"/>
              <a:cs typeface="Times New Roman (Arabic)" charset="0"/>
            </a:endParaRPr>
          </a:p>
        </p:txBody>
      </p:sp>
      <p:sp>
        <p:nvSpPr>
          <p:cNvPr id="31" name="مستطيل 30"/>
          <p:cNvSpPr/>
          <p:nvPr/>
        </p:nvSpPr>
        <p:spPr>
          <a:xfrm>
            <a:off x="2643174" y="1428736"/>
            <a:ext cx="5214974" cy="1687578"/>
          </a:xfrm>
          <a:prstGeom prst="rect">
            <a:avLst/>
          </a:prstGeom>
        </p:spPr>
        <p:txBody>
          <a:bodyPr wrap="square">
            <a:spAutoFit/>
          </a:bodyPr>
          <a:lstStyle/>
          <a:p>
            <a:pPr lvl="0" fontAlgn="base">
              <a:lnSpc>
                <a:spcPct val="150000"/>
              </a:lnSpc>
              <a:spcBef>
                <a:spcPct val="0"/>
              </a:spcBef>
              <a:spcAft>
                <a:spcPct val="0"/>
              </a:spcAft>
            </a:pPr>
            <a:r>
              <a:rPr lang="ar-SA" sz="2400" b="1" dirty="0" smtClean="0">
                <a:solidFill>
                  <a:srgbClr val="009900"/>
                </a:solidFill>
                <a:latin typeface="Times New Roman" pitchFamily="18" charset="0"/>
                <a:cs typeface="Times New Roman" pitchFamily="18" charset="0"/>
              </a:rPr>
              <a:t>- تعيين المدققين الداخليين وتدريبهم .</a:t>
            </a:r>
            <a:endParaRPr lang="en-US" sz="2400" b="1" dirty="0" smtClean="0">
              <a:solidFill>
                <a:srgbClr val="009900"/>
              </a:solidFill>
              <a:latin typeface="Times New Roman" pitchFamily="18" charset="0"/>
              <a:cs typeface="Times New Roman" pitchFamily="18" charset="0"/>
            </a:endParaRPr>
          </a:p>
          <a:p>
            <a:pPr lvl="0" eaLnBrk="0" fontAlgn="base" hangingPunct="0">
              <a:lnSpc>
                <a:spcPct val="150000"/>
              </a:lnSpc>
              <a:spcBef>
                <a:spcPct val="0"/>
              </a:spcBef>
              <a:spcAft>
                <a:spcPct val="0"/>
              </a:spcAft>
            </a:pPr>
            <a:r>
              <a:rPr lang="ar-SA" sz="2400" b="1" dirty="0" smtClean="0">
                <a:solidFill>
                  <a:srgbClr val="009900"/>
                </a:solidFill>
                <a:latin typeface="Times New Roman" pitchFamily="18" charset="0"/>
                <a:cs typeface="Times New Roman" pitchFamily="18" charset="0"/>
              </a:rPr>
              <a:t>- التدقيق الداخلي لنظام الجودة .</a:t>
            </a:r>
            <a:endParaRPr lang="en-US" sz="2400" b="1" dirty="0" smtClean="0">
              <a:solidFill>
                <a:srgbClr val="009900"/>
              </a:solidFill>
              <a:latin typeface="Times New Roman" pitchFamily="18" charset="0"/>
              <a:cs typeface="Times New Roman" pitchFamily="18" charset="0"/>
            </a:endParaRPr>
          </a:p>
          <a:p>
            <a:pPr lvl="0" eaLnBrk="0" fontAlgn="base" hangingPunct="0">
              <a:lnSpc>
                <a:spcPct val="150000"/>
              </a:lnSpc>
              <a:spcBef>
                <a:spcPct val="0"/>
              </a:spcBef>
              <a:spcAft>
                <a:spcPct val="0"/>
              </a:spcAft>
            </a:pPr>
            <a:r>
              <a:rPr lang="ar-SA" sz="2400" b="1" dirty="0" smtClean="0">
                <a:solidFill>
                  <a:srgbClr val="009900"/>
                </a:solidFill>
                <a:latin typeface="Times New Roman" pitchFamily="18" charset="0"/>
                <a:cs typeface="Times New Roman" pitchFamily="18" charset="0"/>
              </a:rPr>
              <a:t>- مراجعة الإدارة .</a:t>
            </a:r>
            <a:endParaRPr lang="ar-SA" sz="2400" b="1" dirty="0" smtClean="0">
              <a:solidFill>
                <a:srgbClr val="009900"/>
              </a:solidFill>
              <a:latin typeface="Times New Roman" pitchFamily="18" charset="0"/>
              <a:cs typeface="Times New Roman (Arabic)" charset="0"/>
            </a:endParaRPr>
          </a:p>
        </p:txBody>
      </p:sp>
      <p:pic>
        <p:nvPicPr>
          <p:cNvPr id="32" name="صورة 31" descr="images (3).jpg"/>
          <p:cNvPicPr>
            <a:picLocks noChangeAspect="1"/>
          </p:cNvPicPr>
          <p:nvPr/>
        </p:nvPicPr>
        <p:blipFill>
          <a:blip r:embed="rId3"/>
          <a:stretch>
            <a:fillRect/>
          </a:stretch>
        </p:blipFill>
        <p:spPr>
          <a:xfrm>
            <a:off x="2714612" y="2857496"/>
            <a:ext cx="3214710" cy="1714512"/>
          </a:xfrm>
          <a:prstGeom prst="rect">
            <a:avLst/>
          </a:prstGeom>
          <a:solidFill>
            <a:srgbClr val="FFFFFF">
              <a:shade val="85000"/>
            </a:srgbClr>
          </a:solidFill>
          <a:ln w="101600" cap="sq">
            <a:solidFill>
              <a:srgbClr val="FDFDFD"/>
            </a:solidFill>
            <a:miter lim="800000"/>
          </a:ln>
          <a:effectLst>
            <a:glow rad="228600">
              <a:schemeClr val="accent3">
                <a:satMod val="175000"/>
                <a:alpha val="40000"/>
              </a:schemeClr>
            </a:glow>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30" name="مربع نص 29"/>
          <p:cNvSpPr txBox="1"/>
          <p:nvPr/>
        </p:nvSpPr>
        <p:spPr>
          <a:xfrm>
            <a:off x="6516216" y="6500834"/>
            <a:ext cx="2556948" cy="338554"/>
          </a:xfrm>
          <a:prstGeom prst="rect">
            <a:avLst/>
          </a:prstGeom>
          <a:noFill/>
        </p:spPr>
        <p:txBody>
          <a:bodyPr wrap="square" rtlCol="1">
            <a:spAutoFit/>
          </a:bodyPr>
          <a:lstStyle/>
          <a:p>
            <a:r>
              <a:rPr lang="ar-SA" sz="1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د/ عبير عبد الصادق محمد بدوي</a:t>
            </a:r>
            <a:endParaRPr lang="ar-SA" sz="16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1000" fill="hold"/>
                                        <p:tgtEl>
                                          <p:spTgt spid="32"/>
                                        </p:tgtEl>
                                        <p:attrNameLst>
                                          <p:attrName>ppt_w</p:attrName>
                                        </p:attrNameLst>
                                      </p:cBhvr>
                                      <p:tavLst>
                                        <p:tav tm="0">
                                          <p:val>
                                            <p:strVal val="#ppt_w*0.70"/>
                                          </p:val>
                                        </p:tav>
                                        <p:tav tm="100000">
                                          <p:val>
                                            <p:strVal val="#ppt_w"/>
                                          </p:val>
                                        </p:tav>
                                      </p:tavLst>
                                    </p:anim>
                                    <p:anim calcmode="lin" valueType="num">
                                      <p:cBhvr>
                                        <p:cTn id="13" dur="1000" fill="hold"/>
                                        <p:tgtEl>
                                          <p:spTgt spid="32"/>
                                        </p:tgtEl>
                                        <p:attrNameLst>
                                          <p:attrName>ppt_h</p:attrName>
                                        </p:attrNameLst>
                                      </p:cBhvr>
                                      <p:tavLst>
                                        <p:tav tm="0">
                                          <p:val>
                                            <p:strVal val="#ppt_h"/>
                                          </p:val>
                                        </p:tav>
                                        <p:tav tm="100000">
                                          <p:val>
                                            <p:strVal val="#ppt_h"/>
                                          </p:val>
                                        </p:tav>
                                      </p:tavLst>
                                    </p:anim>
                                    <p:animEffect transition="in" filter="fade">
                                      <p:cBhvr>
                                        <p:cTn id="14" dur="1000"/>
                                        <p:tgtEl>
                                          <p:spTgt spid="3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slide(fromBottom)">
                                      <p:cBhvr>
                                        <p:cTn id="1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مستطيل 20"/>
          <p:cNvSpPr/>
          <p:nvPr/>
        </p:nvSpPr>
        <p:spPr>
          <a:xfrm>
            <a:off x="3929058" y="1142984"/>
            <a:ext cx="4357718" cy="369332"/>
          </a:xfrm>
          <a:prstGeom prst="rect">
            <a:avLst/>
          </a:prstGeom>
        </p:spPr>
        <p:txBody>
          <a:bodyPr wrap="square">
            <a:spAutoFit/>
          </a:bodyPr>
          <a:lstStyle/>
          <a:p>
            <a:pPr algn="ctr"/>
            <a:endParaRPr lang="ar-SA" dirty="0"/>
          </a:p>
        </p:txBody>
      </p:sp>
      <p:sp>
        <p:nvSpPr>
          <p:cNvPr id="22" name="مستطيل 21"/>
          <p:cNvSpPr/>
          <p:nvPr/>
        </p:nvSpPr>
        <p:spPr>
          <a:xfrm>
            <a:off x="2286000" y="571481"/>
            <a:ext cx="5072082" cy="400110"/>
          </a:xfrm>
          <a:prstGeom prst="rect">
            <a:avLst/>
          </a:prstGeom>
        </p:spPr>
        <p:txBody>
          <a:bodyPr wrap="square">
            <a:spAutoFit/>
          </a:bodyPr>
          <a:lstStyle/>
          <a:p>
            <a:pPr algn="ctr"/>
            <a:endParaRPr lang="ar-SA" sz="2000" dirty="0"/>
          </a:p>
        </p:txBody>
      </p:sp>
      <p:sp>
        <p:nvSpPr>
          <p:cNvPr id="23" name="مستطيل 22"/>
          <p:cNvSpPr/>
          <p:nvPr/>
        </p:nvSpPr>
        <p:spPr>
          <a:xfrm>
            <a:off x="3786182" y="1071546"/>
            <a:ext cx="4071966" cy="400110"/>
          </a:xfrm>
          <a:prstGeom prst="rect">
            <a:avLst/>
          </a:prstGeom>
        </p:spPr>
        <p:txBody>
          <a:bodyPr wrap="square">
            <a:spAutoFit/>
          </a:bodyPr>
          <a:lstStyle/>
          <a:p>
            <a:pPr algn="ctr">
              <a:buFontTx/>
              <a:buNone/>
            </a:pPr>
            <a:endParaRPr lang="en-US" sz="2000" dirty="0">
              <a:solidFill>
                <a:srgbClr val="09121B"/>
              </a:solidFill>
            </a:endParaRPr>
          </a:p>
        </p:txBody>
      </p:sp>
      <p:sp>
        <p:nvSpPr>
          <p:cNvPr id="25" name="مستطيل 24"/>
          <p:cNvSpPr/>
          <p:nvPr/>
        </p:nvSpPr>
        <p:spPr>
          <a:xfrm>
            <a:off x="3571868" y="1214422"/>
            <a:ext cx="4394192" cy="369332"/>
          </a:xfrm>
          <a:prstGeom prst="rect">
            <a:avLst/>
          </a:prstGeom>
        </p:spPr>
        <p:txBody>
          <a:bodyPr wrap="square">
            <a:spAutoFit/>
          </a:bodyPr>
          <a:lstStyle/>
          <a:p>
            <a:pPr>
              <a:defRPr/>
            </a:pPr>
            <a:endParaRPr lang="ar-SA"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4" name="مستطيل 23"/>
          <p:cNvSpPr/>
          <p:nvPr/>
        </p:nvSpPr>
        <p:spPr>
          <a:xfrm>
            <a:off x="3610038" y="500042"/>
            <a:ext cx="3748044" cy="369332"/>
          </a:xfrm>
          <a:prstGeom prst="rect">
            <a:avLst/>
          </a:prstGeom>
        </p:spPr>
        <p:txBody>
          <a:bodyPr wrap="square">
            <a:spAutoFit/>
          </a:bodyPr>
          <a:lstStyle/>
          <a:p>
            <a:endParaRPr lang="ar-SA" dirty="0"/>
          </a:p>
        </p:txBody>
      </p:sp>
      <p:sp>
        <p:nvSpPr>
          <p:cNvPr id="26" name="مستطيل 25"/>
          <p:cNvSpPr/>
          <p:nvPr/>
        </p:nvSpPr>
        <p:spPr>
          <a:xfrm>
            <a:off x="3143240" y="1214422"/>
            <a:ext cx="4714908" cy="400110"/>
          </a:xfrm>
          <a:prstGeom prst="rect">
            <a:avLst/>
          </a:prstGeom>
        </p:spPr>
        <p:txBody>
          <a:bodyPr wrap="square">
            <a:spAutoFit/>
          </a:bodyPr>
          <a:lstStyle/>
          <a:p>
            <a:endParaRPr lang="en-US" sz="2000" dirty="0"/>
          </a:p>
        </p:txBody>
      </p:sp>
      <p:sp>
        <p:nvSpPr>
          <p:cNvPr id="27" name="مستطيل 26"/>
          <p:cNvSpPr/>
          <p:nvPr/>
        </p:nvSpPr>
        <p:spPr>
          <a:xfrm>
            <a:off x="3720646" y="500042"/>
            <a:ext cx="3637436" cy="369332"/>
          </a:xfrm>
          <a:prstGeom prst="rect">
            <a:avLst/>
          </a:prstGeom>
        </p:spPr>
        <p:txBody>
          <a:bodyPr wrap="square">
            <a:spAutoFit/>
          </a:bodyPr>
          <a:lstStyle/>
          <a:p>
            <a:endParaRPr lang="ar-SA" dirty="0"/>
          </a:p>
        </p:txBody>
      </p:sp>
      <p:sp>
        <p:nvSpPr>
          <p:cNvPr id="28" name="مستطيل 27"/>
          <p:cNvSpPr/>
          <p:nvPr/>
        </p:nvSpPr>
        <p:spPr>
          <a:xfrm>
            <a:off x="3571868" y="1285860"/>
            <a:ext cx="4929222" cy="461665"/>
          </a:xfrm>
          <a:prstGeom prst="rect">
            <a:avLst/>
          </a:prstGeom>
        </p:spPr>
        <p:txBody>
          <a:bodyPr wrap="square">
            <a:spAutoFit/>
          </a:bodyPr>
          <a:lstStyle/>
          <a:p>
            <a:pPr lvl="0" fontAlgn="base">
              <a:spcBef>
                <a:spcPct val="0"/>
              </a:spcBef>
              <a:spcAft>
                <a:spcPct val="0"/>
              </a:spcAft>
              <a:buFont typeface="Arial" pitchFamily="34" charset="0"/>
              <a:buChar char="•"/>
            </a:pPr>
            <a:endParaRPr lang="ar-SA" sz="2400" dirty="0" smtClean="0">
              <a:solidFill>
                <a:srgbClr val="09121B"/>
              </a:solidFill>
              <a:latin typeface="Times New Roman" pitchFamily="18" charset="0"/>
              <a:cs typeface="Times New Roman (Arabic)" charset="0"/>
            </a:endParaRPr>
          </a:p>
        </p:txBody>
      </p:sp>
      <p:sp>
        <p:nvSpPr>
          <p:cNvPr id="29" name="مستطيل 28"/>
          <p:cNvSpPr/>
          <p:nvPr/>
        </p:nvSpPr>
        <p:spPr>
          <a:xfrm>
            <a:off x="2857488" y="0"/>
            <a:ext cx="4143404" cy="369332"/>
          </a:xfrm>
          <a:prstGeom prst="rect">
            <a:avLst/>
          </a:prstGeom>
        </p:spPr>
        <p:style>
          <a:lnRef idx="3">
            <a:schemeClr val="lt1"/>
          </a:lnRef>
          <a:fillRef idx="1">
            <a:schemeClr val="accent2"/>
          </a:fillRef>
          <a:effectRef idx="1">
            <a:schemeClr val="accent2"/>
          </a:effectRef>
          <a:fontRef idx="minor">
            <a:schemeClr val="lt1"/>
          </a:fontRef>
        </p:style>
        <p:txBody>
          <a:bodyPr wrap="square">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lvl="0" fontAlgn="base">
              <a:spcBef>
                <a:spcPct val="0"/>
              </a:spcBef>
              <a:spcAft>
                <a:spcPct val="0"/>
              </a:spcAft>
            </a:pPr>
            <a:r>
              <a:rPr lang="ar-SA" b="1" dirty="0" smtClean="0">
                <a:solidFill>
                  <a:srgbClr val="09121B"/>
                </a:solidFill>
                <a:latin typeface="Times New Roman" pitchFamily="18" charset="0"/>
                <a:cs typeface="Times New Roman" pitchFamily="18" charset="0"/>
              </a:rPr>
              <a:t>مرحلة التحضير للتسجيل والحصول على الشهادة</a:t>
            </a:r>
            <a:endParaRPr lang="ar-SA" b="1" dirty="0" smtClean="0">
              <a:ln/>
              <a:solidFill>
                <a:schemeClr val="accent5">
                  <a:tint val="50000"/>
                  <a:satMod val="180000"/>
                </a:schemeClr>
              </a:solidFill>
              <a:latin typeface="Times New Roman" pitchFamily="18" charset="0"/>
              <a:cs typeface="Times New Roman (Arabic)" charset="0"/>
            </a:endParaRPr>
          </a:p>
        </p:txBody>
      </p:sp>
      <p:sp>
        <p:nvSpPr>
          <p:cNvPr id="47" name="مستطيل 46"/>
          <p:cNvSpPr/>
          <p:nvPr/>
        </p:nvSpPr>
        <p:spPr>
          <a:xfrm>
            <a:off x="1714480" y="1571612"/>
            <a:ext cx="6643734" cy="2862322"/>
          </a:xfrm>
          <a:prstGeom prst="rect">
            <a:avLst/>
          </a:prstGeom>
        </p:spPr>
        <p:txBody>
          <a:bodyPr wrap="square">
            <a:spAutoFit/>
          </a:bodyPr>
          <a:lstStyle/>
          <a:p>
            <a:pPr lvl="0" fontAlgn="base">
              <a:lnSpc>
                <a:spcPct val="150000"/>
              </a:lnSpc>
              <a:spcBef>
                <a:spcPct val="0"/>
              </a:spcBef>
              <a:spcAft>
                <a:spcPct val="0"/>
              </a:spcAft>
            </a:pPr>
            <a:r>
              <a:rPr lang="ar-SA" sz="2400" b="1" dirty="0" smtClean="0">
                <a:solidFill>
                  <a:schemeClr val="accent1">
                    <a:lumMod val="75000"/>
                  </a:schemeClr>
                </a:solidFill>
                <a:latin typeface="Times New Roman" pitchFamily="18" charset="0"/>
                <a:cs typeface="Times New Roman" pitchFamily="18" charset="0"/>
              </a:rPr>
              <a:t>- التقييم الذاتي لنظام الجودة .</a:t>
            </a:r>
            <a:endParaRPr lang="en-US" sz="2400" dirty="0" smtClean="0">
              <a:solidFill>
                <a:schemeClr val="accent1">
                  <a:lumMod val="75000"/>
                </a:schemeClr>
              </a:solidFill>
              <a:latin typeface="Times New Roman" pitchFamily="18" charset="0"/>
              <a:cs typeface="Times New Roman" pitchFamily="18" charset="0"/>
            </a:endParaRPr>
          </a:p>
          <a:p>
            <a:pPr lvl="0" eaLnBrk="0" fontAlgn="base" hangingPunct="0">
              <a:lnSpc>
                <a:spcPct val="150000"/>
              </a:lnSpc>
              <a:spcBef>
                <a:spcPct val="0"/>
              </a:spcBef>
              <a:spcAft>
                <a:spcPct val="0"/>
              </a:spcAft>
            </a:pPr>
            <a:r>
              <a:rPr lang="ar-SA" sz="2400" b="1" dirty="0" smtClean="0">
                <a:solidFill>
                  <a:schemeClr val="accent1">
                    <a:lumMod val="75000"/>
                  </a:schemeClr>
                </a:solidFill>
                <a:latin typeface="Times New Roman" pitchFamily="18" charset="0"/>
                <a:cs typeface="Times New Roman" pitchFamily="18" charset="0"/>
              </a:rPr>
              <a:t>- اختيار الهيئة المانحة وتقديم طلب إليها وإرسال الوثائق المطلوبة لها لتدقيقها .</a:t>
            </a:r>
            <a:endParaRPr lang="en-US" sz="2400" dirty="0" smtClean="0">
              <a:solidFill>
                <a:schemeClr val="accent1">
                  <a:lumMod val="75000"/>
                </a:schemeClr>
              </a:solidFill>
              <a:latin typeface="Times New Roman" pitchFamily="18" charset="0"/>
              <a:cs typeface="Times New Roman" pitchFamily="18" charset="0"/>
            </a:endParaRPr>
          </a:p>
          <a:p>
            <a:pPr lvl="0" eaLnBrk="0" fontAlgn="base" hangingPunct="0">
              <a:lnSpc>
                <a:spcPct val="150000"/>
              </a:lnSpc>
              <a:spcBef>
                <a:spcPct val="0"/>
              </a:spcBef>
              <a:spcAft>
                <a:spcPct val="0"/>
              </a:spcAft>
            </a:pPr>
            <a:r>
              <a:rPr lang="ar-SA" sz="2400" b="1" dirty="0" smtClean="0">
                <a:solidFill>
                  <a:schemeClr val="accent1">
                    <a:lumMod val="75000"/>
                  </a:schemeClr>
                </a:solidFill>
                <a:latin typeface="Times New Roman" pitchFamily="18" charset="0"/>
                <a:cs typeface="Times New Roman" pitchFamily="18" charset="0"/>
              </a:rPr>
              <a:t>- التحضير لتدقيق ما قبل التقييم .</a:t>
            </a:r>
            <a:endParaRPr lang="en-US" sz="2400" dirty="0" smtClean="0">
              <a:solidFill>
                <a:schemeClr val="accent1">
                  <a:lumMod val="75000"/>
                </a:schemeClr>
              </a:solidFill>
              <a:latin typeface="Times New Roman" pitchFamily="18" charset="0"/>
              <a:cs typeface="Times New Roman" pitchFamily="18" charset="0"/>
            </a:endParaRPr>
          </a:p>
          <a:p>
            <a:pPr lvl="0" eaLnBrk="0" fontAlgn="base" hangingPunct="0">
              <a:lnSpc>
                <a:spcPct val="150000"/>
              </a:lnSpc>
              <a:spcBef>
                <a:spcPct val="0"/>
              </a:spcBef>
              <a:spcAft>
                <a:spcPct val="0"/>
              </a:spcAft>
            </a:pPr>
            <a:r>
              <a:rPr lang="ar-SA" sz="2400" b="1" dirty="0" smtClean="0">
                <a:solidFill>
                  <a:schemeClr val="accent1">
                    <a:lumMod val="75000"/>
                  </a:schemeClr>
                </a:solidFill>
                <a:latin typeface="Times New Roman" pitchFamily="18" charset="0"/>
                <a:cs typeface="Times New Roman" pitchFamily="18" charset="0"/>
              </a:rPr>
              <a:t>- إعداد الترتيبات اللازمة لتنفيذ التدقيق والحصول على الشهادة .  </a:t>
            </a:r>
            <a:endParaRPr lang="ar-SA" sz="2400" dirty="0" smtClean="0">
              <a:solidFill>
                <a:schemeClr val="accent1">
                  <a:lumMod val="75000"/>
                </a:schemeClr>
              </a:solidFill>
              <a:latin typeface="Times New Roman" pitchFamily="18" charset="0"/>
              <a:cs typeface="Times New Roman (Arabic)" charset="0"/>
            </a:endParaRPr>
          </a:p>
        </p:txBody>
      </p:sp>
      <p:pic>
        <p:nvPicPr>
          <p:cNvPr id="50" name="صورة 49" descr="default.jpg"/>
          <p:cNvPicPr>
            <a:picLocks noChangeAspect="1"/>
          </p:cNvPicPr>
          <p:nvPr/>
        </p:nvPicPr>
        <p:blipFill>
          <a:blip r:embed="rId3"/>
          <a:srcRect b="23077"/>
          <a:stretch>
            <a:fillRect/>
          </a:stretch>
        </p:blipFill>
        <p:spPr>
          <a:xfrm>
            <a:off x="2714612" y="4357694"/>
            <a:ext cx="3500462" cy="200026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3" name="مربع نص 12"/>
          <p:cNvSpPr txBox="1"/>
          <p:nvPr/>
        </p:nvSpPr>
        <p:spPr>
          <a:xfrm>
            <a:off x="6516216" y="6500834"/>
            <a:ext cx="2556948" cy="338554"/>
          </a:xfrm>
          <a:prstGeom prst="rect">
            <a:avLst/>
          </a:prstGeom>
          <a:noFill/>
        </p:spPr>
        <p:txBody>
          <a:bodyPr wrap="square" rtlCol="1">
            <a:spAutoFit/>
          </a:bodyPr>
          <a:lstStyle/>
          <a:p>
            <a:r>
              <a:rPr lang="ar-SA" sz="1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د/ عبير عبد الصادق محمد بدوي</a:t>
            </a:r>
            <a:endParaRPr lang="ar-SA" sz="16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86000" y="857233"/>
            <a:ext cx="4572000" cy="923330"/>
          </a:xfrm>
          <a:prstGeom prst="rect">
            <a:avLst/>
          </a:prstGeom>
        </p:spPr>
        <p:txBody>
          <a:bodyPr wrap="square">
            <a:spAutoFit/>
          </a:bodyPr>
          <a:lstStyle/>
          <a:p>
            <a:r>
              <a:rPr lang="ar-SA" b="1" dirty="0" smtClean="0"/>
              <a:t>مزايا تطبيق الجودة الشاملة </a:t>
            </a:r>
            <a:r>
              <a:rPr lang="ar-SA" b="1" dirty="0" err="1" smtClean="0"/>
              <a:t>ومردودها</a:t>
            </a:r>
            <a:r>
              <a:rPr lang="ar-SA" b="1" dirty="0" smtClean="0"/>
              <a:t> على المؤسسات التعليمية:</a:t>
            </a:r>
          </a:p>
          <a:p>
            <a:endParaRPr lang="ar-SA" dirty="0"/>
          </a:p>
        </p:txBody>
      </p:sp>
      <p:sp>
        <p:nvSpPr>
          <p:cNvPr id="3" name="مستطيل 2"/>
          <p:cNvSpPr/>
          <p:nvPr/>
        </p:nvSpPr>
        <p:spPr>
          <a:xfrm>
            <a:off x="2285984" y="1714488"/>
            <a:ext cx="5142504" cy="2954655"/>
          </a:xfrm>
          <a:prstGeom prst="rect">
            <a:avLst/>
          </a:prstGeom>
        </p:spPr>
        <p:txBody>
          <a:bodyPr wrap="square">
            <a:spAutoFit/>
          </a:bodyPr>
          <a:lstStyle/>
          <a:p>
            <a:r>
              <a:rPr lang="ar-SA" sz="2400" b="1" dirty="0" smtClean="0"/>
              <a:t>نظرا لأهمية الجودة الشاملة في أي مؤسسة بحيث تعد أساسا لأي عمل متقن وخاصة في مجال التعليم، رأى كثير من الدول المتقدمة تطبيق الجودة الشاملة ونظمها لتضمن خدمة تعليمية غير متذبذبة وانضباطا إداريا داخليا يوفر مناخا للتوسع والتميز في الوقت نفسه ويمكننا تلخيص تطبيق الجودة الشاملة ونظمها على النحو الآتي: </a:t>
            </a:r>
            <a:r>
              <a:rPr lang="ar-SA" dirty="0" smtClean="0"/>
              <a:t/>
            </a:r>
            <a:br>
              <a:rPr lang="ar-SA" dirty="0" smtClean="0"/>
            </a:br>
            <a:endParaRPr lang="ar-SA" dirty="0"/>
          </a:p>
        </p:txBody>
      </p:sp>
      <p:sp>
        <p:nvSpPr>
          <p:cNvPr id="4" name="مربع نص 3"/>
          <p:cNvSpPr txBox="1"/>
          <p:nvPr/>
        </p:nvSpPr>
        <p:spPr>
          <a:xfrm>
            <a:off x="6516216" y="6500834"/>
            <a:ext cx="2556948" cy="338554"/>
          </a:xfrm>
          <a:prstGeom prst="rect">
            <a:avLst/>
          </a:prstGeom>
          <a:noFill/>
        </p:spPr>
        <p:txBody>
          <a:bodyPr wrap="square" rtlCol="1">
            <a:spAutoFit/>
          </a:bodyPr>
          <a:lstStyle/>
          <a:p>
            <a:r>
              <a:rPr lang="ar-SA" sz="1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د/ عبير عبد الصادق محمد بدوي</a:t>
            </a:r>
            <a:endParaRPr lang="ar-SA" sz="16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Tree>
  </p:cSld>
  <p:clrMapOvr>
    <a:masterClrMapping/>
  </p:clrMapOvr>
  <p:transition>
    <p:sndAc>
      <p:stSnd>
        <p:snd r:embed="rId2" name="type.wav"/>
      </p:stSnd>
    </p:sndAc>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428728" y="714356"/>
            <a:ext cx="7215238" cy="1231106"/>
          </a:xfrm>
          <a:prstGeom prst="rect">
            <a:avLst/>
          </a:prstGeom>
        </p:spPr>
        <p:txBody>
          <a:bodyPr wrap="square">
            <a:spAutoFit/>
          </a:bodyPr>
          <a:lstStyle/>
          <a:p>
            <a:pPr algn="ctr"/>
            <a:r>
              <a:rPr lang="ar-SA" sz="2800" b="1" dirty="0" smtClean="0">
                <a:solidFill>
                  <a:srgbClr val="FFFF00"/>
                </a:solidFill>
              </a:rPr>
              <a:t>مزايا تطبيق الجودة الشاملة </a:t>
            </a:r>
            <a:r>
              <a:rPr lang="ar-SA" sz="2800" b="1" dirty="0" err="1" smtClean="0">
                <a:solidFill>
                  <a:srgbClr val="FFFF00"/>
                </a:solidFill>
              </a:rPr>
              <a:t>ومردودها</a:t>
            </a:r>
            <a:r>
              <a:rPr lang="ar-SA" sz="2800" b="1" dirty="0" smtClean="0">
                <a:solidFill>
                  <a:srgbClr val="FFFF00"/>
                </a:solidFill>
              </a:rPr>
              <a:t> على المؤسسات التعليمية:</a:t>
            </a:r>
          </a:p>
          <a:p>
            <a:endParaRPr lang="ar-SA" dirty="0"/>
          </a:p>
        </p:txBody>
      </p:sp>
      <p:sp>
        <p:nvSpPr>
          <p:cNvPr id="4" name="مستطيل 3"/>
          <p:cNvSpPr/>
          <p:nvPr/>
        </p:nvSpPr>
        <p:spPr>
          <a:xfrm>
            <a:off x="1928794" y="1571612"/>
            <a:ext cx="6715172" cy="5078313"/>
          </a:xfrm>
          <a:prstGeom prst="rect">
            <a:avLst/>
          </a:prstGeom>
        </p:spPr>
        <p:txBody>
          <a:bodyPr wrap="square">
            <a:spAutoFit/>
          </a:bodyPr>
          <a:lstStyle/>
          <a:p>
            <a:pPr>
              <a:lnSpc>
                <a:spcPct val="150000"/>
              </a:lnSpc>
            </a:pPr>
            <a:r>
              <a:rPr lang="ar-SA" sz="2000" b="1" dirty="0" smtClean="0"/>
              <a:t>ـ </a:t>
            </a:r>
            <a:r>
              <a:rPr lang="ar-SA" sz="2400" b="1" dirty="0" smtClean="0"/>
              <a:t>الوفاء بمتطلبات الطلاب وأولياء الأمور وإرضائهم.</a:t>
            </a:r>
            <a:br>
              <a:rPr lang="ar-SA" sz="2400" b="1" dirty="0" smtClean="0"/>
            </a:br>
            <a:r>
              <a:rPr lang="ar-SA" sz="2400" b="1" dirty="0" smtClean="0"/>
              <a:t>ـ مشاركة جميع العاملين في إدارة المؤسسة التعليمية لكون كل فرد على علم ودراية واضحة بدوره ومسؤولياته.</a:t>
            </a:r>
            <a:br>
              <a:rPr lang="ar-SA" sz="2400" b="1" dirty="0" smtClean="0"/>
            </a:br>
            <a:r>
              <a:rPr lang="ar-SA" sz="2400" b="1" dirty="0" smtClean="0"/>
              <a:t>ـ المساعدة على إيجاد نظام موثق لضمان الأداء في حالة تغيب أحد الأفراد أو ترك تلك الخدمة.</a:t>
            </a:r>
            <a:br>
              <a:rPr lang="ar-SA" sz="2400" b="1" dirty="0" smtClean="0"/>
            </a:br>
            <a:r>
              <a:rPr lang="ar-SA" sz="2400" b="1" dirty="0" smtClean="0"/>
              <a:t>ـ ترسيخ صورة المؤسسة التعليمية لدى الجميع بالتزامها بنظام الجودة في خدماتها.</a:t>
            </a:r>
            <a:br>
              <a:rPr lang="ar-SA" sz="2400" b="1" dirty="0" smtClean="0"/>
            </a:br>
            <a:r>
              <a:rPr lang="ar-SA" sz="2400" b="1" dirty="0" smtClean="0"/>
              <a:t>ـ المساعدة على وجود نظام شامل ومدروس للمؤسسة التعليمية.</a:t>
            </a:r>
            <a:br>
              <a:rPr lang="ar-SA" sz="2400" b="1" dirty="0" smtClean="0"/>
            </a:br>
            <a:r>
              <a:rPr lang="ar-SA" sz="2400" b="1" dirty="0" smtClean="0"/>
              <a:t>ـ المساعدة على تخفيض الإهدار التربوي</a:t>
            </a:r>
            <a:r>
              <a:rPr lang="ar-SA" sz="2400" dirty="0" smtClean="0"/>
              <a:t>.</a:t>
            </a:r>
            <a:endParaRPr lang="ar-SA" sz="2400" dirty="0"/>
          </a:p>
        </p:txBody>
      </p:sp>
      <p:sp>
        <p:nvSpPr>
          <p:cNvPr id="5" name="مربع نص 4"/>
          <p:cNvSpPr txBox="1"/>
          <p:nvPr/>
        </p:nvSpPr>
        <p:spPr>
          <a:xfrm>
            <a:off x="6516216" y="6500834"/>
            <a:ext cx="2556948" cy="338554"/>
          </a:xfrm>
          <a:prstGeom prst="rect">
            <a:avLst/>
          </a:prstGeom>
          <a:noFill/>
        </p:spPr>
        <p:txBody>
          <a:bodyPr wrap="square" rtlCol="1">
            <a:spAutoFit/>
          </a:bodyPr>
          <a:lstStyle/>
          <a:p>
            <a:r>
              <a:rPr lang="ar-SA" sz="1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د/ عبير عبد الصادق محمد بدوي</a:t>
            </a:r>
            <a:endParaRPr lang="ar-SA" sz="16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Tree>
  </p:cSld>
  <p:clrMapOvr>
    <a:masterClrMapping/>
  </p:clrMapOvr>
  <p:transition>
    <p:sndAc>
      <p:stSnd>
        <p:snd r:embed="rId2" name="type.wav"/>
      </p:stSnd>
    </p:sndAc>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071538" y="500042"/>
            <a:ext cx="7704137" cy="5472112"/>
            <a:chOff x="384" y="672"/>
            <a:chExt cx="4956" cy="2928"/>
          </a:xfrm>
        </p:grpSpPr>
        <p:grpSp>
          <p:nvGrpSpPr>
            <p:cNvPr id="3" name="Group 4"/>
            <p:cNvGrpSpPr>
              <a:grpSpLocks/>
            </p:cNvGrpSpPr>
            <p:nvPr/>
          </p:nvGrpSpPr>
          <p:grpSpPr bwMode="auto">
            <a:xfrm>
              <a:off x="384" y="672"/>
              <a:ext cx="4956" cy="2928"/>
              <a:chOff x="3888" y="1296"/>
              <a:chExt cx="1960" cy="1488"/>
            </a:xfrm>
          </p:grpSpPr>
          <p:sp>
            <p:nvSpPr>
              <p:cNvPr id="5136" name="Freeform 5"/>
              <p:cNvSpPr>
                <a:spLocks/>
              </p:cNvSpPr>
              <p:nvPr/>
            </p:nvSpPr>
            <p:spPr bwMode="auto">
              <a:xfrm flipH="1">
                <a:off x="3996" y="1296"/>
                <a:ext cx="1852" cy="1488"/>
              </a:xfrm>
              <a:custGeom>
                <a:avLst/>
                <a:gdLst>
                  <a:gd name="T0" fmla="*/ 1070 w 9260"/>
                  <a:gd name="T1" fmla="*/ 13065 h 13198"/>
                  <a:gd name="T2" fmla="*/ 828 w 9260"/>
                  <a:gd name="T3" fmla="*/ 12749 h 13198"/>
                  <a:gd name="T4" fmla="*/ 719 w 9260"/>
                  <a:gd name="T5" fmla="*/ 12380 h 13198"/>
                  <a:gd name="T6" fmla="*/ 675 w 9260"/>
                  <a:gd name="T7" fmla="*/ 11969 h 13198"/>
                  <a:gd name="T8" fmla="*/ 636 w 9260"/>
                  <a:gd name="T9" fmla="*/ 11716 h 13198"/>
                  <a:gd name="T10" fmla="*/ 571 w 9260"/>
                  <a:gd name="T11" fmla="*/ 11691 h 13198"/>
                  <a:gd name="T12" fmla="*/ 488 w 9260"/>
                  <a:gd name="T13" fmla="*/ 11443 h 13198"/>
                  <a:gd name="T14" fmla="*/ 366 w 9260"/>
                  <a:gd name="T15" fmla="*/ 10502 h 13198"/>
                  <a:gd name="T16" fmla="*/ 231 w 9260"/>
                  <a:gd name="T17" fmla="*/ 9316 h 13198"/>
                  <a:gd name="T18" fmla="*/ 124 w 9260"/>
                  <a:gd name="T19" fmla="*/ 8300 h 13198"/>
                  <a:gd name="T20" fmla="*/ 109 w 9260"/>
                  <a:gd name="T21" fmla="*/ 7233 h 13198"/>
                  <a:gd name="T22" fmla="*/ 191 w 9260"/>
                  <a:gd name="T23" fmla="*/ 5960 h 13198"/>
                  <a:gd name="T24" fmla="*/ 59 w 9260"/>
                  <a:gd name="T25" fmla="*/ 5052 h 13198"/>
                  <a:gd name="T26" fmla="*/ 75 w 9260"/>
                  <a:gd name="T27" fmla="*/ 4394 h 13198"/>
                  <a:gd name="T28" fmla="*/ 142 w 9260"/>
                  <a:gd name="T29" fmla="*/ 4015 h 13198"/>
                  <a:gd name="T30" fmla="*/ 246 w 9260"/>
                  <a:gd name="T31" fmla="*/ 3914 h 13198"/>
                  <a:gd name="T32" fmla="*/ 343 w 9260"/>
                  <a:gd name="T33" fmla="*/ 3859 h 13198"/>
                  <a:gd name="T34" fmla="*/ 483 w 9260"/>
                  <a:gd name="T35" fmla="*/ 3823 h 13198"/>
                  <a:gd name="T36" fmla="*/ 560 w 9260"/>
                  <a:gd name="T37" fmla="*/ 3735 h 13198"/>
                  <a:gd name="T38" fmla="*/ 433 w 9260"/>
                  <a:gd name="T39" fmla="*/ 3688 h 13198"/>
                  <a:gd name="T40" fmla="*/ 265 w 9260"/>
                  <a:gd name="T41" fmla="*/ 3665 h 13198"/>
                  <a:gd name="T42" fmla="*/ 98 w 9260"/>
                  <a:gd name="T43" fmla="*/ 3655 h 13198"/>
                  <a:gd name="T44" fmla="*/ 88 w 9260"/>
                  <a:gd name="T45" fmla="*/ 3408 h 13198"/>
                  <a:gd name="T46" fmla="*/ 254 w 9260"/>
                  <a:gd name="T47" fmla="*/ 2587 h 13198"/>
                  <a:gd name="T48" fmla="*/ 246 w 9260"/>
                  <a:gd name="T49" fmla="*/ 1911 h 13198"/>
                  <a:gd name="T50" fmla="*/ 223 w 9260"/>
                  <a:gd name="T51" fmla="*/ 1242 h 13198"/>
                  <a:gd name="T52" fmla="*/ 272 w 9260"/>
                  <a:gd name="T53" fmla="*/ 585 h 13198"/>
                  <a:gd name="T54" fmla="*/ 270 w 9260"/>
                  <a:gd name="T55" fmla="*/ 237 h 13198"/>
                  <a:gd name="T56" fmla="*/ 8294 w 9260"/>
                  <a:gd name="T57" fmla="*/ 0 h 13198"/>
                  <a:gd name="T58" fmla="*/ 8029 w 9260"/>
                  <a:gd name="T59" fmla="*/ 712 h 13198"/>
                  <a:gd name="T60" fmla="*/ 7886 w 9260"/>
                  <a:gd name="T61" fmla="*/ 1880 h 13198"/>
                  <a:gd name="T62" fmla="*/ 7827 w 9260"/>
                  <a:gd name="T63" fmla="*/ 3083 h 13198"/>
                  <a:gd name="T64" fmla="*/ 7809 w 9260"/>
                  <a:gd name="T65" fmla="*/ 3898 h 13198"/>
                  <a:gd name="T66" fmla="*/ 7705 w 9260"/>
                  <a:gd name="T67" fmla="*/ 3945 h 13198"/>
                  <a:gd name="T68" fmla="*/ 7564 w 9260"/>
                  <a:gd name="T69" fmla="*/ 3994 h 13198"/>
                  <a:gd name="T70" fmla="*/ 7491 w 9260"/>
                  <a:gd name="T71" fmla="*/ 4093 h 13198"/>
                  <a:gd name="T72" fmla="*/ 7419 w 9260"/>
                  <a:gd name="T73" fmla="*/ 4190 h 13198"/>
                  <a:gd name="T74" fmla="*/ 7544 w 9260"/>
                  <a:gd name="T75" fmla="*/ 4221 h 13198"/>
                  <a:gd name="T76" fmla="*/ 7681 w 9260"/>
                  <a:gd name="T77" fmla="*/ 4285 h 13198"/>
                  <a:gd name="T78" fmla="*/ 7809 w 9260"/>
                  <a:gd name="T79" fmla="*/ 4353 h 13198"/>
                  <a:gd name="T80" fmla="*/ 7904 w 9260"/>
                  <a:gd name="T81" fmla="*/ 4384 h 13198"/>
                  <a:gd name="T82" fmla="*/ 7904 w 9260"/>
                  <a:gd name="T83" fmla="*/ 4968 h 13198"/>
                  <a:gd name="T84" fmla="*/ 8011 w 9260"/>
                  <a:gd name="T85" fmla="*/ 6007 h 13198"/>
                  <a:gd name="T86" fmla="*/ 8082 w 9260"/>
                  <a:gd name="T87" fmla="*/ 7636 h 13198"/>
                  <a:gd name="T88" fmla="*/ 8172 w 9260"/>
                  <a:gd name="T89" fmla="*/ 9269 h 13198"/>
                  <a:gd name="T90" fmla="*/ 8340 w 9260"/>
                  <a:gd name="T91" fmla="*/ 10326 h 13198"/>
                  <a:gd name="T92" fmla="*/ 8507 w 9260"/>
                  <a:gd name="T93" fmla="*/ 10864 h 13198"/>
                  <a:gd name="T94" fmla="*/ 8611 w 9260"/>
                  <a:gd name="T95" fmla="*/ 11390 h 13198"/>
                  <a:gd name="T96" fmla="*/ 8728 w 9260"/>
                  <a:gd name="T97" fmla="*/ 11923 h 13198"/>
                  <a:gd name="T98" fmla="*/ 8923 w 9260"/>
                  <a:gd name="T99" fmla="*/ 12468 h 131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260"/>
                  <a:gd name="T151" fmla="*/ 0 h 13198"/>
                  <a:gd name="T152" fmla="*/ 9260 w 9260"/>
                  <a:gd name="T153" fmla="*/ 13198 h 131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260" h="13198">
                    <a:moveTo>
                      <a:pt x="9260" y="13198"/>
                    </a:moveTo>
                    <a:lnTo>
                      <a:pt x="1259" y="13198"/>
                    </a:lnTo>
                    <a:lnTo>
                      <a:pt x="1159" y="13133"/>
                    </a:lnTo>
                    <a:lnTo>
                      <a:pt x="1070" y="13065"/>
                    </a:lnTo>
                    <a:lnTo>
                      <a:pt x="994" y="12993"/>
                    </a:lnTo>
                    <a:lnTo>
                      <a:pt x="930" y="12915"/>
                    </a:lnTo>
                    <a:lnTo>
                      <a:pt x="872" y="12834"/>
                    </a:lnTo>
                    <a:lnTo>
                      <a:pt x="828" y="12749"/>
                    </a:lnTo>
                    <a:lnTo>
                      <a:pt x="792" y="12663"/>
                    </a:lnTo>
                    <a:lnTo>
                      <a:pt x="761" y="12572"/>
                    </a:lnTo>
                    <a:lnTo>
                      <a:pt x="737" y="12476"/>
                    </a:lnTo>
                    <a:lnTo>
                      <a:pt x="719" y="12380"/>
                    </a:lnTo>
                    <a:lnTo>
                      <a:pt x="703" y="12282"/>
                    </a:lnTo>
                    <a:lnTo>
                      <a:pt x="693" y="12180"/>
                    </a:lnTo>
                    <a:lnTo>
                      <a:pt x="683" y="12076"/>
                    </a:lnTo>
                    <a:lnTo>
                      <a:pt x="675" y="11969"/>
                    </a:lnTo>
                    <a:lnTo>
                      <a:pt x="667" y="11861"/>
                    </a:lnTo>
                    <a:lnTo>
                      <a:pt x="659" y="11752"/>
                    </a:lnTo>
                    <a:lnTo>
                      <a:pt x="649" y="11731"/>
                    </a:lnTo>
                    <a:lnTo>
                      <a:pt x="636" y="11716"/>
                    </a:lnTo>
                    <a:lnTo>
                      <a:pt x="623" y="11704"/>
                    </a:lnTo>
                    <a:lnTo>
                      <a:pt x="607" y="11696"/>
                    </a:lnTo>
                    <a:lnTo>
                      <a:pt x="589" y="11694"/>
                    </a:lnTo>
                    <a:lnTo>
                      <a:pt x="571" y="11691"/>
                    </a:lnTo>
                    <a:lnTo>
                      <a:pt x="550" y="11691"/>
                    </a:lnTo>
                    <a:lnTo>
                      <a:pt x="532" y="11689"/>
                    </a:lnTo>
                    <a:lnTo>
                      <a:pt x="511" y="11591"/>
                    </a:lnTo>
                    <a:lnTo>
                      <a:pt x="488" y="11443"/>
                    </a:lnTo>
                    <a:lnTo>
                      <a:pt x="459" y="11253"/>
                    </a:lnTo>
                    <a:lnTo>
                      <a:pt x="431" y="11030"/>
                    </a:lnTo>
                    <a:lnTo>
                      <a:pt x="397" y="10778"/>
                    </a:lnTo>
                    <a:lnTo>
                      <a:pt x="366" y="10502"/>
                    </a:lnTo>
                    <a:lnTo>
                      <a:pt x="329" y="10212"/>
                    </a:lnTo>
                    <a:lnTo>
                      <a:pt x="295" y="9913"/>
                    </a:lnTo>
                    <a:lnTo>
                      <a:pt x="262" y="9612"/>
                    </a:lnTo>
                    <a:lnTo>
                      <a:pt x="231" y="9316"/>
                    </a:lnTo>
                    <a:lnTo>
                      <a:pt x="199" y="9028"/>
                    </a:lnTo>
                    <a:lnTo>
                      <a:pt x="171" y="8760"/>
                    </a:lnTo>
                    <a:lnTo>
                      <a:pt x="145" y="8516"/>
                    </a:lnTo>
                    <a:lnTo>
                      <a:pt x="124" y="8300"/>
                    </a:lnTo>
                    <a:lnTo>
                      <a:pt x="109" y="8123"/>
                    </a:lnTo>
                    <a:lnTo>
                      <a:pt x="96" y="7988"/>
                    </a:lnTo>
                    <a:lnTo>
                      <a:pt x="91" y="7591"/>
                    </a:lnTo>
                    <a:lnTo>
                      <a:pt x="109" y="7233"/>
                    </a:lnTo>
                    <a:lnTo>
                      <a:pt x="137" y="6903"/>
                    </a:lnTo>
                    <a:lnTo>
                      <a:pt x="168" y="6588"/>
                    </a:lnTo>
                    <a:lnTo>
                      <a:pt x="189" y="6277"/>
                    </a:lnTo>
                    <a:lnTo>
                      <a:pt x="191" y="5960"/>
                    </a:lnTo>
                    <a:lnTo>
                      <a:pt x="163" y="5626"/>
                    </a:lnTo>
                    <a:lnTo>
                      <a:pt x="96" y="5262"/>
                    </a:lnTo>
                    <a:lnTo>
                      <a:pt x="73" y="5173"/>
                    </a:lnTo>
                    <a:lnTo>
                      <a:pt x="59" y="5052"/>
                    </a:lnTo>
                    <a:lnTo>
                      <a:pt x="56" y="4904"/>
                    </a:lnTo>
                    <a:lnTo>
                      <a:pt x="61" y="4737"/>
                    </a:lnTo>
                    <a:lnTo>
                      <a:pt x="67" y="4566"/>
                    </a:lnTo>
                    <a:lnTo>
                      <a:pt x="75" y="4394"/>
                    </a:lnTo>
                    <a:lnTo>
                      <a:pt x="78" y="4234"/>
                    </a:lnTo>
                    <a:lnTo>
                      <a:pt x="73" y="4093"/>
                    </a:lnTo>
                    <a:lnTo>
                      <a:pt x="109" y="4052"/>
                    </a:lnTo>
                    <a:lnTo>
                      <a:pt x="142" y="4015"/>
                    </a:lnTo>
                    <a:lnTo>
                      <a:pt x="171" y="3984"/>
                    </a:lnTo>
                    <a:lnTo>
                      <a:pt x="196" y="3958"/>
                    </a:lnTo>
                    <a:lnTo>
                      <a:pt x="223" y="3935"/>
                    </a:lnTo>
                    <a:lnTo>
                      <a:pt x="246" y="3914"/>
                    </a:lnTo>
                    <a:lnTo>
                      <a:pt x="267" y="3895"/>
                    </a:lnTo>
                    <a:lnTo>
                      <a:pt x="293" y="3882"/>
                    </a:lnTo>
                    <a:lnTo>
                      <a:pt x="316" y="3870"/>
                    </a:lnTo>
                    <a:lnTo>
                      <a:pt x="343" y="3859"/>
                    </a:lnTo>
                    <a:lnTo>
                      <a:pt x="371" y="3849"/>
                    </a:lnTo>
                    <a:lnTo>
                      <a:pt x="405" y="3841"/>
                    </a:lnTo>
                    <a:lnTo>
                      <a:pt x="441" y="3831"/>
                    </a:lnTo>
                    <a:lnTo>
                      <a:pt x="483" y="3823"/>
                    </a:lnTo>
                    <a:lnTo>
                      <a:pt x="530" y="3813"/>
                    </a:lnTo>
                    <a:lnTo>
                      <a:pt x="581" y="3803"/>
                    </a:lnTo>
                    <a:lnTo>
                      <a:pt x="581" y="3753"/>
                    </a:lnTo>
                    <a:lnTo>
                      <a:pt x="560" y="3735"/>
                    </a:lnTo>
                    <a:lnTo>
                      <a:pt x="535" y="3722"/>
                    </a:lnTo>
                    <a:lnTo>
                      <a:pt x="504" y="3709"/>
                    </a:lnTo>
                    <a:lnTo>
                      <a:pt x="469" y="3696"/>
                    </a:lnTo>
                    <a:lnTo>
                      <a:pt x="433" y="3688"/>
                    </a:lnTo>
                    <a:lnTo>
                      <a:pt x="394" y="3680"/>
                    </a:lnTo>
                    <a:lnTo>
                      <a:pt x="353" y="3673"/>
                    </a:lnTo>
                    <a:lnTo>
                      <a:pt x="308" y="3667"/>
                    </a:lnTo>
                    <a:lnTo>
                      <a:pt x="265" y="3665"/>
                    </a:lnTo>
                    <a:lnTo>
                      <a:pt x="223" y="3660"/>
                    </a:lnTo>
                    <a:lnTo>
                      <a:pt x="178" y="3657"/>
                    </a:lnTo>
                    <a:lnTo>
                      <a:pt x="137" y="3657"/>
                    </a:lnTo>
                    <a:lnTo>
                      <a:pt x="98" y="3655"/>
                    </a:lnTo>
                    <a:lnTo>
                      <a:pt x="61" y="3655"/>
                    </a:lnTo>
                    <a:lnTo>
                      <a:pt x="28" y="3655"/>
                    </a:lnTo>
                    <a:lnTo>
                      <a:pt x="0" y="3655"/>
                    </a:lnTo>
                    <a:lnTo>
                      <a:pt x="88" y="3408"/>
                    </a:lnTo>
                    <a:lnTo>
                      <a:pt x="155" y="3181"/>
                    </a:lnTo>
                    <a:lnTo>
                      <a:pt x="205" y="2969"/>
                    </a:lnTo>
                    <a:lnTo>
                      <a:pt x="236" y="2772"/>
                    </a:lnTo>
                    <a:lnTo>
                      <a:pt x="254" y="2587"/>
                    </a:lnTo>
                    <a:lnTo>
                      <a:pt x="262" y="2408"/>
                    </a:lnTo>
                    <a:lnTo>
                      <a:pt x="262" y="2239"/>
                    </a:lnTo>
                    <a:lnTo>
                      <a:pt x="254" y="2073"/>
                    </a:lnTo>
                    <a:lnTo>
                      <a:pt x="246" y="1911"/>
                    </a:lnTo>
                    <a:lnTo>
                      <a:pt x="234" y="1750"/>
                    </a:lnTo>
                    <a:lnTo>
                      <a:pt x="226" y="1584"/>
                    </a:lnTo>
                    <a:lnTo>
                      <a:pt x="221" y="1418"/>
                    </a:lnTo>
                    <a:lnTo>
                      <a:pt x="223" y="1242"/>
                    </a:lnTo>
                    <a:lnTo>
                      <a:pt x="236" y="1060"/>
                    </a:lnTo>
                    <a:lnTo>
                      <a:pt x="259" y="865"/>
                    </a:lnTo>
                    <a:lnTo>
                      <a:pt x="298" y="658"/>
                    </a:lnTo>
                    <a:lnTo>
                      <a:pt x="272" y="585"/>
                    </a:lnTo>
                    <a:lnTo>
                      <a:pt x="254" y="502"/>
                    </a:lnTo>
                    <a:lnTo>
                      <a:pt x="246" y="416"/>
                    </a:lnTo>
                    <a:lnTo>
                      <a:pt x="252" y="325"/>
                    </a:lnTo>
                    <a:lnTo>
                      <a:pt x="270" y="237"/>
                    </a:lnTo>
                    <a:lnTo>
                      <a:pt x="298" y="154"/>
                    </a:lnTo>
                    <a:lnTo>
                      <a:pt x="343" y="76"/>
                    </a:lnTo>
                    <a:lnTo>
                      <a:pt x="402" y="11"/>
                    </a:lnTo>
                    <a:lnTo>
                      <a:pt x="8294" y="0"/>
                    </a:lnTo>
                    <a:lnTo>
                      <a:pt x="8213" y="112"/>
                    </a:lnTo>
                    <a:lnTo>
                      <a:pt x="8143" y="273"/>
                    </a:lnTo>
                    <a:lnTo>
                      <a:pt x="8082" y="475"/>
                    </a:lnTo>
                    <a:lnTo>
                      <a:pt x="8029" y="712"/>
                    </a:lnTo>
                    <a:lnTo>
                      <a:pt x="7983" y="977"/>
                    </a:lnTo>
                    <a:lnTo>
                      <a:pt x="7943" y="1265"/>
                    </a:lnTo>
                    <a:lnTo>
                      <a:pt x="7912" y="1569"/>
                    </a:lnTo>
                    <a:lnTo>
                      <a:pt x="7886" y="1880"/>
                    </a:lnTo>
                    <a:lnTo>
                      <a:pt x="7865" y="2194"/>
                    </a:lnTo>
                    <a:lnTo>
                      <a:pt x="7850" y="2504"/>
                    </a:lnTo>
                    <a:lnTo>
                      <a:pt x="7837" y="2803"/>
                    </a:lnTo>
                    <a:lnTo>
                      <a:pt x="7827" y="3083"/>
                    </a:lnTo>
                    <a:lnTo>
                      <a:pt x="7822" y="3341"/>
                    </a:lnTo>
                    <a:lnTo>
                      <a:pt x="7816" y="3566"/>
                    </a:lnTo>
                    <a:lnTo>
                      <a:pt x="7811" y="3753"/>
                    </a:lnTo>
                    <a:lnTo>
                      <a:pt x="7809" y="3898"/>
                    </a:lnTo>
                    <a:lnTo>
                      <a:pt x="7787" y="3904"/>
                    </a:lnTo>
                    <a:lnTo>
                      <a:pt x="7764" y="3914"/>
                    </a:lnTo>
                    <a:lnTo>
                      <a:pt x="7736" y="3930"/>
                    </a:lnTo>
                    <a:lnTo>
                      <a:pt x="7705" y="3945"/>
                    </a:lnTo>
                    <a:lnTo>
                      <a:pt x="7670" y="3963"/>
                    </a:lnTo>
                    <a:lnTo>
                      <a:pt x="7637" y="3979"/>
                    </a:lnTo>
                    <a:lnTo>
                      <a:pt x="7600" y="3989"/>
                    </a:lnTo>
                    <a:lnTo>
                      <a:pt x="7564" y="3994"/>
                    </a:lnTo>
                    <a:lnTo>
                      <a:pt x="7559" y="4028"/>
                    </a:lnTo>
                    <a:lnTo>
                      <a:pt x="7541" y="4055"/>
                    </a:lnTo>
                    <a:lnTo>
                      <a:pt x="7517" y="4075"/>
                    </a:lnTo>
                    <a:lnTo>
                      <a:pt x="7491" y="4093"/>
                    </a:lnTo>
                    <a:lnTo>
                      <a:pt x="7465" y="4111"/>
                    </a:lnTo>
                    <a:lnTo>
                      <a:pt x="7442" y="4132"/>
                    </a:lnTo>
                    <a:lnTo>
                      <a:pt x="7424" y="4158"/>
                    </a:lnTo>
                    <a:lnTo>
                      <a:pt x="7419" y="4190"/>
                    </a:lnTo>
                    <a:lnTo>
                      <a:pt x="7447" y="4192"/>
                    </a:lnTo>
                    <a:lnTo>
                      <a:pt x="7478" y="4198"/>
                    </a:lnTo>
                    <a:lnTo>
                      <a:pt x="7509" y="4208"/>
                    </a:lnTo>
                    <a:lnTo>
                      <a:pt x="7544" y="4221"/>
                    </a:lnTo>
                    <a:lnTo>
                      <a:pt x="7577" y="4234"/>
                    </a:lnTo>
                    <a:lnTo>
                      <a:pt x="7611" y="4252"/>
                    </a:lnTo>
                    <a:lnTo>
                      <a:pt x="7644" y="4270"/>
                    </a:lnTo>
                    <a:lnTo>
                      <a:pt x="7681" y="4285"/>
                    </a:lnTo>
                    <a:lnTo>
                      <a:pt x="7715" y="4303"/>
                    </a:lnTo>
                    <a:lnTo>
                      <a:pt x="7746" y="4321"/>
                    </a:lnTo>
                    <a:lnTo>
                      <a:pt x="7779" y="4340"/>
                    </a:lnTo>
                    <a:lnTo>
                      <a:pt x="7809" y="4353"/>
                    </a:lnTo>
                    <a:lnTo>
                      <a:pt x="7837" y="4366"/>
                    </a:lnTo>
                    <a:lnTo>
                      <a:pt x="7863" y="4376"/>
                    </a:lnTo>
                    <a:lnTo>
                      <a:pt x="7884" y="4382"/>
                    </a:lnTo>
                    <a:lnTo>
                      <a:pt x="7904" y="4384"/>
                    </a:lnTo>
                    <a:lnTo>
                      <a:pt x="7896" y="4530"/>
                    </a:lnTo>
                    <a:lnTo>
                      <a:pt x="7886" y="4675"/>
                    </a:lnTo>
                    <a:lnTo>
                      <a:pt x="7884" y="4823"/>
                    </a:lnTo>
                    <a:lnTo>
                      <a:pt x="7904" y="4968"/>
                    </a:lnTo>
                    <a:lnTo>
                      <a:pt x="7938" y="5140"/>
                    </a:lnTo>
                    <a:lnTo>
                      <a:pt x="7967" y="5379"/>
                    </a:lnTo>
                    <a:lnTo>
                      <a:pt x="7990" y="5670"/>
                    </a:lnTo>
                    <a:lnTo>
                      <a:pt x="8011" y="6007"/>
                    </a:lnTo>
                    <a:lnTo>
                      <a:pt x="8029" y="6381"/>
                    </a:lnTo>
                    <a:lnTo>
                      <a:pt x="8047" y="6784"/>
                    </a:lnTo>
                    <a:lnTo>
                      <a:pt x="8062" y="7205"/>
                    </a:lnTo>
                    <a:lnTo>
                      <a:pt x="8082" y="7636"/>
                    </a:lnTo>
                    <a:lnTo>
                      <a:pt x="8100" y="8064"/>
                    </a:lnTo>
                    <a:lnTo>
                      <a:pt x="8120" y="8487"/>
                    </a:lnTo>
                    <a:lnTo>
                      <a:pt x="8143" y="8893"/>
                    </a:lnTo>
                    <a:lnTo>
                      <a:pt x="8172" y="9269"/>
                    </a:lnTo>
                    <a:lnTo>
                      <a:pt x="8203" y="9609"/>
                    </a:lnTo>
                    <a:lnTo>
                      <a:pt x="8242" y="9905"/>
                    </a:lnTo>
                    <a:lnTo>
                      <a:pt x="8286" y="10146"/>
                    </a:lnTo>
                    <a:lnTo>
                      <a:pt x="8340" y="10326"/>
                    </a:lnTo>
                    <a:lnTo>
                      <a:pt x="8393" y="10461"/>
                    </a:lnTo>
                    <a:lnTo>
                      <a:pt x="8434" y="10596"/>
                    </a:lnTo>
                    <a:lnTo>
                      <a:pt x="8473" y="10731"/>
                    </a:lnTo>
                    <a:lnTo>
                      <a:pt x="8507" y="10864"/>
                    </a:lnTo>
                    <a:lnTo>
                      <a:pt x="8536" y="10995"/>
                    </a:lnTo>
                    <a:lnTo>
                      <a:pt x="8562" y="11128"/>
                    </a:lnTo>
                    <a:lnTo>
                      <a:pt x="8587" y="11260"/>
                    </a:lnTo>
                    <a:lnTo>
                      <a:pt x="8611" y="11390"/>
                    </a:lnTo>
                    <a:lnTo>
                      <a:pt x="8637" y="11523"/>
                    </a:lnTo>
                    <a:lnTo>
                      <a:pt x="8663" y="11655"/>
                    </a:lnTo>
                    <a:lnTo>
                      <a:pt x="8694" y="11788"/>
                    </a:lnTo>
                    <a:lnTo>
                      <a:pt x="8728" y="11923"/>
                    </a:lnTo>
                    <a:lnTo>
                      <a:pt x="8767" y="12055"/>
                    </a:lnTo>
                    <a:lnTo>
                      <a:pt x="8811" y="12193"/>
                    </a:lnTo>
                    <a:lnTo>
                      <a:pt x="8863" y="12331"/>
                    </a:lnTo>
                    <a:lnTo>
                      <a:pt x="8923" y="12468"/>
                    </a:lnTo>
                    <a:lnTo>
                      <a:pt x="9260" y="13198"/>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dirty="0"/>
              </a:p>
            </p:txBody>
          </p:sp>
          <p:sp>
            <p:nvSpPr>
              <p:cNvPr id="5137" name="Freeform 6"/>
              <p:cNvSpPr>
                <a:spLocks/>
              </p:cNvSpPr>
              <p:nvPr/>
            </p:nvSpPr>
            <p:spPr bwMode="auto">
              <a:xfrm flipH="1">
                <a:off x="4122" y="1297"/>
                <a:ext cx="1642" cy="125"/>
              </a:xfrm>
              <a:custGeom>
                <a:avLst/>
                <a:gdLst>
                  <a:gd name="T0" fmla="*/ 7963 w 8212"/>
                  <a:gd name="T1" fmla="*/ 10 h 1119"/>
                  <a:gd name="T2" fmla="*/ 8098 w 8212"/>
                  <a:gd name="T3" fmla="*/ 71 h 1119"/>
                  <a:gd name="T4" fmla="*/ 8162 w 8212"/>
                  <a:gd name="T5" fmla="*/ 182 h 1119"/>
                  <a:gd name="T6" fmla="*/ 8196 w 8212"/>
                  <a:gd name="T7" fmla="*/ 340 h 1119"/>
                  <a:gd name="T8" fmla="*/ 8212 w 8212"/>
                  <a:gd name="T9" fmla="*/ 875 h 1119"/>
                  <a:gd name="T10" fmla="*/ 8167 w 8212"/>
                  <a:gd name="T11" fmla="*/ 891 h 1119"/>
                  <a:gd name="T12" fmla="*/ 8121 w 8212"/>
                  <a:gd name="T13" fmla="*/ 930 h 1119"/>
                  <a:gd name="T14" fmla="*/ 8082 w 8212"/>
                  <a:gd name="T15" fmla="*/ 977 h 1119"/>
                  <a:gd name="T16" fmla="*/ 8066 w 8212"/>
                  <a:gd name="T17" fmla="*/ 1020 h 1119"/>
                  <a:gd name="T18" fmla="*/ 1983 w 8212"/>
                  <a:gd name="T19" fmla="*/ 1112 h 1119"/>
                  <a:gd name="T20" fmla="*/ 2003 w 8212"/>
                  <a:gd name="T21" fmla="*/ 1057 h 1119"/>
                  <a:gd name="T22" fmla="*/ 1985 w 8212"/>
                  <a:gd name="T23" fmla="*/ 1015 h 1119"/>
                  <a:gd name="T24" fmla="*/ 1948 w 8212"/>
                  <a:gd name="T25" fmla="*/ 974 h 1119"/>
                  <a:gd name="T26" fmla="*/ 1912 w 8212"/>
                  <a:gd name="T27" fmla="*/ 922 h 1119"/>
                  <a:gd name="T28" fmla="*/ 1876 w 8212"/>
                  <a:gd name="T29" fmla="*/ 880 h 1119"/>
                  <a:gd name="T30" fmla="*/ 1858 w 8212"/>
                  <a:gd name="T31" fmla="*/ 776 h 1119"/>
                  <a:gd name="T32" fmla="*/ 1665 w 8212"/>
                  <a:gd name="T33" fmla="*/ 1119 h 1119"/>
                  <a:gd name="T34" fmla="*/ 1520 w 8212"/>
                  <a:gd name="T35" fmla="*/ 1114 h 1119"/>
                  <a:gd name="T36" fmla="*/ 1419 w 8212"/>
                  <a:gd name="T37" fmla="*/ 1099 h 1119"/>
                  <a:gd name="T38" fmla="*/ 1336 w 8212"/>
                  <a:gd name="T39" fmla="*/ 1078 h 1119"/>
                  <a:gd name="T40" fmla="*/ 1250 w 8212"/>
                  <a:gd name="T41" fmla="*/ 1057 h 1119"/>
                  <a:gd name="T42" fmla="*/ 1140 w 8212"/>
                  <a:gd name="T43" fmla="*/ 1041 h 1119"/>
                  <a:gd name="T44" fmla="*/ 985 w 8212"/>
                  <a:gd name="T45" fmla="*/ 1036 h 1119"/>
                  <a:gd name="T46" fmla="*/ 764 w 8212"/>
                  <a:gd name="T47" fmla="*/ 1044 h 1119"/>
                  <a:gd name="T48" fmla="*/ 452 w 8212"/>
                  <a:gd name="T49" fmla="*/ 1070 h 1119"/>
                  <a:gd name="T50" fmla="*/ 574 w 8212"/>
                  <a:gd name="T51" fmla="*/ 925 h 1119"/>
                  <a:gd name="T52" fmla="*/ 614 w 8212"/>
                  <a:gd name="T53" fmla="*/ 766 h 1119"/>
                  <a:gd name="T54" fmla="*/ 579 w 8212"/>
                  <a:gd name="T55" fmla="*/ 610 h 1119"/>
                  <a:gd name="T56" fmla="*/ 476 w 8212"/>
                  <a:gd name="T57" fmla="*/ 480 h 1119"/>
                  <a:gd name="T58" fmla="*/ 408 w 8212"/>
                  <a:gd name="T59" fmla="*/ 387 h 1119"/>
                  <a:gd name="T60" fmla="*/ 359 w 8212"/>
                  <a:gd name="T61" fmla="*/ 301 h 1119"/>
                  <a:gd name="T62" fmla="*/ 317 w 8212"/>
                  <a:gd name="T63" fmla="*/ 224 h 1119"/>
                  <a:gd name="T64" fmla="*/ 278 w 8212"/>
                  <a:gd name="T65" fmla="*/ 156 h 1119"/>
                  <a:gd name="T66" fmla="*/ 234 w 8212"/>
                  <a:gd name="T67" fmla="*/ 102 h 1119"/>
                  <a:gd name="T68" fmla="*/ 177 w 8212"/>
                  <a:gd name="T69" fmla="*/ 57 h 1119"/>
                  <a:gd name="T70" fmla="*/ 102 w 8212"/>
                  <a:gd name="T71" fmla="*/ 26 h 1119"/>
                  <a:gd name="T72" fmla="*/ 0 w 8212"/>
                  <a:gd name="T73" fmla="*/ 10 h 11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12"/>
                  <a:gd name="T112" fmla="*/ 0 h 1119"/>
                  <a:gd name="T113" fmla="*/ 8212 w 8212"/>
                  <a:gd name="T114" fmla="*/ 1119 h 11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12" h="1119">
                    <a:moveTo>
                      <a:pt x="7858" y="0"/>
                    </a:moveTo>
                    <a:lnTo>
                      <a:pt x="7963" y="10"/>
                    </a:lnTo>
                    <a:lnTo>
                      <a:pt x="8040" y="34"/>
                    </a:lnTo>
                    <a:lnTo>
                      <a:pt x="8098" y="71"/>
                    </a:lnTo>
                    <a:lnTo>
                      <a:pt x="8136" y="120"/>
                    </a:lnTo>
                    <a:lnTo>
                      <a:pt x="8162" y="182"/>
                    </a:lnTo>
                    <a:lnTo>
                      <a:pt x="8180" y="255"/>
                    </a:lnTo>
                    <a:lnTo>
                      <a:pt x="8196" y="340"/>
                    </a:lnTo>
                    <a:lnTo>
                      <a:pt x="8212" y="436"/>
                    </a:lnTo>
                    <a:lnTo>
                      <a:pt x="8212" y="875"/>
                    </a:lnTo>
                    <a:lnTo>
                      <a:pt x="8191" y="880"/>
                    </a:lnTo>
                    <a:lnTo>
                      <a:pt x="8167" y="891"/>
                    </a:lnTo>
                    <a:lnTo>
                      <a:pt x="8144" y="909"/>
                    </a:lnTo>
                    <a:lnTo>
                      <a:pt x="8121" y="930"/>
                    </a:lnTo>
                    <a:lnTo>
                      <a:pt x="8100" y="953"/>
                    </a:lnTo>
                    <a:lnTo>
                      <a:pt x="8082" y="977"/>
                    </a:lnTo>
                    <a:lnTo>
                      <a:pt x="8072" y="1000"/>
                    </a:lnTo>
                    <a:lnTo>
                      <a:pt x="8066" y="1020"/>
                    </a:lnTo>
                    <a:lnTo>
                      <a:pt x="1957" y="1119"/>
                    </a:lnTo>
                    <a:lnTo>
                      <a:pt x="1983" y="1112"/>
                    </a:lnTo>
                    <a:lnTo>
                      <a:pt x="1998" y="1089"/>
                    </a:lnTo>
                    <a:lnTo>
                      <a:pt x="2003" y="1057"/>
                    </a:lnTo>
                    <a:lnTo>
                      <a:pt x="2003" y="1020"/>
                    </a:lnTo>
                    <a:lnTo>
                      <a:pt x="1985" y="1015"/>
                    </a:lnTo>
                    <a:lnTo>
                      <a:pt x="1967" y="997"/>
                    </a:lnTo>
                    <a:lnTo>
                      <a:pt x="1948" y="974"/>
                    </a:lnTo>
                    <a:lnTo>
                      <a:pt x="1930" y="948"/>
                    </a:lnTo>
                    <a:lnTo>
                      <a:pt x="1912" y="922"/>
                    </a:lnTo>
                    <a:lnTo>
                      <a:pt x="1894" y="898"/>
                    </a:lnTo>
                    <a:lnTo>
                      <a:pt x="1876" y="880"/>
                    </a:lnTo>
                    <a:lnTo>
                      <a:pt x="1858" y="875"/>
                    </a:lnTo>
                    <a:lnTo>
                      <a:pt x="1858" y="776"/>
                    </a:lnTo>
                    <a:lnTo>
                      <a:pt x="1759" y="763"/>
                    </a:lnTo>
                    <a:lnTo>
                      <a:pt x="1665" y="1119"/>
                    </a:lnTo>
                    <a:lnTo>
                      <a:pt x="1588" y="1117"/>
                    </a:lnTo>
                    <a:lnTo>
                      <a:pt x="1520" y="1114"/>
                    </a:lnTo>
                    <a:lnTo>
                      <a:pt x="1466" y="1107"/>
                    </a:lnTo>
                    <a:lnTo>
                      <a:pt x="1419" y="1099"/>
                    </a:lnTo>
                    <a:lnTo>
                      <a:pt x="1374" y="1089"/>
                    </a:lnTo>
                    <a:lnTo>
                      <a:pt x="1336" y="1078"/>
                    </a:lnTo>
                    <a:lnTo>
                      <a:pt x="1294" y="1068"/>
                    </a:lnTo>
                    <a:lnTo>
                      <a:pt x="1250" y="1057"/>
                    </a:lnTo>
                    <a:lnTo>
                      <a:pt x="1201" y="1049"/>
                    </a:lnTo>
                    <a:lnTo>
                      <a:pt x="1140" y="1041"/>
                    </a:lnTo>
                    <a:lnTo>
                      <a:pt x="1071" y="1036"/>
                    </a:lnTo>
                    <a:lnTo>
                      <a:pt x="985" y="1036"/>
                    </a:lnTo>
                    <a:lnTo>
                      <a:pt x="884" y="1036"/>
                    </a:lnTo>
                    <a:lnTo>
                      <a:pt x="764" y="1044"/>
                    </a:lnTo>
                    <a:lnTo>
                      <a:pt x="622" y="1054"/>
                    </a:lnTo>
                    <a:lnTo>
                      <a:pt x="452" y="1070"/>
                    </a:lnTo>
                    <a:lnTo>
                      <a:pt x="525" y="1000"/>
                    </a:lnTo>
                    <a:lnTo>
                      <a:pt x="574" y="925"/>
                    </a:lnTo>
                    <a:lnTo>
                      <a:pt x="603" y="847"/>
                    </a:lnTo>
                    <a:lnTo>
                      <a:pt x="614" y="766"/>
                    </a:lnTo>
                    <a:lnTo>
                      <a:pt x="606" y="686"/>
                    </a:lnTo>
                    <a:lnTo>
                      <a:pt x="579" y="610"/>
                    </a:lnTo>
                    <a:lnTo>
                      <a:pt x="535" y="543"/>
                    </a:lnTo>
                    <a:lnTo>
                      <a:pt x="476" y="480"/>
                    </a:lnTo>
                    <a:lnTo>
                      <a:pt x="439" y="434"/>
                    </a:lnTo>
                    <a:lnTo>
                      <a:pt x="408" y="387"/>
                    </a:lnTo>
                    <a:lnTo>
                      <a:pt x="382" y="342"/>
                    </a:lnTo>
                    <a:lnTo>
                      <a:pt x="359" y="301"/>
                    </a:lnTo>
                    <a:lnTo>
                      <a:pt x="336" y="263"/>
                    </a:lnTo>
                    <a:lnTo>
                      <a:pt x="317" y="224"/>
                    </a:lnTo>
                    <a:lnTo>
                      <a:pt x="296" y="189"/>
                    </a:lnTo>
                    <a:lnTo>
                      <a:pt x="278" y="156"/>
                    </a:lnTo>
                    <a:lnTo>
                      <a:pt x="255" y="127"/>
                    </a:lnTo>
                    <a:lnTo>
                      <a:pt x="234" y="102"/>
                    </a:lnTo>
                    <a:lnTo>
                      <a:pt x="209" y="78"/>
                    </a:lnTo>
                    <a:lnTo>
                      <a:pt x="177" y="57"/>
                    </a:lnTo>
                    <a:lnTo>
                      <a:pt x="143" y="39"/>
                    </a:lnTo>
                    <a:lnTo>
                      <a:pt x="102" y="26"/>
                    </a:lnTo>
                    <a:lnTo>
                      <a:pt x="54" y="16"/>
                    </a:lnTo>
                    <a:lnTo>
                      <a:pt x="0" y="10"/>
                    </a:lnTo>
                    <a:lnTo>
                      <a:pt x="7858" y="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sp>
            <p:nvSpPr>
              <p:cNvPr id="5138" name="Freeform 7"/>
              <p:cNvSpPr>
                <a:spLocks/>
              </p:cNvSpPr>
              <p:nvPr/>
            </p:nvSpPr>
            <p:spPr bwMode="auto">
              <a:xfrm flipH="1">
                <a:off x="3888" y="2663"/>
                <a:ext cx="1701" cy="121"/>
              </a:xfrm>
              <a:custGeom>
                <a:avLst/>
                <a:gdLst>
                  <a:gd name="T0" fmla="*/ 7917 w 8504"/>
                  <a:gd name="T1" fmla="*/ 1068 h 1068"/>
                  <a:gd name="T2" fmla="*/ 8032 w 8504"/>
                  <a:gd name="T3" fmla="*/ 1058 h 1068"/>
                  <a:gd name="T4" fmla="*/ 8137 w 8504"/>
                  <a:gd name="T5" fmla="*/ 1037 h 1068"/>
                  <a:gd name="T6" fmla="*/ 8236 w 8504"/>
                  <a:gd name="T7" fmla="*/ 1009 h 1068"/>
                  <a:gd name="T8" fmla="*/ 8325 w 8504"/>
                  <a:gd name="T9" fmla="*/ 966 h 1068"/>
                  <a:gd name="T10" fmla="*/ 8397 w 8504"/>
                  <a:gd name="T11" fmla="*/ 912 h 1068"/>
                  <a:gd name="T12" fmla="*/ 8455 w 8504"/>
                  <a:gd name="T13" fmla="*/ 844 h 1068"/>
                  <a:gd name="T14" fmla="*/ 8494 w 8504"/>
                  <a:gd name="T15" fmla="*/ 762 h 1068"/>
                  <a:gd name="T16" fmla="*/ 8211 w 8504"/>
                  <a:gd name="T17" fmla="*/ 196 h 1068"/>
                  <a:gd name="T18" fmla="*/ 8167 w 8504"/>
                  <a:gd name="T19" fmla="*/ 180 h 1068"/>
                  <a:gd name="T20" fmla="*/ 8119 w 8504"/>
                  <a:gd name="T21" fmla="*/ 140 h 1068"/>
                  <a:gd name="T22" fmla="*/ 8081 w 8504"/>
                  <a:gd name="T23" fmla="*/ 94 h 1068"/>
                  <a:gd name="T24" fmla="*/ 8065 w 8504"/>
                  <a:gd name="T25" fmla="*/ 50 h 1068"/>
                  <a:gd name="T26" fmla="*/ 5958 w 8504"/>
                  <a:gd name="T27" fmla="*/ 283 h 1068"/>
                  <a:gd name="T28" fmla="*/ 5980 w 8504"/>
                  <a:gd name="T29" fmla="*/ 338 h 1068"/>
                  <a:gd name="T30" fmla="*/ 5961 w 8504"/>
                  <a:gd name="T31" fmla="*/ 380 h 1068"/>
                  <a:gd name="T32" fmla="*/ 5924 w 8504"/>
                  <a:gd name="T33" fmla="*/ 421 h 1068"/>
                  <a:gd name="T34" fmla="*/ 5888 w 8504"/>
                  <a:gd name="T35" fmla="*/ 473 h 1068"/>
                  <a:gd name="T36" fmla="*/ 5852 w 8504"/>
                  <a:gd name="T37" fmla="*/ 515 h 1068"/>
                  <a:gd name="T38" fmla="*/ 5833 w 8504"/>
                  <a:gd name="T39" fmla="*/ 619 h 1068"/>
                  <a:gd name="T40" fmla="*/ 5641 w 8504"/>
                  <a:gd name="T41" fmla="*/ 275 h 1068"/>
                  <a:gd name="T42" fmla="*/ 5517 w 8504"/>
                  <a:gd name="T43" fmla="*/ 273 h 1068"/>
                  <a:gd name="T44" fmla="*/ 5327 w 8504"/>
                  <a:gd name="T45" fmla="*/ 268 h 1068"/>
                  <a:gd name="T46" fmla="*/ 5075 w 8504"/>
                  <a:gd name="T47" fmla="*/ 260 h 1068"/>
                  <a:gd name="T48" fmla="*/ 4774 w 8504"/>
                  <a:gd name="T49" fmla="*/ 247 h 1068"/>
                  <a:gd name="T50" fmla="*/ 4428 w 8504"/>
                  <a:gd name="T51" fmla="*/ 232 h 1068"/>
                  <a:gd name="T52" fmla="*/ 4051 w 8504"/>
                  <a:gd name="T53" fmla="*/ 216 h 1068"/>
                  <a:gd name="T54" fmla="*/ 3651 w 8504"/>
                  <a:gd name="T55" fmla="*/ 196 h 1068"/>
                  <a:gd name="T56" fmla="*/ 3238 w 8504"/>
                  <a:gd name="T57" fmla="*/ 177 h 1068"/>
                  <a:gd name="T58" fmla="*/ 2815 w 8504"/>
                  <a:gd name="T59" fmla="*/ 154 h 1068"/>
                  <a:gd name="T60" fmla="*/ 2397 w 8504"/>
                  <a:gd name="T61" fmla="*/ 133 h 1068"/>
                  <a:gd name="T62" fmla="*/ 1991 w 8504"/>
                  <a:gd name="T63" fmla="*/ 109 h 1068"/>
                  <a:gd name="T64" fmla="*/ 1607 w 8504"/>
                  <a:gd name="T65" fmla="*/ 86 h 1068"/>
                  <a:gd name="T66" fmla="*/ 1252 w 8504"/>
                  <a:gd name="T67" fmla="*/ 63 h 1068"/>
                  <a:gd name="T68" fmla="*/ 934 w 8504"/>
                  <a:gd name="T69" fmla="*/ 42 h 1068"/>
                  <a:gd name="T70" fmla="*/ 664 w 8504"/>
                  <a:gd name="T71" fmla="*/ 22 h 1068"/>
                  <a:gd name="T72" fmla="*/ 451 w 8504"/>
                  <a:gd name="T73" fmla="*/ 0 h 1068"/>
                  <a:gd name="T74" fmla="*/ 586 w 8504"/>
                  <a:gd name="T75" fmla="*/ 162 h 1068"/>
                  <a:gd name="T76" fmla="*/ 656 w 8504"/>
                  <a:gd name="T77" fmla="*/ 354 h 1068"/>
                  <a:gd name="T78" fmla="*/ 651 w 8504"/>
                  <a:gd name="T79" fmla="*/ 543 h 1068"/>
                  <a:gd name="T80" fmla="*/ 561 w 8504"/>
                  <a:gd name="T81" fmla="*/ 688 h 1068"/>
                  <a:gd name="T82" fmla="*/ 449 w 8504"/>
                  <a:gd name="T83" fmla="*/ 738 h 1068"/>
                  <a:gd name="T84" fmla="*/ 370 w 8504"/>
                  <a:gd name="T85" fmla="*/ 793 h 1068"/>
                  <a:gd name="T86" fmla="*/ 311 w 8504"/>
                  <a:gd name="T87" fmla="*/ 852 h 1068"/>
                  <a:gd name="T88" fmla="*/ 266 w 8504"/>
                  <a:gd name="T89" fmla="*/ 910 h 1068"/>
                  <a:gd name="T90" fmla="*/ 222 w 8504"/>
                  <a:gd name="T91" fmla="*/ 964 h 1068"/>
                  <a:gd name="T92" fmla="*/ 171 w 8504"/>
                  <a:gd name="T93" fmla="*/ 1009 h 1068"/>
                  <a:gd name="T94" fmla="*/ 98 w 8504"/>
                  <a:gd name="T95" fmla="*/ 1042 h 1068"/>
                  <a:gd name="T96" fmla="*/ 0 w 8504"/>
                  <a:gd name="T97" fmla="*/ 1060 h 10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504"/>
                  <a:gd name="T148" fmla="*/ 0 h 1068"/>
                  <a:gd name="T149" fmla="*/ 8504 w 8504"/>
                  <a:gd name="T150" fmla="*/ 1068 h 10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504" h="1068">
                    <a:moveTo>
                      <a:pt x="7857" y="1050"/>
                    </a:moveTo>
                    <a:lnTo>
                      <a:pt x="7917" y="1068"/>
                    </a:lnTo>
                    <a:lnTo>
                      <a:pt x="7974" y="1063"/>
                    </a:lnTo>
                    <a:lnTo>
                      <a:pt x="8032" y="1058"/>
                    </a:lnTo>
                    <a:lnTo>
                      <a:pt x="8086" y="1047"/>
                    </a:lnTo>
                    <a:lnTo>
                      <a:pt x="8137" y="1037"/>
                    </a:lnTo>
                    <a:lnTo>
                      <a:pt x="8190" y="1024"/>
                    </a:lnTo>
                    <a:lnTo>
                      <a:pt x="8236" y="1009"/>
                    </a:lnTo>
                    <a:lnTo>
                      <a:pt x="8284" y="987"/>
                    </a:lnTo>
                    <a:lnTo>
                      <a:pt x="8325" y="966"/>
                    </a:lnTo>
                    <a:lnTo>
                      <a:pt x="8361" y="941"/>
                    </a:lnTo>
                    <a:lnTo>
                      <a:pt x="8397" y="912"/>
                    </a:lnTo>
                    <a:lnTo>
                      <a:pt x="8429" y="881"/>
                    </a:lnTo>
                    <a:lnTo>
                      <a:pt x="8455" y="844"/>
                    </a:lnTo>
                    <a:lnTo>
                      <a:pt x="8476" y="805"/>
                    </a:lnTo>
                    <a:lnTo>
                      <a:pt x="8494" y="762"/>
                    </a:lnTo>
                    <a:lnTo>
                      <a:pt x="8504" y="712"/>
                    </a:lnTo>
                    <a:lnTo>
                      <a:pt x="8211" y="196"/>
                    </a:lnTo>
                    <a:lnTo>
                      <a:pt x="8190" y="190"/>
                    </a:lnTo>
                    <a:lnTo>
                      <a:pt x="8167" y="180"/>
                    </a:lnTo>
                    <a:lnTo>
                      <a:pt x="8143" y="162"/>
                    </a:lnTo>
                    <a:lnTo>
                      <a:pt x="8119" y="140"/>
                    </a:lnTo>
                    <a:lnTo>
                      <a:pt x="8099" y="117"/>
                    </a:lnTo>
                    <a:lnTo>
                      <a:pt x="8081" y="94"/>
                    </a:lnTo>
                    <a:lnTo>
                      <a:pt x="8070" y="71"/>
                    </a:lnTo>
                    <a:lnTo>
                      <a:pt x="8065" y="50"/>
                    </a:lnTo>
                    <a:lnTo>
                      <a:pt x="5932" y="275"/>
                    </a:lnTo>
                    <a:lnTo>
                      <a:pt x="5958" y="283"/>
                    </a:lnTo>
                    <a:lnTo>
                      <a:pt x="5974" y="307"/>
                    </a:lnTo>
                    <a:lnTo>
                      <a:pt x="5980" y="338"/>
                    </a:lnTo>
                    <a:lnTo>
                      <a:pt x="5980" y="374"/>
                    </a:lnTo>
                    <a:lnTo>
                      <a:pt x="5961" y="380"/>
                    </a:lnTo>
                    <a:lnTo>
                      <a:pt x="5942" y="398"/>
                    </a:lnTo>
                    <a:lnTo>
                      <a:pt x="5924" y="421"/>
                    </a:lnTo>
                    <a:lnTo>
                      <a:pt x="5906" y="448"/>
                    </a:lnTo>
                    <a:lnTo>
                      <a:pt x="5888" y="473"/>
                    </a:lnTo>
                    <a:lnTo>
                      <a:pt x="5870" y="497"/>
                    </a:lnTo>
                    <a:lnTo>
                      <a:pt x="5852" y="515"/>
                    </a:lnTo>
                    <a:lnTo>
                      <a:pt x="5833" y="520"/>
                    </a:lnTo>
                    <a:lnTo>
                      <a:pt x="5833" y="619"/>
                    </a:lnTo>
                    <a:lnTo>
                      <a:pt x="5735" y="632"/>
                    </a:lnTo>
                    <a:lnTo>
                      <a:pt x="5641" y="275"/>
                    </a:lnTo>
                    <a:lnTo>
                      <a:pt x="5590" y="275"/>
                    </a:lnTo>
                    <a:lnTo>
                      <a:pt x="5517" y="273"/>
                    </a:lnTo>
                    <a:lnTo>
                      <a:pt x="5431" y="270"/>
                    </a:lnTo>
                    <a:lnTo>
                      <a:pt x="5327" y="268"/>
                    </a:lnTo>
                    <a:lnTo>
                      <a:pt x="5208" y="263"/>
                    </a:lnTo>
                    <a:lnTo>
                      <a:pt x="5075" y="260"/>
                    </a:lnTo>
                    <a:lnTo>
                      <a:pt x="4930" y="252"/>
                    </a:lnTo>
                    <a:lnTo>
                      <a:pt x="4774" y="247"/>
                    </a:lnTo>
                    <a:lnTo>
                      <a:pt x="4604" y="239"/>
                    </a:lnTo>
                    <a:lnTo>
                      <a:pt x="4428" y="232"/>
                    </a:lnTo>
                    <a:lnTo>
                      <a:pt x="4244" y="224"/>
                    </a:lnTo>
                    <a:lnTo>
                      <a:pt x="4051" y="216"/>
                    </a:lnTo>
                    <a:lnTo>
                      <a:pt x="3854" y="206"/>
                    </a:lnTo>
                    <a:lnTo>
                      <a:pt x="3651" y="196"/>
                    </a:lnTo>
                    <a:lnTo>
                      <a:pt x="3446" y="188"/>
                    </a:lnTo>
                    <a:lnTo>
                      <a:pt x="3238" y="177"/>
                    </a:lnTo>
                    <a:lnTo>
                      <a:pt x="3028" y="167"/>
                    </a:lnTo>
                    <a:lnTo>
                      <a:pt x="2815" y="154"/>
                    </a:lnTo>
                    <a:lnTo>
                      <a:pt x="2608" y="143"/>
                    </a:lnTo>
                    <a:lnTo>
                      <a:pt x="2397" y="133"/>
                    </a:lnTo>
                    <a:lnTo>
                      <a:pt x="2192" y="120"/>
                    </a:lnTo>
                    <a:lnTo>
                      <a:pt x="1991" y="109"/>
                    </a:lnTo>
                    <a:lnTo>
                      <a:pt x="1797" y="97"/>
                    </a:lnTo>
                    <a:lnTo>
                      <a:pt x="1607" y="86"/>
                    </a:lnTo>
                    <a:lnTo>
                      <a:pt x="1425" y="76"/>
                    </a:lnTo>
                    <a:lnTo>
                      <a:pt x="1252" y="63"/>
                    </a:lnTo>
                    <a:lnTo>
                      <a:pt x="1088" y="53"/>
                    </a:lnTo>
                    <a:lnTo>
                      <a:pt x="934" y="42"/>
                    </a:lnTo>
                    <a:lnTo>
                      <a:pt x="791" y="32"/>
                    </a:lnTo>
                    <a:lnTo>
                      <a:pt x="664" y="22"/>
                    </a:lnTo>
                    <a:lnTo>
                      <a:pt x="550" y="11"/>
                    </a:lnTo>
                    <a:lnTo>
                      <a:pt x="451" y="0"/>
                    </a:lnTo>
                    <a:lnTo>
                      <a:pt x="526" y="76"/>
                    </a:lnTo>
                    <a:lnTo>
                      <a:pt x="586" y="162"/>
                    </a:lnTo>
                    <a:lnTo>
                      <a:pt x="630" y="255"/>
                    </a:lnTo>
                    <a:lnTo>
                      <a:pt x="656" y="354"/>
                    </a:lnTo>
                    <a:lnTo>
                      <a:pt x="661" y="453"/>
                    </a:lnTo>
                    <a:lnTo>
                      <a:pt x="651" y="543"/>
                    </a:lnTo>
                    <a:lnTo>
                      <a:pt x="615" y="624"/>
                    </a:lnTo>
                    <a:lnTo>
                      <a:pt x="561" y="688"/>
                    </a:lnTo>
                    <a:lnTo>
                      <a:pt x="500" y="712"/>
                    </a:lnTo>
                    <a:lnTo>
                      <a:pt x="449" y="738"/>
                    </a:lnTo>
                    <a:lnTo>
                      <a:pt x="407" y="764"/>
                    </a:lnTo>
                    <a:lnTo>
                      <a:pt x="370" y="793"/>
                    </a:lnTo>
                    <a:lnTo>
                      <a:pt x="339" y="821"/>
                    </a:lnTo>
                    <a:lnTo>
                      <a:pt x="311" y="852"/>
                    </a:lnTo>
                    <a:lnTo>
                      <a:pt x="288" y="881"/>
                    </a:lnTo>
                    <a:lnTo>
                      <a:pt x="266" y="910"/>
                    </a:lnTo>
                    <a:lnTo>
                      <a:pt x="243" y="938"/>
                    </a:lnTo>
                    <a:lnTo>
                      <a:pt x="222" y="964"/>
                    </a:lnTo>
                    <a:lnTo>
                      <a:pt x="197" y="987"/>
                    </a:lnTo>
                    <a:lnTo>
                      <a:pt x="171" y="1009"/>
                    </a:lnTo>
                    <a:lnTo>
                      <a:pt x="137" y="1027"/>
                    </a:lnTo>
                    <a:lnTo>
                      <a:pt x="98" y="1042"/>
                    </a:lnTo>
                    <a:lnTo>
                      <a:pt x="54" y="1052"/>
                    </a:lnTo>
                    <a:lnTo>
                      <a:pt x="0" y="1060"/>
                    </a:lnTo>
                    <a:lnTo>
                      <a:pt x="7857" y="105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grpSp>
        <p:grpSp>
          <p:nvGrpSpPr>
            <p:cNvPr id="4" name="Group 8"/>
            <p:cNvGrpSpPr>
              <a:grpSpLocks/>
            </p:cNvGrpSpPr>
            <p:nvPr/>
          </p:nvGrpSpPr>
          <p:grpSpPr bwMode="auto">
            <a:xfrm flipH="1">
              <a:off x="432" y="1824"/>
              <a:ext cx="804" cy="1496"/>
              <a:chOff x="4028" y="2018"/>
              <a:chExt cx="1104" cy="2294"/>
            </a:xfrm>
          </p:grpSpPr>
          <p:sp>
            <p:nvSpPr>
              <p:cNvPr id="5127" name="Freeform 9"/>
              <p:cNvSpPr>
                <a:spLocks/>
              </p:cNvSpPr>
              <p:nvPr/>
            </p:nvSpPr>
            <p:spPr bwMode="auto">
              <a:xfrm>
                <a:off x="4072" y="2266"/>
                <a:ext cx="879" cy="1880"/>
              </a:xfrm>
              <a:custGeom>
                <a:avLst/>
                <a:gdLst>
                  <a:gd name="T0" fmla="*/ 459 w 2637"/>
                  <a:gd name="T1" fmla="*/ 4235 h 5641"/>
                  <a:gd name="T2" fmla="*/ 505 w 2637"/>
                  <a:gd name="T3" fmla="*/ 4086 h 5641"/>
                  <a:gd name="T4" fmla="*/ 549 w 2637"/>
                  <a:gd name="T5" fmla="*/ 3941 h 5641"/>
                  <a:gd name="T6" fmla="*/ 595 w 2637"/>
                  <a:gd name="T7" fmla="*/ 3802 h 5641"/>
                  <a:gd name="T8" fmla="*/ 641 w 2637"/>
                  <a:gd name="T9" fmla="*/ 3663 h 5641"/>
                  <a:gd name="T10" fmla="*/ 688 w 2637"/>
                  <a:gd name="T11" fmla="*/ 3526 h 5641"/>
                  <a:gd name="T12" fmla="*/ 737 w 2637"/>
                  <a:gd name="T13" fmla="*/ 3390 h 5641"/>
                  <a:gd name="T14" fmla="*/ 784 w 2637"/>
                  <a:gd name="T15" fmla="*/ 3260 h 5641"/>
                  <a:gd name="T16" fmla="*/ 836 w 2637"/>
                  <a:gd name="T17" fmla="*/ 3130 h 5641"/>
                  <a:gd name="T18" fmla="*/ 886 w 2637"/>
                  <a:gd name="T19" fmla="*/ 3004 h 5641"/>
                  <a:gd name="T20" fmla="*/ 938 w 2637"/>
                  <a:gd name="T21" fmla="*/ 2876 h 5641"/>
                  <a:gd name="T22" fmla="*/ 991 w 2637"/>
                  <a:gd name="T23" fmla="*/ 2749 h 5641"/>
                  <a:gd name="T24" fmla="*/ 1047 w 2637"/>
                  <a:gd name="T25" fmla="*/ 2625 h 5641"/>
                  <a:gd name="T26" fmla="*/ 1102 w 2637"/>
                  <a:gd name="T27" fmla="*/ 2502 h 5641"/>
                  <a:gd name="T28" fmla="*/ 1161 w 2637"/>
                  <a:gd name="T29" fmla="*/ 2378 h 5641"/>
                  <a:gd name="T30" fmla="*/ 1220 w 2637"/>
                  <a:gd name="T31" fmla="*/ 2257 h 5641"/>
                  <a:gd name="T32" fmla="*/ 1285 w 2637"/>
                  <a:gd name="T33" fmla="*/ 2133 h 5641"/>
                  <a:gd name="T34" fmla="*/ 1347 w 2637"/>
                  <a:gd name="T35" fmla="*/ 2010 h 5641"/>
                  <a:gd name="T36" fmla="*/ 1416 w 2637"/>
                  <a:gd name="T37" fmla="*/ 1886 h 5641"/>
                  <a:gd name="T38" fmla="*/ 1483 w 2637"/>
                  <a:gd name="T39" fmla="*/ 1762 h 5641"/>
                  <a:gd name="T40" fmla="*/ 1555 w 2637"/>
                  <a:gd name="T41" fmla="*/ 1638 h 5641"/>
                  <a:gd name="T42" fmla="*/ 1629 w 2637"/>
                  <a:gd name="T43" fmla="*/ 1514 h 5641"/>
                  <a:gd name="T44" fmla="*/ 1702 w 2637"/>
                  <a:gd name="T45" fmla="*/ 1388 h 5641"/>
                  <a:gd name="T46" fmla="*/ 1783 w 2637"/>
                  <a:gd name="T47" fmla="*/ 1257 h 5641"/>
                  <a:gd name="T48" fmla="*/ 1863 w 2637"/>
                  <a:gd name="T49" fmla="*/ 1128 h 5641"/>
                  <a:gd name="T50" fmla="*/ 1951 w 2637"/>
                  <a:gd name="T51" fmla="*/ 998 h 5641"/>
                  <a:gd name="T52" fmla="*/ 2037 w 2637"/>
                  <a:gd name="T53" fmla="*/ 861 h 5641"/>
                  <a:gd name="T54" fmla="*/ 2130 w 2637"/>
                  <a:gd name="T55" fmla="*/ 725 h 5641"/>
                  <a:gd name="T56" fmla="*/ 2223 w 2637"/>
                  <a:gd name="T57" fmla="*/ 586 h 5641"/>
                  <a:gd name="T58" fmla="*/ 2322 w 2637"/>
                  <a:gd name="T59" fmla="*/ 447 h 5641"/>
                  <a:gd name="T60" fmla="*/ 2424 w 2637"/>
                  <a:gd name="T61" fmla="*/ 301 h 5641"/>
                  <a:gd name="T62" fmla="*/ 2529 w 2637"/>
                  <a:gd name="T63" fmla="*/ 153 h 5641"/>
                  <a:gd name="T64" fmla="*/ 2637 w 2637"/>
                  <a:gd name="T65" fmla="*/ 0 h 5641"/>
                  <a:gd name="T66" fmla="*/ 2492 w 2637"/>
                  <a:gd name="T67" fmla="*/ 242 h 5641"/>
                  <a:gd name="T68" fmla="*/ 2343 w 2637"/>
                  <a:gd name="T69" fmla="*/ 487 h 5641"/>
                  <a:gd name="T70" fmla="*/ 2192 w 2637"/>
                  <a:gd name="T71" fmla="*/ 737 h 5641"/>
                  <a:gd name="T72" fmla="*/ 2040 w 2637"/>
                  <a:gd name="T73" fmla="*/ 994 h 5641"/>
                  <a:gd name="T74" fmla="*/ 1888 w 2637"/>
                  <a:gd name="T75" fmla="*/ 1255 h 5641"/>
                  <a:gd name="T76" fmla="*/ 1740 w 2637"/>
                  <a:gd name="T77" fmla="*/ 1518 h 5641"/>
                  <a:gd name="T78" fmla="*/ 1594 w 2637"/>
                  <a:gd name="T79" fmla="*/ 1784 h 5641"/>
                  <a:gd name="T80" fmla="*/ 1453 w 2637"/>
                  <a:gd name="T81" fmla="*/ 2049 h 5641"/>
                  <a:gd name="T82" fmla="*/ 1316 w 2637"/>
                  <a:gd name="T83" fmla="*/ 2319 h 5641"/>
                  <a:gd name="T84" fmla="*/ 1189 w 2637"/>
                  <a:gd name="T85" fmla="*/ 2588 h 5641"/>
                  <a:gd name="T86" fmla="*/ 1069 w 2637"/>
                  <a:gd name="T87" fmla="*/ 2855 h 5641"/>
                  <a:gd name="T88" fmla="*/ 961 w 2637"/>
                  <a:gd name="T89" fmla="*/ 3124 h 5641"/>
                  <a:gd name="T90" fmla="*/ 861 w 2637"/>
                  <a:gd name="T91" fmla="*/ 3390 h 5641"/>
                  <a:gd name="T92" fmla="*/ 775 w 2637"/>
                  <a:gd name="T93" fmla="*/ 3653 h 5641"/>
                  <a:gd name="T94" fmla="*/ 700 w 2637"/>
                  <a:gd name="T95" fmla="*/ 3916 h 5641"/>
                  <a:gd name="T96" fmla="*/ 641 w 2637"/>
                  <a:gd name="T97" fmla="*/ 4173 h 5641"/>
                  <a:gd name="T98" fmla="*/ 418 w 2637"/>
                  <a:gd name="T99" fmla="*/ 5111 h 5641"/>
                  <a:gd name="T100" fmla="*/ 0 w 2637"/>
                  <a:gd name="T101" fmla="*/ 5641 h 5641"/>
                  <a:gd name="T102" fmla="*/ 459 w 2637"/>
                  <a:gd name="T103" fmla="*/ 4235 h 56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37"/>
                  <a:gd name="T157" fmla="*/ 0 h 5641"/>
                  <a:gd name="T158" fmla="*/ 2637 w 2637"/>
                  <a:gd name="T159" fmla="*/ 5641 h 564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37" h="5641">
                    <a:moveTo>
                      <a:pt x="459" y="4235"/>
                    </a:moveTo>
                    <a:lnTo>
                      <a:pt x="505" y="4086"/>
                    </a:lnTo>
                    <a:lnTo>
                      <a:pt x="549" y="3941"/>
                    </a:lnTo>
                    <a:lnTo>
                      <a:pt x="595" y="3802"/>
                    </a:lnTo>
                    <a:lnTo>
                      <a:pt x="641" y="3663"/>
                    </a:lnTo>
                    <a:lnTo>
                      <a:pt x="688" y="3526"/>
                    </a:lnTo>
                    <a:lnTo>
                      <a:pt x="737" y="3390"/>
                    </a:lnTo>
                    <a:lnTo>
                      <a:pt x="784" y="3260"/>
                    </a:lnTo>
                    <a:lnTo>
                      <a:pt x="836" y="3130"/>
                    </a:lnTo>
                    <a:lnTo>
                      <a:pt x="886" y="3004"/>
                    </a:lnTo>
                    <a:lnTo>
                      <a:pt x="938" y="2876"/>
                    </a:lnTo>
                    <a:lnTo>
                      <a:pt x="991" y="2749"/>
                    </a:lnTo>
                    <a:lnTo>
                      <a:pt x="1047" y="2625"/>
                    </a:lnTo>
                    <a:lnTo>
                      <a:pt x="1102" y="2502"/>
                    </a:lnTo>
                    <a:lnTo>
                      <a:pt x="1161" y="2378"/>
                    </a:lnTo>
                    <a:lnTo>
                      <a:pt x="1220" y="2257"/>
                    </a:lnTo>
                    <a:lnTo>
                      <a:pt x="1285" y="2133"/>
                    </a:lnTo>
                    <a:lnTo>
                      <a:pt x="1347" y="2010"/>
                    </a:lnTo>
                    <a:lnTo>
                      <a:pt x="1416" y="1886"/>
                    </a:lnTo>
                    <a:lnTo>
                      <a:pt x="1483" y="1762"/>
                    </a:lnTo>
                    <a:lnTo>
                      <a:pt x="1555" y="1638"/>
                    </a:lnTo>
                    <a:lnTo>
                      <a:pt x="1629" y="1514"/>
                    </a:lnTo>
                    <a:lnTo>
                      <a:pt x="1702" y="1388"/>
                    </a:lnTo>
                    <a:lnTo>
                      <a:pt x="1783" y="1257"/>
                    </a:lnTo>
                    <a:lnTo>
                      <a:pt x="1863" y="1128"/>
                    </a:lnTo>
                    <a:lnTo>
                      <a:pt x="1951" y="998"/>
                    </a:lnTo>
                    <a:lnTo>
                      <a:pt x="2037" y="861"/>
                    </a:lnTo>
                    <a:lnTo>
                      <a:pt x="2130" y="725"/>
                    </a:lnTo>
                    <a:lnTo>
                      <a:pt x="2223" y="586"/>
                    </a:lnTo>
                    <a:lnTo>
                      <a:pt x="2322" y="447"/>
                    </a:lnTo>
                    <a:lnTo>
                      <a:pt x="2424" y="301"/>
                    </a:lnTo>
                    <a:lnTo>
                      <a:pt x="2529" y="153"/>
                    </a:lnTo>
                    <a:lnTo>
                      <a:pt x="2637" y="0"/>
                    </a:lnTo>
                    <a:lnTo>
                      <a:pt x="2492" y="242"/>
                    </a:lnTo>
                    <a:lnTo>
                      <a:pt x="2343" y="487"/>
                    </a:lnTo>
                    <a:lnTo>
                      <a:pt x="2192" y="737"/>
                    </a:lnTo>
                    <a:lnTo>
                      <a:pt x="2040" y="994"/>
                    </a:lnTo>
                    <a:lnTo>
                      <a:pt x="1888" y="1255"/>
                    </a:lnTo>
                    <a:lnTo>
                      <a:pt x="1740" y="1518"/>
                    </a:lnTo>
                    <a:lnTo>
                      <a:pt x="1594" y="1784"/>
                    </a:lnTo>
                    <a:lnTo>
                      <a:pt x="1453" y="2049"/>
                    </a:lnTo>
                    <a:lnTo>
                      <a:pt x="1316" y="2319"/>
                    </a:lnTo>
                    <a:lnTo>
                      <a:pt x="1189" y="2588"/>
                    </a:lnTo>
                    <a:lnTo>
                      <a:pt x="1069" y="2855"/>
                    </a:lnTo>
                    <a:lnTo>
                      <a:pt x="961" y="3124"/>
                    </a:lnTo>
                    <a:lnTo>
                      <a:pt x="861" y="3390"/>
                    </a:lnTo>
                    <a:lnTo>
                      <a:pt x="775" y="3653"/>
                    </a:lnTo>
                    <a:lnTo>
                      <a:pt x="700" y="3916"/>
                    </a:lnTo>
                    <a:lnTo>
                      <a:pt x="641" y="4173"/>
                    </a:lnTo>
                    <a:lnTo>
                      <a:pt x="418" y="5111"/>
                    </a:lnTo>
                    <a:lnTo>
                      <a:pt x="0" y="5641"/>
                    </a:lnTo>
                    <a:lnTo>
                      <a:pt x="459" y="4235"/>
                    </a:lnTo>
                    <a:close/>
                  </a:path>
                </a:pathLst>
              </a:custGeom>
              <a:solidFill>
                <a:srgbClr val="FFFFFF">
                  <a:alpha val="50195"/>
                </a:srgbClr>
              </a:solidFill>
              <a:ln w="9525">
                <a:noFill/>
                <a:round/>
                <a:headEnd/>
                <a:tailEnd/>
              </a:ln>
            </p:spPr>
            <p:txBody>
              <a:bodyPr lIns="16" tIns="8" rIns="16" bIns="8">
                <a:spAutoFit/>
              </a:bodyPr>
              <a:lstStyle/>
              <a:p>
                <a:endParaRPr lang="ar-SA"/>
              </a:p>
            </p:txBody>
          </p:sp>
          <p:sp>
            <p:nvSpPr>
              <p:cNvPr id="5128" name="Freeform 10"/>
              <p:cNvSpPr>
                <a:spLocks/>
              </p:cNvSpPr>
              <p:nvPr/>
            </p:nvSpPr>
            <p:spPr bwMode="auto">
              <a:xfrm>
                <a:off x="4222" y="2264"/>
                <a:ext cx="732" cy="1414"/>
              </a:xfrm>
              <a:custGeom>
                <a:avLst/>
                <a:gdLst>
                  <a:gd name="T0" fmla="*/ 2179 w 2198"/>
                  <a:gd name="T1" fmla="*/ 0 h 4243"/>
                  <a:gd name="T2" fmla="*/ 1965 w 2198"/>
                  <a:gd name="T3" fmla="*/ 301 h 4243"/>
                  <a:gd name="T4" fmla="*/ 1765 w 2198"/>
                  <a:gd name="T5" fmla="*/ 586 h 4243"/>
                  <a:gd name="T6" fmla="*/ 1579 w 2198"/>
                  <a:gd name="T7" fmla="*/ 861 h 4243"/>
                  <a:gd name="T8" fmla="*/ 1406 w 2198"/>
                  <a:gd name="T9" fmla="*/ 1128 h 4243"/>
                  <a:gd name="T10" fmla="*/ 1245 w 2198"/>
                  <a:gd name="T11" fmla="*/ 1387 h 4243"/>
                  <a:gd name="T12" fmla="*/ 1096 w 2198"/>
                  <a:gd name="T13" fmla="*/ 1638 h 4243"/>
                  <a:gd name="T14" fmla="*/ 957 w 2198"/>
                  <a:gd name="T15" fmla="*/ 1889 h 4243"/>
                  <a:gd name="T16" fmla="*/ 827 w 2198"/>
                  <a:gd name="T17" fmla="*/ 2136 h 4243"/>
                  <a:gd name="T18" fmla="*/ 702 w 2198"/>
                  <a:gd name="T19" fmla="*/ 2381 h 4243"/>
                  <a:gd name="T20" fmla="*/ 588 w 2198"/>
                  <a:gd name="T21" fmla="*/ 2628 h 4243"/>
                  <a:gd name="T22" fmla="*/ 480 w 2198"/>
                  <a:gd name="T23" fmla="*/ 2879 h 4243"/>
                  <a:gd name="T24" fmla="*/ 378 w 2198"/>
                  <a:gd name="T25" fmla="*/ 3133 h 4243"/>
                  <a:gd name="T26" fmla="*/ 279 w 2198"/>
                  <a:gd name="T27" fmla="*/ 3392 h 4243"/>
                  <a:gd name="T28" fmla="*/ 183 w 2198"/>
                  <a:gd name="T29" fmla="*/ 3665 h 4243"/>
                  <a:gd name="T30" fmla="*/ 90 w 2198"/>
                  <a:gd name="T31" fmla="*/ 3943 h 4243"/>
                  <a:gd name="T32" fmla="*/ 0 w 2198"/>
                  <a:gd name="T33" fmla="*/ 4237 h 4243"/>
                  <a:gd name="T34" fmla="*/ 65 w 2198"/>
                  <a:gd name="T35" fmla="*/ 4096 h 4243"/>
                  <a:gd name="T36" fmla="*/ 155 w 2198"/>
                  <a:gd name="T37" fmla="*/ 3810 h 4243"/>
                  <a:gd name="T38" fmla="*/ 248 w 2198"/>
                  <a:gd name="T39" fmla="*/ 3535 h 4243"/>
                  <a:gd name="T40" fmla="*/ 344 w 2198"/>
                  <a:gd name="T41" fmla="*/ 3269 h 4243"/>
                  <a:gd name="T42" fmla="*/ 446 w 2198"/>
                  <a:gd name="T43" fmla="*/ 3012 h 4243"/>
                  <a:gd name="T44" fmla="*/ 551 w 2198"/>
                  <a:gd name="T45" fmla="*/ 2759 h 4243"/>
                  <a:gd name="T46" fmla="*/ 663 w 2198"/>
                  <a:gd name="T47" fmla="*/ 2510 h 4243"/>
                  <a:gd name="T48" fmla="*/ 781 w 2198"/>
                  <a:gd name="T49" fmla="*/ 2267 h 4243"/>
                  <a:gd name="T50" fmla="*/ 908 w 2198"/>
                  <a:gd name="T51" fmla="*/ 2018 h 4243"/>
                  <a:gd name="T52" fmla="*/ 1043 w 2198"/>
                  <a:gd name="T53" fmla="*/ 1771 h 4243"/>
                  <a:gd name="T54" fmla="*/ 1189 w 2198"/>
                  <a:gd name="T55" fmla="*/ 1526 h 4243"/>
                  <a:gd name="T56" fmla="*/ 1343 w 2198"/>
                  <a:gd name="T57" fmla="*/ 1269 h 4243"/>
                  <a:gd name="T58" fmla="*/ 1510 w 2198"/>
                  <a:gd name="T59" fmla="*/ 1010 h 4243"/>
                  <a:gd name="T60" fmla="*/ 1690 w 2198"/>
                  <a:gd name="T61" fmla="*/ 737 h 4243"/>
                  <a:gd name="T62" fmla="*/ 1882 w 2198"/>
                  <a:gd name="T63" fmla="*/ 459 h 4243"/>
                  <a:gd name="T64" fmla="*/ 2090 w 2198"/>
                  <a:gd name="T65" fmla="*/ 165 h 4243"/>
                  <a:gd name="T66" fmla="*/ 2179 w 2198"/>
                  <a:gd name="T67" fmla="*/ 0 h 4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98"/>
                  <a:gd name="T103" fmla="*/ 0 h 4243"/>
                  <a:gd name="T104" fmla="*/ 2198 w 2198"/>
                  <a:gd name="T105" fmla="*/ 4243 h 4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98" h="4243">
                    <a:moveTo>
                      <a:pt x="2198" y="12"/>
                    </a:moveTo>
                    <a:lnTo>
                      <a:pt x="2179" y="0"/>
                    </a:lnTo>
                    <a:lnTo>
                      <a:pt x="2071" y="152"/>
                    </a:lnTo>
                    <a:lnTo>
                      <a:pt x="1965" y="301"/>
                    </a:lnTo>
                    <a:lnTo>
                      <a:pt x="1863" y="446"/>
                    </a:lnTo>
                    <a:lnTo>
                      <a:pt x="1765" y="586"/>
                    </a:lnTo>
                    <a:lnTo>
                      <a:pt x="1672" y="725"/>
                    </a:lnTo>
                    <a:lnTo>
                      <a:pt x="1579" y="861"/>
                    </a:lnTo>
                    <a:lnTo>
                      <a:pt x="1492" y="997"/>
                    </a:lnTo>
                    <a:lnTo>
                      <a:pt x="1406" y="1128"/>
                    </a:lnTo>
                    <a:lnTo>
                      <a:pt x="1325" y="1257"/>
                    </a:lnTo>
                    <a:lnTo>
                      <a:pt x="1245" y="1387"/>
                    </a:lnTo>
                    <a:lnTo>
                      <a:pt x="1171" y="1514"/>
                    </a:lnTo>
                    <a:lnTo>
                      <a:pt x="1096" y="1638"/>
                    </a:lnTo>
                    <a:lnTo>
                      <a:pt x="1025" y="1765"/>
                    </a:lnTo>
                    <a:lnTo>
                      <a:pt x="957" y="1889"/>
                    </a:lnTo>
                    <a:lnTo>
                      <a:pt x="889" y="2012"/>
                    </a:lnTo>
                    <a:lnTo>
                      <a:pt x="827" y="2136"/>
                    </a:lnTo>
                    <a:lnTo>
                      <a:pt x="761" y="2261"/>
                    </a:lnTo>
                    <a:lnTo>
                      <a:pt x="702" y="2381"/>
                    </a:lnTo>
                    <a:lnTo>
                      <a:pt x="644" y="2504"/>
                    </a:lnTo>
                    <a:lnTo>
                      <a:pt x="588" y="2628"/>
                    </a:lnTo>
                    <a:lnTo>
                      <a:pt x="533" y="2753"/>
                    </a:lnTo>
                    <a:lnTo>
                      <a:pt x="480" y="2879"/>
                    </a:lnTo>
                    <a:lnTo>
                      <a:pt x="428" y="3006"/>
                    </a:lnTo>
                    <a:lnTo>
                      <a:pt x="378" y="3133"/>
                    </a:lnTo>
                    <a:lnTo>
                      <a:pt x="326" y="3263"/>
                    </a:lnTo>
                    <a:lnTo>
                      <a:pt x="279" y="3392"/>
                    </a:lnTo>
                    <a:lnTo>
                      <a:pt x="230" y="3529"/>
                    </a:lnTo>
                    <a:lnTo>
                      <a:pt x="183" y="3665"/>
                    </a:lnTo>
                    <a:lnTo>
                      <a:pt x="137" y="3804"/>
                    </a:lnTo>
                    <a:lnTo>
                      <a:pt x="90" y="3943"/>
                    </a:lnTo>
                    <a:lnTo>
                      <a:pt x="47" y="4089"/>
                    </a:lnTo>
                    <a:lnTo>
                      <a:pt x="0" y="4237"/>
                    </a:lnTo>
                    <a:lnTo>
                      <a:pt x="20" y="4243"/>
                    </a:lnTo>
                    <a:lnTo>
                      <a:pt x="65" y="4096"/>
                    </a:lnTo>
                    <a:lnTo>
                      <a:pt x="108" y="3949"/>
                    </a:lnTo>
                    <a:lnTo>
                      <a:pt x="155" y="3810"/>
                    </a:lnTo>
                    <a:lnTo>
                      <a:pt x="202" y="3671"/>
                    </a:lnTo>
                    <a:lnTo>
                      <a:pt x="248" y="3535"/>
                    </a:lnTo>
                    <a:lnTo>
                      <a:pt x="298" y="3398"/>
                    </a:lnTo>
                    <a:lnTo>
                      <a:pt x="344" y="3269"/>
                    </a:lnTo>
                    <a:lnTo>
                      <a:pt x="396" y="3139"/>
                    </a:lnTo>
                    <a:lnTo>
                      <a:pt x="446" y="3012"/>
                    </a:lnTo>
                    <a:lnTo>
                      <a:pt x="498" y="2885"/>
                    </a:lnTo>
                    <a:lnTo>
                      <a:pt x="551" y="2759"/>
                    </a:lnTo>
                    <a:lnTo>
                      <a:pt x="606" y="2635"/>
                    </a:lnTo>
                    <a:lnTo>
                      <a:pt x="663" y="2510"/>
                    </a:lnTo>
                    <a:lnTo>
                      <a:pt x="722" y="2387"/>
                    </a:lnTo>
                    <a:lnTo>
                      <a:pt x="781" y="2267"/>
                    </a:lnTo>
                    <a:lnTo>
                      <a:pt x="845" y="2143"/>
                    </a:lnTo>
                    <a:lnTo>
                      <a:pt x="908" y="2018"/>
                    </a:lnTo>
                    <a:lnTo>
                      <a:pt x="975" y="1895"/>
                    </a:lnTo>
                    <a:lnTo>
                      <a:pt x="1043" y="1771"/>
                    </a:lnTo>
                    <a:lnTo>
                      <a:pt x="1114" y="1651"/>
                    </a:lnTo>
                    <a:lnTo>
                      <a:pt x="1189" y="1526"/>
                    </a:lnTo>
                    <a:lnTo>
                      <a:pt x="1263" y="1400"/>
                    </a:lnTo>
                    <a:lnTo>
                      <a:pt x="1343" y="1269"/>
                    </a:lnTo>
                    <a:lnTo>
                      <a:pt x="1424" y="1140"/>
                    </a:lnTo>
                    <a:lnTo>
                      <a:pt x="1510" y="1010"/>
                    </a:lnTo>
                    <a:lnTo>
                      <a:pt x="1598" y="873"/>
                    </a:lnTo>
                    <a:lnTo>
                      <a:pt x="1690" y="737"/>
                    </a:lnTo>
                    <a:lnTo>
                      <a:pt x="1783" y="598"/>
                    </a:lnTo>
                    <a:lnTo>
                      <a:pt x="1882" y="459"/>
                    </a:lnTo>
                    <a:lnTo>
                      <a:pt x="1984" y="314"/>
                    </a:lnTo>
                    <a:lnTo>
                      <a:pt x="2090" y="165"/>
                    </a:lnTo>
                    <a:lnTo>
                      <a:pt x="2198" y="12"/>
                    </a:lnTo>
                    <a:lnTo>
                      <a:pt x="2179" y="0"/>
                    </a:lnTo>
                    <a:lnTo>
                      <a:pt x="2198" y="12"/>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29" name="Freeform 11"/>
              <p:cNvSpPr>
                <a:spLocks/>
              </p:cNvSpPr>
              <p:nvPr/>
            </p:nvSpPr>
            <p:spPr bwMode="auto">
              <a:xfrm>
                <a:off x="4283" y="2264"/>
                <a:ext cx="671" cy="1393"/>
              </a:xfrm>
              <a:custGeom>
                <a:avLst/>
                <a:gdLst>
                  <a:gd name="T0" fmla="*/ 19 w 2015"/>
                  <a:gd name="T1" fmla="*/ 4179 h 4179"/>
                  <a:gd name="T2" fmla="*/ 78 w 2015"/>
                  <a:gd name="T3" fmla="*/ 3922 h 4179"/>
                  <a:gd name="T4" fmla="*/ 152 w 2015"/>
                  <a:gd name="T5" fmla="*/ 3663 h 4179"/>
                  <a:gd name="T6" fmla="*/ 239 w 2015"/>
                  <a:gd name="T7" fmla="*/ 3398 h 4179"/>
                  <a:gd name="T8" fmla="*/ 337 w 2015"/>
                  <a:gd name="T9" fmla="*/ 3133 h 4179"/>
                  <a:gd name="T10" fmla="*/ 446 w 2015"/>
                  <a:gd name="T11" fmla="*/ 2863 h 4179"/>
                  <a:gd name="T12" fmla="*/ 566 w 2015"/>
                  <a:gd name="T13" fmla="*/ 2598 h 4179"/>
                  <a:gd name="T14" fmla="*/ 694 w 2015"/>
                  <a:gd name="T15" fmla="*/ 2328 h 4179"/>
                  <a:gd name="T16" fmla="*/ 829 w 2015"/>
                  <a:gd name="T17" fmla="*/ 2059 h 4179"/>
                  <a:gd name="T18" fmla="*/ 972 w 2015"/>
                  <a:gd name="T19" fmla="*/ 1792 h 4179"/>
                  <a:gd name="T20" fmla="*/ 1117 w 2015"/>
                  <a:gd name="T21" fmla="*/ 1526 h 4179"/>
                  <a:gd name="T22" fmla="*/ 1266 w 2015"/>
                  <a:gd name="T23" fmla="*/ 1263 h 4179"/>
                  <a:gd name="T24" fmla="*/ 1417 w 2015"/>
                  <a:gd name="T25" fmla="*/ 1006 h 4179"/>
                  <a:gd name="T26" fmla="*/ 1570 w 2015"/>
                  <a:gd name="T27" fmla="*/ 749 h 4179"/>
                  <a:gd name="T28" fmla="*/ 1721 w 2015"/>
                  <a:gd name="T29" fmla="*/ 499 h 4179"/>
                  <a:gd name="T30" fmla="*/ 1870 w 2015"/>
                  <a:gd name="T31" fmla="*/ 255 h 4179"/>
                  <a:gd name="T32" fmla="*/ 2015 w 2015"/>
                  <a:gd name="T33" fmla="*/ 12 h 4179"/>
                  <a:gd name="T34" fmla="*/ 1996 w 2015"/>
                  <a:gd name="T35" fmla="*/ 0 h 4179"/>
                  <a:gd name="T36" fmla="*/ 1851 w 2015"/>
                  <a:gd name="T37" fmla="*/ 242 h 4179"/>
                  <a:gd name="T38" fmla="*/ 1702 w 2015"/>
                  <a:gd name="T39" fmla="*/ 487 h 4179"/>
                  <a:gd name="T40" fmla="*/ 1551 w 2015"/>
                  <a:gd name="T41" fmla="*/ 737 h 4179"/>
                  <a:gd name="T42" fmla="*/ 1399 w 2015"/>
                  <a:gd name="T43" fmla="*/ 994 h 4179"/>
                  <a:gd name="T44" fmla="*/ 1247 w 2015"/>
                  <a:gd name="T45" fmla="*/ 1257 h 4179"/>
                  <a:gd name="T46" fmla="*/ 1099 w 2015"/>
                  <a:gd name="T47" fmla="*/ 1520 h 4179"/>
                  <a:gd name="T48" fmla="*/ 953 w 2015"/>
                  <a:gd name="T49" fmla="*/ 1786 h 4179"/>
                  <a:gd name="T50" fmla="*/ 811 w 2015"/>
                  <a:gd name="T51" fmla="*/ 2053 h 4179"/>
                  <a:gd name="T52" fmla="*/ 674 w 2015"/>
                  <a:gd name="T53" fmla="*/ 2322 h 4179"/>
                  <a:gd name="T54" fmla="*/ 548 w 2015"/>
                  <a:gd name="T55" fmla="*/ 2591 h 4179"/>
                  <a:gd name="T56" fmla="*/ 427 w 2015"/>
                  <a:gd name="T57" fmla="*/ 2857 h 4179"/>
                  <a:gd name="T58" fmla="*/ 319 w 2015"/>
                  <a:gd name="T59" fmla="*/ 3127 h 4179"/>
                  <a:gd name="T60" fmla="*/ 219 w 2015"/>
                  <a:gd name="T61" fmla="*/ 3392 h 4179"/>
                  <a:gd name="T62" fmla="*/ 133 w 2015"/>
                  <a:gd name="T63" fmla="*/ 3655 h 4179"/>
                  <a:gd name="T64" fmla="*/ 59 w 2015"/>
                  <a:gd name="T65" fmla="*/ 3922 h 4179"/>
                  <a:gd name="T66" fmla="*/ 0 w 2015"/>
                  <a:gd name="T67" fmla="*/ 4179 h 4179"/>
                  <a:gd name="T68" fmla="*/ 19 w 2015"/>
                  <a:gd name="T69" fmla="*/ 4179 h 41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15"/>
                  <a:gd name="T106" fmla="*/ 0 h 4179"/>
                  <a:gd name="T107" fmla="*/ 2015 w 2015"/>
                  <a:gd name="T108" fmla="*/ 4179 h 41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15" h="4179">
                    <a:moveTo>
                      <a:pt x="19" y="4179"/>
                    </a:moveTo>
                    <a:lnTo>
                      <a:pt x="78" y="3922"/>
                    </a:lnTo>
                    <a:lnTo>
                      <a:pt x="152" y="3663"/>
                    </a:lnTo>
                    <a:lnTo>
                      <a:pt x="239" y="3398"/>
                    </a:lnTo>
                    <a:lnTo>
                      <a:pt x="337" y="3133"/>
                    </a:lnTo>
                    <a:lnTo>
                      <a:pt x="446" y="2863"/>
                    </a:lnTo>
                    <a:lnTo>
                      <a:pt x="566" y="2598"/>
                    </a:lnTo>
                    <a:lnTo>
                      <a:pt x="694" y="2328"/>
                    </a:lnTo>
                    <a:lnTo>
                      <a:pt x="829" y="2059"/>
                    </a:lnTo>
                    <a:lnTo>
                      <a:pt x="972" y="1792"/>
                    </a:lnTo>
                    <a:lnTo>
                      <a:pt x="1117" y="1526"/>
                    </a:lnTo>
                    <a:lnTo>
                      <a:pt x="1266" y="1263"/>
                    </a:lnTo>
                    <a:lnTo>
                      <a:pt x="1417" y="1006"/>
                    </a:lnTo>
                    <a:lnTo>
                      <a:pt x="1570" y="749"/>
                    </a:lnTo>
                    <a:lnTo>
                      <a:pt x="1721" y="499"/>
                    </a:lnTo>
                    <a:lnTo>
                      <a:pt x="1870" y="255"/>
                    </a:lnTo>
                    <a:lnTo>
                      <a:pt x="2015" y="12"/>
                    </a:lnTo>
                    <a:lnTo>
                      <a:pt x="1996" y="0"/>
                    </a:lnTo>
                    <a:lnTo>
                      <a:pt x="1851" y="242"/>
                    </a:lnTo>
                    <a:lnTo>
                      <a:pt x="1702" y="487"/>
                    </a:lnTo>
                    <a:lnTo>
                      <a:pt x="1551" y="737"/>
                    </a:lnTo>
                    <a:lnTo>
                      <a:pt x="1399" y="994"/>
                    </a:lnTo>
                    <a:lnTo>
                      <a:pt x="1247" y="1257"/>
                    </a:lnTo>
                    <a:lnTo>
                      <a:pt x="1099" y="1520"/>
                    </a:lnTo>
                    <a:lnTo>
                      <a:pt x="953" y="1786"/>
                    </a:lnTo>
                    <a:lnTo>
                      <a:pt x="811" y="2053"/>
                    </a:lnTo>
                    <a:lnTo>
                      <a:pt x="674" y="2322"/>
                    </a:lnTo>
                    <a:lnTo>
                      <a:pt x="548" y="2591"/>
                    </a:lnTo>
                    <a:lnTo>
                      <a:pt x="427" y="2857"/>
                    </a:lnTo>
                    <a:lnTo>
                      <a:pt x="319" y="3127"/>
                    </a:lnTo>
                    <a:lnTo>
                      <a:pt x="219" y="3392"/>
                    </a:lnTo>
                    <a:lnTo>
                      <a:pt x="133" y="3655"/>
                    </a:lnTo>
                    <a:lnTo>
                      <a:pt x="59" y="3922"/>
                    </a:lnTo>
                    <a:lnTo>
                      <a:pt x="0" y="4179"/>
                    </a:lnTo>
                    <a:lnTo>
                      <a:pt x="19" y="4179"/>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0" name="Freeform 12"/>
              <p:cNvSpPr>
                <a:spLocks/>
              </p:cNvSpPr>
              <p:nvPr/>
            </p:nvSpPr>
            <p:spPr bwMode="auto">
              <a:xfrm>
                <a:off x="4209" y="3657"/>
                <a:ext cx="80" cy="314"/>
              </a:xfrm>
              <a:custGeom>
                <a:avLst/>
                <a:gdLst>
                  <a:gd name="T0" fmla="*/ 18 w 241"/>
                  <a:gd name="T1" fmla="*/ 944 h 944"/>
                  <a:gd name="T2" fmla="*/ 18 w 241"/>
                  <a:gd name="T3" fmla="*/ 938 h 944"/>
                  <a:gd name="T4" fmla="*/ 241 w 241"/>
                  <a:gd name="T5" fmla="*/ 0 h 944"/>
                  <a:gd name="T6" fmla="*/ 222 w 241"/>
                  <a:gd name="T7" fmla="*/ 0 h 944"/>
                  <a:gd name="T8" fmla="*/ 0 w 241"/>
                  <a:gd name="T9" fmla="*/ 938 h 944"/>
                  <a:gd name="T10" fmla="*/ 0 w 241"/>
                  <a:gd name="T11" fmla="*/ 931 h 944"/>
                  <a:gd name="T12" fmla="*/ 18 w 241"/>
                  <a:gd name="T13" fmla="*/ 944 h 944"/>
                  <a:gd name="T14" fmla="*/ 18 w 241"/>
                  <a:gd name="T15" fmla="*/ 941 h 944"/>
                  <a:gd name="T16" fmla="*/ 18 w 241"/>
                  <a:gd name="T17" fmla="*/ 938 h 944"/>
                  <a:gd name="T18" fmla="*/ 18 w 241"/>
                  <a:gd name="T19" fmla="*/ 944 h 9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1"/>
                  <a:gd name="T31" fmla="*/ 0 h 944"/>
                  <a:gd name="T32" fmla="*/ 241 w 241"/>
                  <a:gd name="T33" fmla="*/ 944 h 9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1" h="944">
                    <a:moveTo>
                      <a:pt x="18" y="944"/>
                    </a:moveTo>
                    <a:lnTo>
                      <a:pt x="18" y="938"/>
                    </a:lnTo>
                    <a:lnTo>
                      <a:pt x="241" y="0"/>
                    </a:lnTo>
                    <a:lnTo>
                      <a:pt x="222" y="0"/>
                    </a:lnTo>
                    <a:lnTo>
                      <a:pt x="0" y="938"/>
                    </a:lnTo>
                    <a:lnTo>
                      <a:pt x="0" y="931"/>
                    </a:lnTo>
                    <a:lnTo>
                      <a:pt x="18" y="944"/>
                    </a:lnTo>
                    <a:lnTo>
                      <a:pt x="18" y="941"/>
                    </a:lnTo>
                    <a:lnTo>
                      <a:pt x="18" y="938"/>
                    </a:lnTo>
                    <a:lnTo>
                      <a:pt x="18" y="944"/>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1" name="Freeform 13"/>
              <p:cNvSpPr>
                <a:spLocks/>
              </p:cNvSpPr>
              <p:nvPr/>
            </p:nvSpPr>
            <p:spPr bwMode="auto">
              <a:xfrm>
                <a:off x="4063" y="3967"/>
                <a:ext cx="152" cy="197"/>
              </a:xfrm>
              <a:custGeom>
                <a:avLst/>
                <a:gdLst>
                  <a:gd name="T0" fmla="*/ 18 w 455"/>
                  <a:gd name="T1" fmla="*/ 533 h 592"/>
                  <a:gd name="T2" fmla="*/ 37 w 455"/>
                  <a:gd name="T3" fmla="*/ 543 h 592"/>
                  <a:gd name="T4" fmla="*/ 455 w 455"/>
                  <a:gd name="T5" fmla="*/ 13 h 592"/>
                  <a:gd name="T6" fmla="*/ 437 w 455"/>
                  <a:gd name="T7" fmla="*/ 0 h 592"/>
                  <a:gd name="T8" fmla="*/ 18 w 455"/>
                  <a:gd name="T9" fmla="*/ 529 h 592"/>
                  <a:gd name="T10" fmla="*/ 37 w 455"/>
                  <a:gd name="T11" fmla="*/ 539 h 592"/>
                  <a:gd name="T12" fmla="*/ 18 w 455"/>
                  <a:gd name="T13" fmla="*/ 533 h 592"/>
                  <a:gd name="T14" fmla="*/ 0 w 455"/>
                  <a:gd name="T15" fmla="*/ 592 h 592"/>
                  <a:gd name="T16" fmla="*/ 37 w 455"/>
                  <a:gd name="T17" fmla="*/ 543 h 592"/>
                  <a:gd name="T18" fmla="*/ 18 w 455"/>
                  <a:gd name="T19" fmla="*/ 533 h 5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5"/>
                  <a:gd name="T31" fmla="*/ 0 h 592"/>
                  <a:gd name="T32" fmla="*/ 455 w 455"/>
                  <a:gd name="T33" fmla="*/ 592 h 5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5" h="592">
                    <a:moveTo>
                      <a:pt x="18" y="533"/>
                    </a:moveTo>
                    <a:lnTo>
                      <a:pt x="37" y="543"/>
                    </a:lnTo>
                    <a:lnTo>
                      <a:pt x="455" y="13"/>
                    </a:lnTo>
                    <a:lnTo>
                      <a:pt x="437" y="0"/>
                    </a:lnTo>
                    <a:lnTo>
                      <a:pt x="18" y="529"/>
                    </a:lnTo>
                    <a:lnTo>
                      <a:pt x="37" y="539"/>
                    </a:lnTo>
                    <a:lnTo>
                      <a:pt x="18" y="533"/>
                    </a:lnTo>
                    <a:lnTo>
                      <a:pt x="0" y="592"/>
                    </a:lnTo>
                    <a:lnTo>
                      <a:pt x="37" y="543"/>
                    </a:lnTo>
                    <a:lnTo>
                      <a:pt x="18" y="533"/>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2" name="Freeform 14"/>
              <p:cNvSpPr>
                <a:spLocks/>
              </p:cNvSpPr>
              <p:nvPr/>
            </p:nvSpPr>
            <p:spPr bwMode="auto">
              <a:xfrm>
                <a:off x="4069" y="3676"/>
                <a:ext cx="159" cy="471"/>
              </a:xfrm>
              <a:custGeom>
                <a:avLst/>
                <a:gdLst>
                  <a:gd name="T0" fmla="*/ 458 w 478"/>
                  <a:gd name="T1" fmla="*/ 0 h 1412"/>
                  <a:gd name="T2" fmla="*/ 0 w 478"/>
                  <a:gd name="T3" fmla="*/ 1406 h 1412"/>
                  <a:gd name="T4" fmla="*/ 19 w 478"/>
                  <a:gd name="T5" fmla="*/ 1412 h 1412"/>
                  <a:gd name="T6" fmla="*/ 478 w 478"/>
                  <a:gd name="T7" fmla="*/ 6 h 1412"/>
                  <a:gd name="T8" fmla="*/ 458 w 478"/>
                  <a:gd name="T9" fmla="*/ 0 h 1412"/>
                  <a:gd name="T10" fmla="*/ 0 60000 65536"/>
                  <a:gd name="T11" fmla="*/ 0 60000 65536"/>
                  <a:gd name="T12" fmla="*/ 0 60000 65536"/>
                  <a:gd name="T13" fmla="*/ 0 60000 65536"/>
                  <a:gd name="T14" fmla="*/ 0 60000 65536"/>
                  <a:gd name="T15" fmla="*/ 0 w 478"/>
                  <a:gd name="T16" fmla="*/ 0 h 1412"/>
                  <a:gd name="T17" fmla="*/ 478 w 478"/>
                  <a:gd name="T18" fmla="*/ 1412 h 1412"/>
                </a:gdLst>
                <a:ahLst/>
                <a:cxnLst>
                  <a:cxn ang="T10">
                    <a:pos x="T0" y="T1"/>
                  </a:cxn>
                  <a:cxn ang="T11">
                    <a:pos x="T2" y="T3"/>
                  </a:cxn>
                  <a:cxn ang="T12">
                    <a:pos x="T4" y="T5"/>
                  </a:cxn>
                  <a:cxn ang="T13">
                    <a:pos x="T6" y="T7"/>
                  </a:cxn>
                  <a:cxn ang="T14">
                    <a:pos x="T8" y="T9"/>
                  </a:cxn>
                </a:cxnLst>
                <a:rect l="T15" t="T16" r="T17" b="T18"/>
                <a:pathLst>
                  <a:path w="478" h="1412">
                    <a:moveTo>
                      <a:pt x="458" y="0"/>
                    </a:moveTo>
                    <a:lnTo>
                      <a:pt x="0" y="1406"/>
                    </a:lnTo>
                    <a:lnTo>
                      <a:pt x="19" y="1412"/>
                    </a:lnTo>
                    <a:lnTo>
                      <a:pt x="478" y="6"/>
                    </a:lnTo>
                    <a:lnTo>
                      <a:pt x="458" y="0"/>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3" name="Freeform 15"/>
              <p:cNvSpPr>
                <a:spLocks/>
              </p:cNvSpPr>
              <p:nvPr/>
            </p:nvSpPr>
            <p:spPr bwMode="auto">
              <a:xfrm>
                <a:off x="4131" y="2018"/>
                <a:ext cx="1001" cy="1663"/>
              </a:xfrm>
              <a:custGeom>
                <a:avLst/>
                <a:gdLst>
                  <a:gd name="T0" fmla="*/ 2445 w 3002"/>
                  <a:gd name="T1" fmla="*/ 217 h 4989"/>
                  <a:gd name="T2" fmla="*/ 1823 w 3002"/>
                  <a:gd name="T3" fmla="*/ 684 h 4989"/>
                  <a:gd name="T4" fmla="*/ 1297 w 3002"/>
                  <a:gd name="T5" fmla="*/ 1299 h 4989"/>
                  <a:gd name="T6" fmla="*/ 866 w 3002"/>
                  <a:gd name="T7" fmla="*/ 1990 h 4989"/>
                  <a:gd name="T8" fmla="*/ 527 w 3002"/>
                  <a:gd name="T9" fmla="*/ 2693 h 4989"/>
                  <a:gd name="T10" fmla="*/ 272 w 3002"/>
                  <a:gd name="T11" fmla="*/ 3340 h 4989"/>
                  <a:gd name="T12" fmla="*/ 102 w 3002"/>
                  <a:gd name="T13" fmla="*/ 3860 h 4989"/>
                  <a:gd name="T14" fmla="*/ 12 w 3002"/>
                  <a:gd name="T15" fmla="*/ 4191 h 4989"/>
                  <a:gd name="T16" fmla="*/ 155 w 3002"/>
                  <a:gd name="T17" fmla="*/ 4528 h 4989"/>
                  <a:gd name="T18" fmla="*/ 245 w 3002"/>
                  <a:gd name="T19" fmla="*/ 4891 h 4989"/>
                  <a:gd name="T20" fmla="*/ 455 w 3002"/>
                  <a:gd name="T21" fmla="*/ 4469 h 4989"/>
                  <a:gd name="T22" fmla="*/ 672 w 3002"/>
                  <a:gd name="T23" fmla="*/ 3885 h 4989"/>
                  <a:gd name="T24" fmla="*/ 870 w 3002"/>
                  <a:gd name="T25" fmla="*/ 3389 h 4989"/>
                  <a:gd name="T26" fmla="*/ 1074 w 3002"/>
                  <a:gd name="T27" fmla="*/ 2946 h 4989"/>
                  <a:gd name="T28" fmla="*/ 1300 w 3002"/>
                  <a:gd name="T29" fmla="*/ 2510 h 4989"/>
                  <a:gd name="T30" fmla="*/ 1576 w 3002"/>
                  <a:gd name="T31" fmla="*/ 2048 h 4989"/>
                  <a:gd name="T32" fmla="*/ 1919 w 3002"/>
                  <a:gd name="T33" fmla="*/ 1523 h 4989"/>
                  <a:gd name="T34" fmla="*/ 2352 w 3002"/>
                  <a:gd name="T35" fmla="*/ 895 h 4989"/>
                  <a:gd name="T36" fmla="*/ 2250 w 3002"/>
                  <a:gd name="T37" fmla="*/ 1095 h 4989"/>
                  <a:gd name="T38" fmla="*/ 1937 w 3002"/>
                  <a:gd name="T39" fmla="*/ 1613 h 4989"/>
                  <a:gd name="T40" fmla="*/ 1631 w 3002"/>
                  <a:gd name="T41" fmla="*/ 2142 h 4989"/>
                  <a:gd name="T42" fmla="*/ 1337 w 3002"/>
                  <a:gd name="T43" fmla="*/ 2677 h 4989"/>
                  <a:gd name="T44" fmla="*/ 1068 w 3002"/>
                  <a:gd name="T45" fmla="*/ 3219 h 4989"/>
                  <a:gd name="T46" fmla="*/ 827 w 3002"/>
                  <a:gd name="T47" fmla="*/ 3767 h 4989"/>
                  <a:gd name="T48" fmla="*/ 629 w 3002"/>
                  <a:gd name="T49" fmla="*/ 4311 h 4989"/>
                  <a:gd name="T50" fmla="*/ 480 w 3002"/>
                  <a:gd name="T51" fmla="*/ 4853 h 4989"/>
                  <a:gd name="T52" fmla="*/ 576 w 3002"/>
                  <a:gd name="T53" fmla="*/ 4893 h 4989"/>
                  <a:gd name="T54" fmla="*/ 790 w 3002"/>
                  <a:gd name="T55" fmla="*/ 4819 h 4989"/>
                  <a:gd name="T56" fmla="*/ 1019 w 3002"/>
                  <a:gd name="T57" fmla="*/ 4785 h 4989"/>
                  <a:gd name="T58" fmla="*/ 1225 w 3002"/>
                  <a:gd name="T59" fmla="*/ 4775 h 4989"/>
                  <a:gd name="T60" fmla="*/ 1547 w 3002"/>
                  <a:gd name="T61" fmla="*/ 4342 h 4989"/>
                  <a:gd name="T62" fmla="*/ 1829 w 3002"/>
                  <a:gd name="T63" fmla="*/ 3782 h 4989"/>
                  <a:gd name="T64" fmla="*/ 2052 w 3002"/>
                  <a:gd name="T65" fmla="*/ 3262 h 4989"/>
                  <a:gd name="T66" fmla="*/ 2256 w 3002"/>
                  <a:gd name="T67" fmla="*/ 2791 h 4989"/>
                  <a:gd name="T68" fmla="*/ 2408 w 3002"/>
                  <a:gd name="T69" fmla="*/ 2476 h 4989"/>
                  <a:gd name="T70" fmla="*/ 2538 w 3002"/>
                  <a:gd name="T71" fmla="*/ 2176 h 4989"/>
                  <a:gd name="T72" fmla="*/ 2476 w 3002"/>
                  <a:gd name="T73" fmla="*/ 2093 h 4989"/>
                  <a:gd name="T74" fmla="*/ 2309 w 3002"/>
                  <a:gd name="T75" fmla="*/ 2036 h 4989"/>
                  <a:gd name="T76" fmla="*/ 2133 w 3002"/>
                  <a:gd name="T77" fmla="*/ 1984 h 4989"/>
                  <a:gd name="T78" fmla="*/ 1980 w 3002"/>
                  <a:gd name="T79" fmla="*/ 1978 h 4989"/>
                  <a:gd name="T80" fmla="*/ 2027 w 3002"/>
                  <a:gd name="T81" fmla="*/ 1922 h 4989"/>
                  <a:gd name="T82" fmla="*/ 2207 w 3002"/>
                  <a:gd name="T83" fmla="*/ 1891 h 4989"/>
                  <a:gd name="T84" fmla="*/ 2429 w 3002"/>
                  <a:gd name="T85" fmla="*/ 1882 h 4989"/>
                  <a:gd name="T86" fmla="*/ 2656 w 3002"/>
                  <a:gd name="T87" fmla="*/ 1850 h 4989"/>
                  <a:gd name="T88" fmla="*/ 2786 w 3002"/>
                  <a:gd name="T89" fmla="*/ 1631 h 4989"/>
                  <a:gd name="T90" fmla="*/ 2878 w 3002"/>
                  <a:gd name="T91" fmla="*/ 1299 h 4989"/>
                  <a:gd name="T92" fmla="*/ 2804 w 3002"/>
                  <a:gd name="T93" fmla="*/ 1201 h 4989"/>
                  <a:gd name="T94" fmla="*/ 2649 w 3002"/>
                  <a:gd name="T95" fmla="*/ 1201 h 4989"/>
                  <a:gd name="T96" fmla="*/ 2494 w 3002"/>
                  <a:gd name="T97" fmla="*/ 1207 h 4989"/>
                  <a:gd name="T98" fmla="*/ 2352 w 3002"/>
                  <a:gd name="T99" fmla="*/ 1217 h 4989"/>
                  <a:gd name="T100" fmla="*/ 2429 w 3002"/>
                  <a:gd name="T101" fmla="*/ 1154 h 4989"/>
                  <a:gd name="T102" fmla="*/ 2594 w 3002"/>
                  <a:gd name="T103" fmla="*/ 1095 h 4989"/>
                  <a:gd name="T104" fmla="*/ 2764 w 3002"/>
                  <a:gd name="T105" fmla="*/ 1056 h 4989"/>
                  <a:gd name="T106" fmla="*/ 2925 w 3002"/>
                  <a:gd name="T107" fmla="*/ 1015 h 4989"/>
                  <a:gd name="T108" fmla="*/ 3002 w 3002"/>
                  <a:gd name="T109" fmla="*/ 313 h 49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02"/>
                  <a:gd name="T166" fmla="*/ 0 h 4989"/>
                  <a:gd name="T167" fmla="*/ 3002 w 3002"/>
                  <a:gd name="T168" fmla="*/ 4989 h 49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02" h="4989">
                    <a:moveTo>
                      <a:pt x="2978" y="0"/>
                    </a:moveTo>
                    <a:lnTo>
                      <a:pt x="2792" y="56"/>
                    </a:lnTo>
                    <a:lnTo>
                      <a:pt x="2615" y="130"/>
                    </a:lnTo>
                    <a:lnTo>
                      <a:pt x="2445" y="217"/>
                    </a:lnTo>
                    <a:lnTo>
                      <a:pt x="2278" y="315"/>
                    </a:lnTo>
                    <a:lnTo>
                      <a:pt x="2120" y="427"/>
                    </a:lnTo>
                    <a:lnTo>
                      <a:pt x="1968" y="550"/>
                    </a:lnTo>
                    <a:lnTo>
                      <a:pt x="1823" y="684"/>
                    </a:lnTo>
                    <a:lnTo>
                      <a:pt x="1680" y="826"/>
                    </a:lnTo>
                    <a:lnTo>
                      <a:pt x="1547" y="978"/>
                    </a:lnTo>
                    <a:lnTo>
                      <a:pt x="1421" y="1136"/>
                    </a:lnTo>
                    <a:lnTo>
                      <a:pt x="1297" y="1299"/>
                    </a:lnTo>
                    <a:lnTo>
                      <a:pt x="1182" y="1467"/>
                    </a:lnTo>
                    <a:lnTo>
                      <a:pt x="1071" y="1640"/>
                    </a:lnTo>
                    <a:lnTo>
                      <a:pt x="966" y="1813"/>
                    </a:lnTo>
                    <a:lnTo>
                      <a:pt x="866" y="1990"/>
                    </a:lnTo>
                    <a:lnTo>
                      <a:pt x="774" y="2166"/>
                    </a:lnTo>
                    <a:lnTo>
                      <a:pt x="688" y="2346"/>
                    </a:lnTo>
                    <a:lnTo>
                      <a:pt x="604" y="2519"/>
                    </a:lnTo>
                    <a:lnTo>
                      <a:pt x="527" y="2693"/>
                    </a:lnTo>
                    <a:lnTo>
                      <a:pt x="455" y="2863"/>
                    </a:lnTo>
                    <a:lnTo>
                      <a:pt x="390" y="3027"/>
                    </a:lnTo>
                    <a:lnTo>
                      <a:pt x="328" y="3185"/>
                    </a:lnTo>
                    <a:lnTo>
                      <a:pt x="272" y="3340"/>
                    </a:lnTo>
                    <a:lnTo>
                      <a:pt x="223" y="3481"/>
                    </a:lnTo>
                    <a:lnTo>
                      <a:pt x="180" y="3618"/>
                    </a:lnTo>
                    <a:lnTo>
                      <a:pt x="139" y="3746"/>
                    </a:lnTo>
                    <a:lnTo>
                      <a:pt x="102" y="3860"/>
                    </a:lnTo>
                    <a:lnTo>
                      <a:pt x="71" y="3962"/>
                    </a:lnTo>
                    <a:lnTo>
                      <a:pt x="47" y="4052"/>
                    </a:lnTo>
                    <a:lnTo>
                      <a:pt x="27" y="4128"/>
                    </a:lnTo>
                    <a:lnTo>
                      <a:pt x="12" y="4191"/>
                    </a:lnTo>
                    <a:lnTo>
                      <a:pt x="0" y="4234"/>
                    </a:lnTo>
                    <a:lnTo>
                      <a:pt x="65" y="4340"/>
                    </a:lnTo>
                    <a:lnTo>
                      <a:pt x="115" y="4436"/>
                    </a:lnTo>
                    <a:lnTo>
                      <a:pt x="155" y="4528"/>
                    </a:lnTo>
                    <a:lnTo>
                      <a:pt x="182" y="4618"/>
                    </a:lnTo>
                    <a:lnTo>
                      <a:pt x="204" y="4705"/>
                    </a:lnTo>
                    <a:lnTo>
                      <a:pt x="226" y="4797"/>
                    </a:lnTo>
                    <a:lnTo>
                      <a:pt x="245" y="4891"/>
                    </a:lnTo>
                    <a:lnTo>
                      <a:pt x="266" y="4989"/>
                    </a:lnTo>
                    <a:lnTo>
                      <a:pt x="331" y="4807"/>
                    </a:lnTo>
                    <a:lnTo>
                      <a:pt x="396" y="4634"/>
                    </a:lnTo>
                    <a:lnTo>
                      <a:pt x="455" y="4469"/>
                    </a:lnTo>
                    <a:lnTo>
                      <a:pt x="511" y="4314"/>
                    </a:lnTo>
                    <a:lnTo>
                      <a:pt x="566" y="4163"/>
                    </a:lnTo>
                    <a:lnTo>
                      <a:pt x="619" y="4020"/>
                    </a:lnTo>
                    <a:lnTo>
                      <a:pt x="672" y="3885"/>
                    </a:lnTo>
                    <a:lnTo>
                      <a:pt x="721" y="3754"/>
                    </a:lnTo>
                    <a:lnTo>
                      <a:pt x="774" y="3630"/>
                    </a:lnTo>
                    <a:lnTo>
                      <a:pt x="820" y="3507"/>
                    </a:lnTo>
                    <a:lnTo>
                      <a:pt x="870" y="3389"/>
                    </a:lnTo>
                    <a:lnTo>
                      <a:pt x="919" y="3275"/>
                    </a:lnTo>
                    <a:lnTo>
                      <a:pt x="968" y="3163"/>
                    </a:lnTo>
                    <a:lnTo>
                      <a:pt x="1021" y="3055"/>
                    </a:lnTo>
                    <a:lnTo>
                      <a:pt x="1074" y="2946"/>
                    </a:lnTo>
                    <a:lnTo>
                      <a:pt x="1127" y="2838"/>
                    </a:lnTo>
                    <a:lnTo>
                      <a:pt x="1182" y="2730"/>
                    </a:lnTo>
                    <a:lnTo>
                      <a:pt x="1241" y="2622"/>
                    </a:lnTo>
                    <a:lnTo>
                      <a:pt x="1300" y="2510"/>
                    </a:lnTo>
                    <a:lnTo>
                      <a:pt x="1365" y="2399"/>
                    </a:lnTo>
                    <a:lnTo>
                      <a:pt x="1429" y="2287"/>
                    </a:lnTo>
                    <a:lnTo>
                      <a:pt x="1501" y="2170"/>
                    </a:lnTo>
                    <a:lnTo>
                      <a:pt x="1576" y="2048"/>
                    </a:lnTo>
                    <a:lnTo>
                      <a:pt x="1653" y="1925"/>
                    </a:lnTo>
                    <a:lnTo>
                      <a:pt x="1737" y="1799"/>
                    </a:lnTo>
                    <a:lnTo>
                      <a:pt x="1827" y="1665"/>
                    </a:lnTo>
                    <a:lnTo>
                      <a:pt x="1919" y="1523"/>
                    </a:lnTo>
                    <a:lnTo>
                      <a:pt x="2018" y="1377"/>
                    </a:lnTo>
                    <a:lnTo>
                      <a:pt x="2123" y="1226"/>
                    </a:lnTo>
                    <a:lnTo>
                      <a:pt x="2235" y="1062"/>
                    </a:lnTo>
                    <a:lnTo>
                      <a:pt x="2352" y="895"/>
                    </a:lnTo>
                    <a:lnTo>
                      <a:pt x="2480" y="715"/>
                    </a:lnTo>
                    <a:lnTo>
                      <a:pt x="2402" y="842"/>
                    </a:lnTo>
                    <a:lnTo>
                      <a:pt x="2327" y="966"/>
                    </a:lnTo>
                    <a:lnTo>
                      <a:pt x="2250" y="1095"/>
                    </a:lnTo>
                    <a:lnTo>
                      <a:pt x="2172" y="1223"/>
                    </a:lnTo>
                    <a:lnTo>
                      <a:pt x="2096" y="1352"/>
                    </a:lnTo>
                    <a:lnTo>
                      <a:pt x="2015" y="1483"/>
                    </a:lnTo>
                    <a:lnTo>
                      <a:pt x="1937" y="1613"/>
                    </a:lnTo>
                    <a:lnTo>
                      <a:pt x="1860" y="1742"/>
                    </a:lnTo>
                    <a:lnTo>
                      <a:pt x="1782" y="1876"/>
                    </a:lnTo>
                    <a:lnTo>
                      <a:pt x="1709" y="2009"/>
                    </a:lnTo>
                    <a:lnTo>
                      <a:pt x="1631" y="2142"/>
                    </a:lnTo>
                    <a:lnTo>
                      <a:pt x="1557" y="2275"/>
                    </a:lnTo>
                    <a:lnTo>
                      <a:pt x="1482" y="2408"/>
                    </a:lnTo>
                    <a:lnTo>
                      <a:pt x="1411" y="2540"/>
                    </a:lnTo>
                    <a:lnTo>
                      <a:pt x="1337" y="2677"/>
                    </a:lnTo>
                    <a:lnTo>
                      <a:pt x="1269" y="2813"/>
                    </a:lnTo>
                    <a:lnTo>
                      <a:pt x="1201" y="2950"/>
                    </a:lnTo>
                    <a:lnTo>
                      <a:pt x="1133" y="3083"/>
                    </a:lnTo>
                    <a:lnTo>
                      <a:pt x="1068" y="3219"/>
                    </a:lnTo>
                    <a:lnTo>
                      <a:pt x="1003" y="3355"/>
                    </a:lnTo>
                    <a:lnTo>
                      <a:pt x="944" y="3491"/>
                    </a:lnTo>
                    <a:lnTo>
                      <a:pt x="886" y="3628"/>
                    </a:lnTo>
                    <a:lnTo>
                      <a:pt x="827" y="3767"/>
                    </a:lnTo>
                    <a:lnTo>
                      <a:pt x="774" y="3903"/>
                    </a:lnTo>
                    <a:lnTo>
                      <a:pt x="721" y="4040"/>
                    </a:lnTo>
                    <a:lnTo>
                      <a:pt x="674" y="4175"/>
                    </a:lnTo>
                    <a:lnTo>
                      <a:pt x="629" y="4311"/>
                    </a:lnTo>
                    <a:lnTo>
                      <a:pt x="588" y="4448"/>
                    </a:lnTo>
                    <a:lnTo>
                      <a:pt x="548" y="4583"/>
                    </a:lnTo>
                    <a:lnTo>
                      <a:pt x="511" y="4720"/>
                    </a:lnTo>
                    <a:lnTo>
                      <a:pt x="480" y="4853"/>
                    </a:lnTo>
                    <a:lnTo>
                      <a:pt x="452" y="4989"/>
                    </a:lnTo>
                    <a:lnTo>
                      <a:pt x="490" y="4955"/>
                    </a:lnTo>
                    <a:lnTo>
                      <a:pt x="533" y="4921"/>
                    </a:lnTo>
                    <a:lnTo>
                      <a:pt x="576" y="4893"/>
                    </a:lnTo>
                    <a:lnTo>
                      <a:pt x="625" y="4871"/>
                    </a:lnTo>
                    <a:lnTo>
                      <a:pt x="678" y="4850"/>
                    </a:lnTo>
                    <a:lnTo>
                      <a:pt x="733" y="4834"/>
                    </a:lnTo>
                    <a:lnTo>
                      <a:pt x="790" y="4819"/>
                    </a:lnTo>
                    <a:lnTo>
                      <a:pt x="848" y="4807"/>
                    </a:lnTo>
                    <a:lnTo>
                      <a:pt x="904" y="4797"/>
                    </a:lnTo>
                    <a:lnTo>
                      <a:pt x="962" y="4791"/>
                    </a:lnTo>
                    <a:lnTo>
                      <a:pt x="1019" y="4785"/>
                    </a:lnTo>
                    <a:lnTo>
                      <a:pt x="1074" y="4781"/>
                    </a:lnTo>
                    <a:lnTo>
                      <a:pt x="1127" y="4779"/>
                    </a:lnTo>
                    <a:lnTo>
                      <a:pt x="1176" y="4775"/>
                    </a:lnTo>
                    <a:lnTo>
                      <a:pt x="1225" y="4775"/>
                    </a:lnTo>
                    <a:lnTo>
                      <a:pt x="1269" y="4775"/>
                    </a:lnTo>
                    <a:lnTo>
                      <a:pt x="1368" y="4630"/>
                    </a:lnTo>
                    <a:lnTo>
                      <a:pt x="1461" y="4487"/>
                    </a:lnTo>
                    <a:lnTo>
                      <a:pt x="1547" y="4342"/>
                    </a:lnTo>
                    <a:lnTo>
                      <a:pt x="1625" y="4200"/>
                    </a:lnTo>
                    <a:lnTo>
                      <a:pt x="1699" y="4061"/>
                    </a:lnTo>
                    <a:lnTo>
                      <a:pt x="1768" y="3922"/>
                    </a:lnTo>
                    <a:lnTo>
                      <a:pt x="1829" y="3782"/>
                    </a:lnTo>
                    <a:lnTo>
                      <a:pt x="1888" y="3650"/>
                    </a:lnTo>
                    <a:lnTo>
                      <a:pt x="1944" y="3516"/>
                    </a:lnTo>
                    <a:lnTo>
                      <a:pt x="2000" y="3385"/>
                    </a:lnTo>
                    <a:lnTo>
                      <a:pt x="2052" y="3262"/>
                    </a:lnTo>
                    <a:lnTo>
                      <a:pt x="2102" y="3138"/>
                    </a:lnTo>
                    <a:lnTo>
                      <a:pt x="2154" y="3018"/>
                    </a:lnTo>
                    <a:lnTo>
                      <a:pt x="2204" y="2903"/>
                    </a:lnTo>
                    <a:lnTo>
                      <a:pt x="2256" y="2791"/>
                    </a:lnTo>
                    <a:lnTo>
                      <a:pt x="2309" y="2687"/>
                    </a:lnTo>
                    <a:lnTo>
                      <a:pt x="2343" y="2622"/>
                    </a:lnTo>
                    <a:lnTo>
                      <a:pt x="2378" y="2554"/>
                    </a:lnTo>
                    <a:lnTo>
                      <a:pt x="2408" y="2476"/>
                    </a:lnTo>
                    <a:lnTo>
                      <a:pt x="2439" y="2399"/>
                    </a:lnTo>
                    <a:lnTo>
                      <a:pt x="2470" y="2321"/>
                    </a:lnTo>
                    <a:lnTo>
                      <a:pt x="2504" y="2244"/>
                    </a:lnTo>
                    <a:lnTo>
                      <a:pt x="2538" y="2176"/>
                    </a:lnTo>
                    <a:lnTo>
                      <a:pt x="2572" y="2111"/>
                    </a:lnTo>
                    <a:lnTo>
                      <a:pt x="2544" y="2107"/>
                    </a:lnTo>
                    <a:lnTo>
                      <a:pt x="2510" y="2101"/>
                    </a:lnTo>
                    <a:lnTo>
                      <a:pt x="2476" y="2093"/>
                    </a:lnTo>
                    <a:lnTo>
                      <a:pt x="2439" y="2080"/>
                    </a:lnTo>
                    <a:lnTo>
                      <a:pt x="2396" y="2068"/>
                    </a:lnTo>
                    <a:lnTo>
                      <a:pt x="2355" y="2052"/>
                    </a:lnTo>
                    <a:lnTo>
                      <a:pt x="2309" y="2036"/>
                    </a:lnTo>
                    <a:lnTo>
                      <a:pt x="2266" y="2021"/>
                    </a:lnTo>
                    <a:lnTo>
                      <a:pt x="2223" y="2005"/>
                    </a:lnTo>
                    <a:lnTo>
                      <a:pt x="2176" y="1993"/>
                    </a:lnTo>
                    <a:lnTo>
                      <a:pt x="2133" y="1984"/>
                    </a:lnTo>
                    <a:lnTo>
                      <a:pt x="2092" y="1978"/>
                    </a:lnTo>
                    <a:lnTo>
                      <a:pt x="2052" y="1972"/>
                    </a:lnTo>
                    <a:lnTo>
                      <a:pt x="2015" y="1972"/>
                    </a:lnTo>
                    <a:lnTo>
                      <a:pt x="1980" y="1978"/>
                    </a:lnTo>
                    <a:lnTo>
                      <a:pt x="1950" y="1990"/>
                    </a:lnTo>
                    <a:lnTo>
                      <a:pt x="1968" y="1962"/>
                    </a:lnTo>
                    <a:lnTo>
                      <a:pt x="1996" y="1940"/>
                    </a:lnTo>
                    <a:lnTo>
                      <a:pt x="2027" y="1922"/>
                    </a:lnTo>
                    <a:lnTo>
                      <a:pt x="2068" y="1909"/>
                    </a:lnTo>
                    <a:lnTo>
                      <a:pt x="2111" y="1901"/>
                    </a:lnTo>
                    <a:lnTo>
                      <a:pt x="2157" y="1895"/>
                    </a:lnTo>
                    <a:lnTo>
                      <a:pt x="2207" y="1891"/>
                    </a:lnTo>
                    <a:lnTo>
                      <a:pt x="2260" y="1888"/>
                    </a:lnTo>
                    <a:lnTo>
                      <a:pt x="2315" y="1885"/>
                    </a:lnTo>
                    <a:lnTo>
                      <a:pt x="2370" y="1885"/>
                    </a:lnTo>
                    <a:lnTo>
                      <a:pt x="2429" y="1882"/>
                    </a:lnTo>
                    <a:lnTo>
                      <a:pt x="2488" y="1879"/>
                    </a:lnTo>
                    <a:lnTo>
                      <a:pt x="2544" y="1872"/>
                    </a:lnTo>
                    <a:lnTo>
                      <a:pt x="2600" y="1864"/>
                    </a:lnTo>
                    <a:lnTo>
                      <a:pt x="2656" y="1850"/>
                    </a:lnTo>
                    <a:lnTo>
                      <a:pt x="2708" y="1836"/>
                    </a:lnTo>
                    <a:lnTo>
                      <a:pt x="2739" y="1770"/>
                    </a:lnTo>
                    <a:lnTo>
                      <a:pt x="2764" y="1703"/>
                    </a:lnTo>
                    <a:lnTo>
                      <a:pt x="2786" y="1631"/>
                    </a:lnTo>
                    <a:lnTo>
                      <a:pt x="2807" y="1556"/>
                    </a:lnTo>
                    <a:lnTo>
                      <a:pt x="2829" y="1479"/>
                    </a:lnTo>
                    <a:lnTo>
                      <a:pt x="2851" y="1393"/>
                    </a:lnTo>
                    <a:lnTo>
                      <a:pt x="2878" y="1299"/>
                    </a:lnTo>
                    <a:lnTo>
                      <a:pt x="2909" y="1201"/>
                    </a:lnTo>
                    <a:lnTo>
                      <a:pt x="2876" y="1201"/>
                    </a:lnTo>
                    <a:lnTo>
                      <a:pt x="2841" y="1201"/>
                    </a:lnTo>
                    <a:lnTo>
                      <a:pt x="2804" y="1201"/>
                    </a:lnTo>
                    <a:lnTo>
                      <a:pt x="2767" y="1201"/>
                    </a:lnTo>
                    <a:lnTo>
                      <a:pt x="2729" y="1201"/>
                    </a:lnTo>
                    <a:lnTo>
                      <a:pt x="2690" y="1201"/>
                    </a:lnTo>
                    <a:lnTo>
                      <a:pt x="2649" y="1201"/>
                    </a:lnTo>
                    <a:lnTo>
                      <a:pt x="2612" y="1201"/>
                    </a:lnTo>
                    <a:lnTo>
                      <a:pt x="2572" y="1205"/>
                    </a:lnTo>
                    <a:lnTo>
                      <a:pt x="2531" y="1205"/>
                    </a:lnTo>
                    <a:lnTo>
                      <a:pt x="2494" y="1207"/>
                    </a:lnTo>
                    <a:lnTo>
                      <a:pt x="2454" y="1207"/>
                    </a:lnTo>
                    <a:lnTo>
                      <a:pt x="2421" y="1211"/>
                    </a:lnTo>
                    <a:lnTo>
                      <a:pt x="2386" y="1213"/>
                    </a:lnTo>
                    <a:lnTo>
                      <a:pt x="2352" y="1217"/>
                    </a:lnTo>
                    <a:lnTo>
                      <a:pt x="2321" y="1219"/>
                    </a:lnTo>
                    <a:lnTo>
                      <a:pt x="2355" y="1195"/>
                    </a:lnTo>
                    <a:lnTo>
                      <a:pt x="2392" y="1173"/>
                    </a:lnTo>
                    <a:lnTo>
                      <a:pt x="2429" y="1154"/>
                    </a:lnTo>
                    <a:lnTo>
                      <a:pt x="2470" y="1136"/>
                    </a:lnTo>
                    <a:lnTo>
                      <a:pt x="2510" y="1121"/>
                    </a:lnTo>
                    <a:lnTo>
                      <a:pt x="2550" y="1109"/>
                    </a:lnTo>
                    <a:lnTo>
                      <a:pt x="2594" y="1095"/>
                    </a:lnTo>
                    <a:lnTo>
                      <a:pt x="2637" y="1083"/>
                    </a:lnTo>
                    <a:lnTo>
                      <a:pt x="2680" y="1074"/>
                    </a:lnTo>
                    <a:lnTo>
                      <a:pt x="2723" y="1064"/>
                    </a:lnTo>
                    <a:lnTo>
                      <a:pt x="2764" y="1056"/>
                    </a:lnTo>
                    <a:lnTo>
                      <a:pt x="2807" y="1046"/>
                    </a:lnTo>
                    <a:lnTo>
                      <a:pt x="2847" y="1037"/>
                    </a:lnTo>
                    <a:lnTo>
                      <a:pt x="2888" y="1028"/>
                    </a:lnTo>
                    <a:lnTo>
                      <a:pt x="2925" y="1015"/>
                    </a:lnTo>
                    <a:lnTo>
                      <a:pt x="2962" y="1005"/>
                    </a:lnTo>
                    <a:lnTo>
                      <a:pt x="2984" y="842"/>
                    </a:lnTo>
                    <a:lnTo>
                      <a:pt x="2999" y="603"/>
                    </a:lnTo>
                    <a:lnTo>
                      <a:pt x="3002" y="313"/>
                    </a:lnTo>
                    <a:lnTo>
                      <a:pt x="2978" y="0"/>
                    </a:lnTo>
                    <a:close/>
                  </a:path>
                </a:pathLst>
              </a:custGeom>
              <a:solidFill>
                <a:srgbClr val="FFFFFF">
                  <a:alpha val="50195"/>
                </a:srgbClr>
              </a:solidFill>
              <a:ln w="11113">
                <a:solidFill>
                  <a:srgbClr val="000000"/>
                </a:solidFill>
                <a:prstDash val="solid"/>
                <a:round/>
                <a:headEnd/>
                <a:tailEnd/>
              </a:ln>
            </p:spPr>
            <p:txBody>
              <a:bodyPr lIns="16" tIns="8" rIns="16" bIns="8">
                <a:spAutoFit/>
              </a:bodyPr>
              <a:lstStyle/>
              <a:p>
                <a:endParaRPr lang="ar-SA"/>
              </a:p>
            </p:txBody>
          </p:sp>
          <p:sp>
            <p:nvSpPr>
              <p:cNvPr id="5134" name="Freeform 16"/>
              <p:cNvSpPr>
                <a:spLocks/>
              </p:cNvSpPr>
              <p:nvPr/>
            </p:nvSpPr>
            <p:spPr bwMode="auto">
              <a:xfrm>
                <a:off x="4028" y="3883"/>
                <a:ext cx="207" cy="429"/>
              </a:xfrm>
              <a:custGeom>
                <a:avLst/>
                <a:gdLst>
                  <a:gd name="T0" fmla="*/ 375 w 623"/>
                  <a:gd name="T1" fmla="*/ 33 h 1288"/>
                  <a:gd name="T2" fmla="*/ 396 w 623"/>
                  <a:gd name="T3" fmla="*/ 55 h 1288"/>
                  <a:gd name="T4" fmla="*/ 418 w 623"/>
                  <a:gd name="T5" fmla="*/ 71 h 1288"/>
                  <a:gd name="T6" fmla="*/ 439 w 623"/>
                  <a:gd name="T7" fmla="*/ 86 h 1288"/>
                  <a:gd name="T8" fmla="*/ 465 w 623"/>
                  <a:gd name="T9" fmla="*/ 92 h 1288"/>
                  <a:gd name="T10" fmla="*/ 496 w 623"/>
                  <a:gd name="T11" fmla="*/ 90 h 1288"/>
                  <a:gd name="T12" fmla="*/ 530 w 623"/>
                  <a:gd name="T13" fmla="*/ 74 h 1288"/>
                  <a:gd name="T14" fmla="*/ 570 w 623"/>
                  <a:gd name="T15" fmla="*/ 47 h 1288"/>
                  <a:gd name="T16" fmla="*/ 616 w 623"/>
                  <a:gd name="T17" fmla="*/ 0 h 1288"/>
                  <a:gd name="T18" fmla="*/ 623 w 623"/>
                  <a:gd name="T19" fmla="*/ 9 h 1288"/>
                  <a:gd name="T20" fmla="*/ 623 w 623"/>
                  <a:gd name="T21" fmla="*/ 27 h 1288"/>
                  <a:gd name="T22" fmla="*/ 620 w 623"/>
                  <a:gd name="T23" fmla="*/ 59 h 1288"/>
                  <a:gd name="T24" fmla="*/ 610 w 623"/>
                  <a:gd name="T25" fmla="*/ 96 h 1288"/>
                  <a:gd name="T26" fmla="*/ 598 w 623"/>
                  <a:gd name="T27" fmla="*/ 145 h 1288"/>
                  <a:gd name="T28" fmla="*/ 582 w 623"/>
                  <a:gd name="T29" fmla="*/ 198 h 1288"/>
                  <a:gd name="T30" fmla="*/ 564 w 623"/>
                  <a:gd name="T31" fmla="*/ 257 h 1288"/>
                  <a:gd name="T32" fmla="*/ 545 w 623"/>
                  <a:gd name="T33" fmla="*/ 321 h 1288"/>
                  <a:gd name="T34" fmla="*/ 527 w 623"/>
                  <a:gd name="T35" fmla="*/ 362 h 1288"/>
                  <a:gd name="T36" fmla="*/ 486 w 623"/>
                  <a:gd name="T37" fmla="*/ 417 h 1288"/>
                  <a:gd name="T38" fmla="*/ 433 w 623"/>
                  <a:gd name="T39" fmla="*/ 486 h 1288"/>
                  <a:gd name="T40" fmla="*/ 372 w 623"/>
                  <a:gd name="T41" fmla="*/ 560 h 1288"/>
                  <a:gd name="T42" fmla="*/ 307 w 623"/>
                  <a:gd name="T43" fmla="*/ 637 h 1288"/>
                  <a:gd name="T44" fmla="*/ 241 w 623"/>
                  <a:gd name="T45" fmla="*/ 715 h 1288"/>
                  <a:gd name="T46" fmla="*/ 183 w 623"/>
                  <a:gd name="T47" fmla="*/ 790 h 1288"/>
                  <a:gd name="T48" fmla="*/ 133 w 623"/>
                  <a:gd name="T49" fmla="*/ 851 h 1288"/>
                  <a:gd name="T50" fmla="*/ 87 w 623"/>
                  <a:gd name="T51" fmla="*/ 947 h 1288"/>
                  <a:gd name="T52" fmla="*/ 78 w 623"/>
                  <a:gd name="T53" fmla="*/ 1024 h 1288"/>
                  <a:gd name="T54" fmla="*/ 94 w 623"/>
                  <a:gd name="T55" fmla="*/ 1080 h 1288"/>
                  <a:gd name="T56" fmla="*/ 118 w 623"/>
                  <a:gd name="T57" fmla="*/ 1127 h 1288"/>
                  <a:gd name="T58" fmla="*/ 143 w 623"/>
                  <a:gd name="T59" fmla="*/ 1164 h 1288"/>
                  <a:gd name="T60" fmla="*/ 159 w 623"/>
                  <a:gd name="T61" fmla="*/ 1200 h 1288"/>
                  <a:gd name="T62" fmla="*/ 149 w 623"/>
                  <a:gd name="T63" fmla="*/ 1237 h 1288"/>
                  <a:gd name="T64" fmla="*/ 102 w 623"/>
                  <a:gd name="T65" fmla="*/ 1284 h 1288"/>
                  <a:gd name="T66" fmla="*/ 72 w 623"/>
                  <a:gd name="T67" fmla="*/ 1288 h 1288"/>
                  <a:gd name="T68" fmla="*/ 47 w 623"/>
                  <a:gd name="T69" fmla="*/ 1288 h 1288"/>
                  <a:gd name="T70" fmla="*/ 28 w 623"/>
                  <a:gd name="T71" fmla="*/ 1278 h 1288"/>
                  <a:gd name="T72" fmla="*/ 16 w 623"/>
                  <a:gd name="T73" fmla="*/ 1268 h 1288"/>
                  <a:gd name="T74" fmla="*/ 6 w 623"/>
                  <a:gd name="T75" fmla="*/ 1253 h 1288"/>
                  <a:gd name="T76" fmla="*/ 0 w 623"/>
                  <a:gd name="T77" fmla="*/ 1237 h 1288"/>
                  <a:gd name="T78" fmla="*/ 0 w 623"/>
                  <a:gd name="T79" fmla="*/ 1223 h 1288"/>
                  <a:gd name="T80" fmla="*/ 0 w 623"/>
                  <a:gd name="T81" fmla="*/ 1204 h 1288"/>
                  <a:gd name="T82" fmla="*/ 10 w 623"/>
                  <a:gd name="T83" fmla="*/ 1135 h 1288"/>
                  <a:gd name="T84" fmla="*/ 22 w 623"/>
                  <a:gd name="T85" fmla="*/ 1076 h 1288"/>
                  <a:gd name="T86" fmla="*/ 43 w 623"/>
                  <a:gd name="T87" fmla="*/ 994 h 1288"/>
                  <a:gd name="T88" fmla="*/ 81 w 623"/>
                  <a:gd name="T89" fmla="*/ 847 h 1288"/>
                  <a:gd name="T90" fmla="*/ 115 w 623"/>
                  <a:gd name="T91" fmla="*/ 737 h 1288"/>
                  <a:gd name="T92" fmla="*/ 159 w 623"/>
                  <a:gd name="T93" fmla="*/ 606 h 1288"/>
                  <a:gd name="T94" fmla="*/ 202 w 623"/>
                  <a:gd name="T95" fmla="*/ 470 h 1288"/>
                  <a:gd name="T96" fmla="*/ 249 w 623"/>
                  <a:gd name="T97" fmla="*/ 333 h 1288"/>
                  <a:gd name="T98" fmla="*/ 292 w 623"/>
                  <a:gd name="T99" fmla="*/ 210 h 1288"/>
                  <a:gd name="T100" fmla="*/ 329 w 623"/>
                  <a:gd name="T101" fmla="*/ 111 h 1288"/>
                  <a:gd name="T102" fmla="*/ 357 w 623"/>
                  <a:gd name="T103" fmla="*/ 49 h 1288"/>
                  <a:gd name="T104" fmla="*/ 375 w 623"/>
                  <a:gd name="T105" fmla="*/ 33 h 12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3"/>
                  <a:gd name="T160" fmla="*/ 0 h 1288"/>
                  <a:gd name="T161" fmla="*/ 623 w 623"/>
                  <a:gd name="T162" fmla="*/ 1288 h 12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3" h="1288">
                    <a:moveTo>
                      <a:pt x="375" y="33"/>
                    </a:moveTo>
                    <a:lnTo>
                      <a:pt x="396" y="55"/>
                    </a:lnTo>
                    <a:lnTo>
                      <a:pt x="418" y="71"/>
                    </a:lnTo>
                    <a:lnTo>
                      <a:pt x="439" y="86"/>
                    </a:lnTo>
                    <a:lnTo>
                      <a:pt x="465" y="92"/>
                    </a:lnTo>
                    <a:lnTo>
                      <a:pt x="496" y="90"/>
                    </a:lnTo>
                    <a:lnTo>
                      <a:pt x="530" y="74"/>
                    </a:lnTo>
                    <a:lnTo>
                      <a:pt x="570" y="47"/>
                    </a:lnTo>
                    <a:lnTo>
                      <a:pt x="616" y="0"/>
                    </a:lnTo>
                    <a:lnTo>
                      <a:pt x="623" y="9"/>
                    </a:lnTo>
                    <a:lnTo>
                      <a:pt x="623" y="27"/>
                    </a:lnTo>
                    <a:lnTo>
                      <a:pt x="620" y="59"/>
                    </a:lnTo>
                    <a:lnTo>
                      <a:pt x="610" y="96"/>
                    </a:lnTo>
                    <a:lnTo>
                      <a:pt x="598" y="145"/>
                    </a:lnTo>
                    <a:lnTo>
                      <a:pt x="582" y="198"/>
                    </a:lnTo>
                    <a:lnTo>
                      <a:pt x="564" y="257"/>
                    </a:lnTo>
                    <a:lnTo>
                      <a:pt x="545" y="321"/>
                    </a:lnTo>
                    <a:lnTo>
                      <a:pt x="527" y="362"/>
                    </a:lnTo>
                    <a:lnTo>
                      <a:pt x="486" y="417"/>
                    </a:lnTo>
                    <a:lnTo>
                      <a:pt x="433" y="486"/>
                    </a:lnTo>
                    <a:lnTo>
                      <a:pt x="372" y="560"/>
                    </a:lnTo>
                    <a:lnTo>
                      <a:pt x="307" y="637"/>
                    </a:lnTo>
                    <a:lnTo>
                      <a:pt x="241" y="715"/>
                    </a:lnTo>
                    <a:lnTo>
                      <a:pt x="183" y="790"/>
                    </a:lnTo>
                    <a:lnTo>
                      <a:pt x="133" y="851"/>
                    </a:lnTo>
                    <a:lnTo>
                      <a:pt x="87" y="947"/>
                    </a:lnTo>
                    <a:lnTo>
                      <a:pt x="78" y="1024"/>
                    </a:lnTo>
                    <a:lnTo>
                      <a:pt x="94" y="1080"/>
                    </a:lnTo>
                    <a:lnTo>
                      <a:pt x="118" y="1127"/>
                    </a:lnTo>
                    <a:lnTo>
                      <a:pt x="143" y="1164"/>
                    </a:lnTo>
                    <a:lnTo>
                      <a:pt x="159" y="1200"/>
                    </a:lnTo>
                    <a:lnTo>
                      <a:pt x="149" y="1237"/>
                    </a:lnTo>
                    <a:lnTo>
                      <a:pt x="102" y="1284"/>
                    </a:lnTo>
                    <a:lnTo>
                      <a:pt x="72" y="1288"/>
                    </a:lnTo>
                    <a:lnTo>
                      <a:pt x="47" y="1288"/>
                    </a:lnTo>
                    <a:lnTo>
                      <a:pt x="28" y="1278"/>
                    </a:lnTo>
                    <a:lnTo>
                      <a:pt x="16" y="1268"/>
                    </a:lnTo>
                    <a:lnTo>
                      <a:pt x="6" y="1253"/>
                    </a:lnTo>
                    <a:lnTo>
                      <a:pt x="0" y="1237"/>
                    </a:lnTo>
                    <a:lnTo>
                      <a:pt x="0" y="1223"/>
                    </a:lnTo>
                    <a:lnTo>
                      <a:pt x="0" y="1204"/>
                    </a:lnTo>
                    <a:lnTo>
                      <a:pt x="10" y="1135"/>
                    </a:lnTo>
                    <a:lnTo>
                      <a:pt x="22" y="1076"/>
                    </a:lnTo>
                    <a:lnTo>
                      <a:pt x="43" y="994"/>
                    </a:lnTo>
                    <a:lnTo>
                      <a:pt x="81" y="847"/>
                    </a:lnTo>
                    <a:lnTo>
                      <a:pt x="115" y="737"/>
                    </a:lnTo>
                    <a:lnTo>
                      <a:pt x="159" y="606"/>
                    </a:lnTo>
                    <a:lnTo>
                      <a:pt x="202" y="470"/>
                    </a:lnTo>
                    <a:lnTo>
                      <a:pt x="249" y="333"/>
                    </a:lnTo>
                    <a:lnTo>
                      <a:pt x="292" y="210"/>
                    </a:lnTo>
                    <a:lnTo>
                      <a:pt x="329" y="111"/>
                    </a:lnTo>
                    <a:lnTo>
                      <a:pt x="357" y="49"/>
                    </a:lnTo>
                    <a:lnTo>
                      <a:pt x="375" y="33"/>
                    </a:lnTo>
                    <a:close/>
                  </a:path>
                </a:pathLst>
              </a:custGeom>
              <a:solidFill>
                <a:srgbClr val="000000">
                  <a:alpha val="50195"/>
                </a:srgbClr>
              </a:solidFill>
              <a:ln w="11113">
                <a:solidFill>
                  <a:srgbClr val="000000"/>
                </a:solidFill>
                <a:prstDash val="solid"/>
                <a:round/>
                <a:headEnd/>
                <a:tailEnd/>
              </a:ln>
            </p:spPr>
            <p:txBody>
              <a:bodyPr lIns="16" tIns="8" rIns="16" bIns="8">
                <a:spAutoFit/>
              </a:bodyPr>
              <a:lstStyle/>
              <a:p>
                <a:endParaRPr lang="ar-SA"/>
              </a:p>
            </p:txBody>
          </p:sp>
          <p:sp>
            <p:nvSpPr>
              <p:cNvPr id="5135" name="Freeform 17"/>
              <p:cNvSpPr>
                <a:spLocks/>
              </p:cNvSpPr>
              <p:nvPr/>
            </p:nvSpPr>
            <p:spPr bwMode="auto">
              <a:xfrm>
                <a:off x="4041" y="4259"/>
                <a:ext cx="8" cy="35"/>
              </a:xfrm>
              <a:custGeom>
                <a:avLst/>
                <a:gdLst>
                  <a:gd name="T0" fmla="*/ 10 w 24"/>
                  <a:gd name="T1" fmla="*/ 0 h 106"/>
                  <a:gd name="T2" fmla="*/ 2 w 24"/>
                  <a:gd name="T3" fmla="*/ 31 h 106"/>
                  <a:gd name="T4" fmla="*/ 0 w 24"/>
                  <a:gd name="T5" fmla="*/ 65 h 106"/>
                  <a:gd name="T6" fmla="*/ 0 w 24"/>
                  <a:gd name="T7" fmla="*/ 96 h 106"/>
                  <a:gd name="T8" fmla="*/ 12 w 24"/>
                  <a:gd name="T9" fmla="*/ 106 h 106"/>
                  <a:gd name="T10" fmla="*/ 24 w 24"/>
                  <a:gd name="T11" fmla="*/ 94 h 106"/>
                  <a:gd name="T12" fmla="*/ 24 w 24"/>
                  <a:gd name="T13" fmla="*/ 65 h 106"/>
                  <a:gd name="T14" fmla="*/ 18 w 24"/>
                  <a:gd name="T15" fmla="*/ 31 h 106"/>
                  <a:gd name="T16" fmla="*/ 10 w 24"/>
                  <a:gd name="T17" fmla="*/ 0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06"/>
                  <a:gd name="T29" fmla="*/ 24 w 24"/>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06">
                    <a:moveTo>
                      <a:pt x="10" y="0"/>
                    </a:moveTo>
                    <a:lnTo>
                      <a:pt x="2" y="31"/>
                    </a:lnTo>
                    <a:lnTo>
                      <a:pt x="0" y="65"/>
                    </a:lnTo>
                    <a:lnTo>
                      <a:pt x="0" y="96"/>
                    </a:lnTo>
                    <a:lnTo>
                      <a:pt x="12" y="106"/>
                    </a:lnTo>
                    <a:lnTo>
                      <a:pt x="24" y="94"/>
                    </a:lnTo>
                    <a:lnTo>
                      <a:pt x="24" y="65"/>
                    </a:lnTo>
                    <a:lnTo>
                      <a:pt x="18" y="31"/>
                    </a:lnTo>
                    <a:lnTo>
                      <a:pt x="10" y="0"/>
                    </a:lnTo>
                    <a:close/>
                  </a:path>
                </a:pathLst>
              </a:custGeom>
              <a:solidFill>
                <a:srgbClr val="FFFFFF">
                  <a:alpha val="50195"/>
                </a:srgbClr>
              </a:solidFill>
              <a:ln w="9525">
                <a:noFill/>
                <a:round/>
                <a:headEnd/>
                <a:tailEnd/>
              </a:ln>
            </p:spPr>
            <p:txBody>
              <a:bodyPr lIns="16" tIns="8" rIns="16" bIns="8">
                <a:spAutoFit/>
              </a:bodyPr>
              <a:lstStyle/>
              <a:p>
                <a:endParaRPr lang="ar-SA"/>
              </a:p>
            </p:txBody>
          </p:sp>
        </p:grpSp>
      </p:grpSp>
      <p:sp>
        <p:nvSpPr>
          <p:cNvPr id="21" name="مستطيل 20"/>
          <p:cNvSpPr/>
          <p:nvPr/>
        </p:nvSpPr>
        <p:spPr>
          <a:xfrm>
            <a:off x="3929058" y="1142984"/>
            <a:ext cx="4357718" cy="369332"/>
          </a:xfrm>
          <a:prstGeom prst="rect">
            <a:avLst/>
          </a:prstGeom>
        </p:spPr>
        <p:txBody>
          <a:bodyPr wrap="square">
            <a:spAutoFit/>
          </a:bodyPr>
          <a:lstStyle/>
          <a:p>
            <a:pPr algn="ctr"/>
            <a:endParaRPr lang="ar-SA" dirty="0"/>
          </a:p>
        </p:txBody>
      </p:sp>
      <p:sp>
        <p:nvSpPr>
          <p:cNvPr id="22" name="مستطيل 21"/>
          <p:cNvSpPr/>
          <p:nvPr/>
        </p:nvSpPr>
        <p:spPr>
          <a:xfrm>
            <a:off x="2286000" y="571481"/>
            <a:ext cx="5072082" cy="400110"/>
          </a:xfrm>
          <a:prstGeom prst="rect">
            <a:avLst/>
          </a:prstGeom>
        </p:spPr>
        <p:txBody>
          <a:bodyPr wrap="square">
            <a:spAutoFit/>
          </a:bodyPr>
          <a:lstStyle/>
          <a:p>
            <a:pPr algn="ctr"/>
            <a:endParaRPr lang="ar-SA" sz="2000" dirty="0"/>
          </a:p>
        </p:txBody>
      </p:sp>
      <p:sp>
        <p:nvSpPr>
          <p:cNvPr id="23" name="مستطيل 22"/>
          <p:cNvSpPr/>
          <p:nvPr/>
        </p:nvSpPr>
        <p:spPr>
          <a:xfrm>
            <a:off x="3786182" y="1071546"/>
            <a:ext cx="4071966" cy="400110"/>
          </a:xfrm>
          <a:prstGeom prst="rect">
            <a:avLst/>
          </a:prstGeom>
        </p:spPr>
        <p:txBody>
          <a:bodyPr wrap="square">
            <a:spAutoFit/>
          </a:bodyPr>
          <a:lstStyle/>
          <a:p>
            <a:pPr algn="ctr">
              <a:buFontTx/>
              <a:buNone/>
            </a:pPr>
            <a:endParaRPr lang="en-US" sz="2000" dirty="0">
              <a:solidFill>
                <a:srgbClr val="09121B"/>
              </a:solidFill>
            </a:endParaRPr>
          </a:p>
        </p:txBody>
      </p:sp>
      <p:sp>
        <p:nvSpPr>
          <p:cNvPr id="25" name="مستطيل 24"/>
          <p:cNvSpPr/>
          <p:nvPr/>
        </p:nvSpPr>
        <p:spPr>
          <a:xfrm>
            <a:off x="3606832" y="1142984"/>
            <a:ext cx="4394192" cy="369332"/>
          </a:xfrm>
          <a:prstGeom prst="rect">
            <a:avLst/>
          </a:prstGeom>
        </p:spPr>
        <p:txBody>
          <a:bodyPr wrap="square">
            <a:spAutoFit/>
          </a:bodyPr>
          <a:lstStyle/>
          <a:p>
            <a:pPr>
              <a:defRPr/>
            </a:pPr>
            <a:endParaRPr lang="ar-SA"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4" name="مستطيل 23"/>
          <p:cNvSpPr/>
          <p:nvPr/>
        </p:nvSpPr>
        <p:spPr>
          <a:xfrm>
            <a:off x="3610038" y="500042"/>
            <a:ext cx="3748044" cy="369332"/>
          </a:xfrm>
          <a:prstGeom prst="rect">
            <a:avLst/>
          </a:prstGeom>
        </p:spPr>
        <p:txBody>
          <a:bodyPr wrap="square">
            <a:spAutoFit/>
          </a:bodyPr>
          <a:lstStyle/>
          <a:p>
            <a:endParaRPr lang="ar-SA" dirty="0"/>
          </a:p>
        </p:txBody>
      </p:sp>
      <p:sp>
        <p:nvSpPr>
          <p:cNvPr id="26" name="مستطيل 25"/>
          <p:cNvSpPr/>
          <p:nvPr/>
        </p:nvSpPr>
        <p:spPr>
          <a:xfrm>
            <a:off x="3143240" y="1214422"/>
            <a:ext cx="4714908" cy="400110"/>
          </a:xfrm>
          <a:prstGeom prst="rect">
            <a:avLst/>
          </a:prstGeom>
        </p:spPr>
        <p:txBody>
          <a:bodyPr wrap="square">
            <a:spAutoFit/>
          </a:bodyPr>
          <a:lstStyle/>
          <a:p>
            <a:endParaRPr lang="en-US" sz="2000" dirty="0"/>
          </a:p>
        </p:txBody>
      </p:sp>
      <p:sp>
        <p:nvSpPr>
          <p:cNvPr id="27" name="مستطيل 26"/>
          <p:cNvSpPr/>
          <p:nvPr/>
        </p:nvSpPr>
        <p:spPr>
          <a:xfrm>
            <a:off x="3720646" y="500042"/>
            <a:ext cx="3637436" cy="369332"/>
          </a:xfrm>
          <a:prstGeom prst="rect">
            <a:avLst/>
          </a:prstGeom>
        </p:spPr>
        <p:txBody>
          <a:bodyPr wrap="square">
            <a:spAutoFit/>
          </a:bodyPr>
          <a:lstStyle/>
          <a:p>
            <a:endParaRPr lang="ar-SA" dirty="0"/>
          </a:p>
        </p:txBody>
      </p:sp>
      <p:sp>
        <p:nvSpPr>
          <p:cNvPr id="28" name="مستطيل 27"/>
          <p:cNvSpPr/>
          <p:nvPr/>
        </p:nvSpPr>
        <p:spPr>
          <a:xfrm>
            <a:off x="4000496" y="500042"/>
            <a:ext cx="3071834" cy="461665"/>
          </a:xfrm>
          <a:prstGeom prst="rect">
            <a:avLst/>
          </a:prstGeom>
        </p:spPr>
        <p:txBody>
          <a:bodyPr wrap="square">
            <a:spAutoFit/>
          </a:bodyPr>
          <a:lstStyle/>
          <a:p>
            <a:pPr algn="ctr"/>
            <a:r>
              <a:rPr lang="ar-SA"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فوائد الجودة</a:t>
            </a:r>
            <a:endPar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0" name="مستطيل 29"/>
          <p:cNvSpPr/>
          <p:nvPr/>
        </p:nvSpPr>
        <p:spPr>
          <a:xfrm>
            <a:off x="2714612" y="1028343"/>
            <a:ext cx="5286412" cy="4524315"/>
          </a:xfrm>
          <a:prstGeom prst="rect">
            <a:avLst/>
          </a:prstGeom>
        </p:spPr>
        <p:txBody>
          <a:bodyPr wrap="square">
            <a:spAutoFit/>
          </a:bodyPr>
          <a:lstStyle/>
          <a:p>
            <a:pPr>
              <a:lnSpc>
                <a:spcPct val="150000"/>
              </a:lnSpc>
              <a:buFontTx/>
              <a:buNone/>
            </a:pPr>
            <a:r>
              <a:rPr lang="ar-SA" sz="2000" b="1" dirty="0" smtClean="0">
                <a:solidFill>
                  <a:srgbClr val="09121B"/>
                </a:solidFill>
              </a:rPr>
              <a:t>للتعرف على هذه الفوائد قام معهد المعايير البريطاني ( </a:t>
            </a:r>
            <a:r>
              <a:rPr lang="en-US" sz="2000" b="1" dirty="0" smtClean="0">
                <a:solidFill>
                  <a:srgbClr val="09121B"/>
                </a:solidFill>
              </a:rPr>
              <a:t>B . S . I</a:t>
            </a:r>
            <a:r>
              <a:rPr lang="ar-SA" sz="2000" b="1" dirty="0" smtClean="0">
                <a:solidFill>
                  <a:srgbClr val="09121B"/>
                </a:solidFill>
              </a:rPr>
              <a:t> ) بإجراء استفتاء موسع للمؤسسات التعليمية الحاصلة على شهادة </a:t>
            </a:r>
            <a:r>
              <a:rPr lang="ar-SA" sz="2000" b="1" dirty="0" err="1" smtClean="0">
                <a:solidFill>
                  <a:srgbClr val="09121B"/>
                </a:solidFill>
              </a:rPr>
              <a:t>الآيزو</a:t>
            </a:r>
            <a:r>
              <a:rPr lang="ar-SA" sz="2000" b="1" dirty="0" smtClean="0">
                <a:solidFill>
                  <a:srgbClr val="09121B"/>
                </a:solidFill>
              </a:rPr>
              <a:t> – أحد أنظمة الجودة – اتضح من خلاله:</a:t>
            </a:r>
          </a:p>
          <a:p>
            <a:pPr>
              <a:lnSpc>
                <a:spcPct val="150000"/>
              </a:lnSpc>
              <a:buFontTx/>
              <a:buNone/>
            </a:pPr>
            <a:r>
              <a:rPr lang="ar-SA" sz="2000" b="1" dirty="0" smtClean="0">
                <a:solidFill>
                  <a:srgbClr val="09121B"/>
                </a:solidFill>
              </a:rPr>
              <a:t> " أن القاسم المشترك بين تلك المؤسسات في مجال الاستفادة من هذا النظام يمكن تلخيصه على النحو التالي :</a:t>
            </a:r>
          </a:p>
          <a:p>
            <a:pPr>
              <a:lnSpc>
                <a:spcPct val="150000"/>
              </a:lnSpc>
              <a:buFont typeface="Wingdings" pitchFamily="2" charset="2"/>
              <a:buChar char="q"/>
            </a:pPr>
            <a:r>
              <a:rPr lang="ar-SA" sz="2000" b="1" dirty="0" smtClean="0">
                <a:solidFill>
                  <a:srgbClr val="09121B"/>
                </a:solidFill>
              </a:rPr>
              <a:t>ضمان استمرارية وثبات جودة الخدمات التعليمية وبالتالي إرضاء أولياء الأمور والطلاب .</a:t>
            </a:r>
          </a:p>
          <a:p>
            <a:pPr>
              <a:lnSpc>
                <a:spcPct val="150000"/>
              </a:lnSpc>
              <a:buFont typeface="Wingdings" pitchFamily="2" charset="2"/>
              <a:buChar char="q"/>
            </a:pPr>
            <a:r>
              <a:rPr lang="ar-SA" sz="2000" b="1" dirty="0" smtClean="0">
                <a:solidFill>
                  <a:srgbClr val="09121B"/>
                </a:solidFill>
              </a:rPr>
              <a:t>تخفيض وتقليل إهدار إمكانات المؤسسة من حيث الموارد ووقت العاملين .</a:t>
            </a:r>
          </a:p>
          <a:p>
            <a:endParaRPr lang="en-US" dirty="0"/>
          </a:p>
        </p:txBody>
      </p:sp>
      <p:pic>
        <p:nvPicPr>
          <p:cNvPr id="32" name="صورة 31" descr="images (31).jpg"/>
          <p:cNvPicPr>
            <a:picLocks noChangeAspect="1"/>
          </p:cNvPicPr>
          <p:nvPr/>
        </p:nvPicPr>
        <p:blipFill>
          <a:blip r:embed="rId3"/>
          <a:stretch>
            <a:fillRect/>
          </a:stretch>
        </p:blipFill>
        <p:spPr>
          <a:xfrm>
            <a:off x="214282" y="785794"/>
            <a:ext cx="1928811" cy="1928811"/>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29" name="مربع نص 28"/>
          <p:cNvSpPr txBox="1"/>
          <p:nvPr/>
        </p:nvSpPr>
        <p:spPr>
          <a:xfrm>
            <a:off x="6516216" y="6500834"/>
            <a:ext cx="2556948" cy="338554"/>
          </a:xfrm>
          <a:prstGeom prst="rect">
            <a:avLst/>
          </a:prstGeom>
          <a:noFill/>
        </p:spPr>
        <p:txBody>
          <a:bodyPr wrap="square" rtlCol="1">
            <a:spAutoFit/>
          </a:bodyPr>
          <a:lstStyle/>
          <a:p>
            <a:r>
              <a:rPr lang="ar-SA" sz="1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د/ عبير عبد الصادق محمد بدوي</a:t>
            </a:r>
            <a:endParaRPr lang="ar-SA" sz="16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000100" y="500042"/>
            <a:ext cx="7704137" cy="5472112"/>
            <a:chOff x="384" y="672"/>
            <a:chExt cx="4956" cy="2928"/>
          </a:xfrm>
        </p:grpSpPr>
        <p:grpSp>
          <p:nvGrpSpPr>
            <p:cNvPr id="3" name="Group 4"/>
            <p:cNvGrpSpPr>
              <a:grpSpLocks/>
            </p:cNvGrpSpPr>
            <p:nvPr/>
          </p:nvGrpSpPr>
          <p:grpSpPr bwMode="auto">
            <a:xfrm>
              <a:off x="384" y="672"/>
              <a:ext cx="4956" cy="2928"/>
              <a:chOff x="3888" y="1296"/>
              <a:chExt cx="1960" cy="1488"/>
            </a:xfrm>
          </p:grpSpPr>
          <p:sp>
            <p:nvSpPr>
              <p:cNvPr id="5136" name="Freeform 5"/>
              <p:cNvSpPr>
                <a:spLocks/>
              </p:cNvSpPr>
              <p:nvPr/>
            </p:nvSpPr>
            <p:spPr bwMode="auto">
              <a:xfrm flipH="1">
                <a:off x="3996" y="1296"/>
                <a:ext cx="1852" cy="1488"/>
              </a:xfrm>
              <a:custGeom>
                <a:avLst/>
                <a:gdLst>
                  <a:gd name="T0" fmla="*/ 1070 w 9260"/>
                  <a:gd name="T1" fmla="*/ 13065 h 13198"/>
                  <a:gd name="T2" fmla="*/ 828 w 9260"/>
                  <a:gd name="T3" fmla="*/ 12749 h 13198"/>
                  <a:gd name="T4" fmla="*/ 719 w 9260"/>
                  <a:gd name="T5" fmla="*/ 12380 h 13198"/>
                  <a:gd name="T6" fmla="*/ 675 w 9260"/>
                  <a:gd name="T7" fmla="*/ 11969 h 13198"/>
                  <a:gd name="T8" fmla="*/ 636 w 9260"/>
                  <a:gd name="T9" fmla="*/ 11716 h 13198"/>
                  <a:gd name="T10" fmla="*/ 571 w 9260"/>
                  <a:gd name="T11" fmla="*/ 11691 h 13198"/>
                  <a:gd name="T12" fmla="*/ 488 w 9260"/>
                  <a:gd name="T13" fmla="*/ 11443 h 13198"/>
                  <a:gd name="T14" fmla="*/ 366 w 9260"/>
                  <a:gd name="T15" fmla="*/ 10502 h 13198"/>
                  <a:gd name="T16" fmla="*/ 231 w 9260"/>
                  <a:gd name="T17" fmla="*/ 9316 h 13198"/>
                  <a:gd name="T18" fmla="*/ 124 w 9260"/>
                  <a:gd name="T19" fmla="*/ 8300 h 13198"/>
                  <a:gd name="T20" fmla="*/ 109 w 9260"/>
                  <a:gd name="T21" fmla="*/ 7233 h 13198"/>
                  <a:gd name="T22" fmla="*/ 191 w 9260"/>
                  <a:gd name="T23" fmla="*/ 5960 h 13198"/>
                  <a:gd name="T24" fmla="*/ 59 w 9260"/>
                  <a:gd name="T25" fmla="*/ 5052 h 13198"/>
                  <a:gd name="T26" fmla="*/ 75 w 9260"/>
                  <a:gd name="T27" fmla="*/ 4394 h 13198"/>
                  <a:gd name="T28" fmla="*/ 142 w 9260"/>
                  <a:gd name="T29" fmla="*/ 4015 h 13198"/>
                  <a:gd name="T30" fmla="*/ 246 w 9260"/>
                  <a:gd name="T31" fmla="*/ 3914 h 13198"/>
                  <a:gd name="T32" fmla="*/ 343 w 9260"/>
                  <a:gd name="T33" fmla="*/ 3859 h 13198"/>
                  <a:gd name="T34" fmla="*/ 483 w 9260"/>
                  <a:gd name="T35" fmla="*/ 3823 h 13198"/>
                  <a:gd name="T36" fmla="*/ 560 w 9260"/>
                  <a:gd name="T37" fmla="*/ 3735 h 13198"/>
                  <a:gd name="T38" fmla="*/ 433 w 9260"/>
                  <a:gd name="T39" fmla="*/ 3688 h 13198"/>
                  <a:gd name="T40" fmla="*/ 265 w 9260"/>
                  <a:gd name="T41" fmla="*/ 3665 h 13198"/>
                  <a:gd name="T42" fmla="*/ 98 w 9260"/>
                  <a:gd name="T43" fmla="*/ 3655 h 13198"/>
                  <a:gd name="T44" fmla="*/ 88 w 9260"/>
                  <a:gd name="T45" fmla="*/ 3408 h 13198"/>
                  <a:gd name="T46" fmla="*/ 254 w 9260"/>
                  <a:gd name="T47" fmla="*/ 2587 h 13198"/>
                  <a:gd name="T48" fmla="*/ 246 w 9260"/>
                  <a:gd name="T49" fmla="*/ 1911 h 13198"/>
                  <a:gd name="T50" fmla="*/ 223 w 9260"/>
                  <a:gd name="T51" fmla="*/ 1242 h 13198"/>
                  <a:gd name="T52" fmla="*/ 272 w 9260"/>
                  <a:gd name="T53" fmla="*/ 585 h 13198"/>
                  <a:gd name="T54" fmla="*/ 270 w 9260"/>
                  <a:gd name="T55" fmla="*/ 237 h 13198"/>
                  <a:gd name="T56" fmla="*/ 8294 w 9260"/>
                  <a:gd name="T57" fmla="*/ 0 h 13198"/>
                  <a:gd name="T58" fmla="*/ 8029 w 9260"/>
                  <a:gd name="T59" fmla="*/ 712 h 13198"/>
                  <a:gd name="T60" fmla="*/ 7886 w 9260"/>
                  <a:gd name="T61" fmla="*/ 1880 h 13198"/>
                  <a:gd name="T62" fmla="*/ 7827 w 9260"/>
                  <a:gd name="T63" fmla="*/ 3083 h 13198"/>
                  <a:gd name="T64" fmla="*/ 7809 w 9260"/>
                  <a:gd name="T65" fmla="*/ 3898 h 13198"/>
                  <a:gd name="T66" fmla="*/ 7705 w 9260"/>
                  <a:gd name="T67" fmla="*/ 3945 h 13198"/>
                  <a:gd name="T68" fmla="*/ 7564 w 9260"/>
                  <a:gd name="T69" fmla="*/ 3994 h 13198"/>
                  <a:gd name="T70" fmla="*/ 7491 w 9260"/>
                  <a:gd name="T71" fmla="*/ 4093 h 13198"/>
                  <a:gd name="T72" fmla="*/ 7419 w 9260"/>
                  <a:gd name="T73" fmla="*/ 4190 h 13198"/>
                  <a:gd name="T74" fmla="*/ 7544 w 9260"/>
                  <a:gd name="T75" fmla="*/ 4221 h 13198"/>
                  <a:gd name="T76" fmla="*/ 7681 w 9260"/>
                  <a:gd name="T77" fmla="*/ 4285 h 13198"/>
                  <a:gd name="T78" fmla="*/ 7809 w 9260"/>
                  <a:gd name="T79" fmla="*/ 4353 h 13198"/>
                  <a:gd name="T80" fmla="*/ 7904 w 9260"/>
                  <a:gd name="T81" fmla="*/ 4384 h 13198"/>
                  <a:gd name="T82" fmla="*/ 7904 w 9260"/>
                  <a:gd name="T83" fmla="*/ 4968 h 13198"/>
                  <a:gd name="T84" fmla="*/ 8011 w 9260"/>
                  <a:gd name="T85" fmla="*/ 6007 h 13198"/>
                  <a:gd name="T86" fmla="*/ 8082 w 9260"/>
                  <a:gd name="T87" fmla="*/ 7636 h 13198"/>
                  <a:gd name="T88" fmla="*/ 8172 w 9260"/>
                  <a:gd name="T89" fmla="*/ 9269 h 13198"/>
                  <a:gd name="T90" fmla="*/ 8340 w 9260"/>
                  <a:gd name="T91" fmla="*/ 10326 h 13198"/>
                  <a:gd name="T92" fmla="*/ 8507 w 9260"/>
                  <a:gd name="T93" fmla="*/ 10864 h 13198"/>
                  <a:gd name="T94" fmla="*/ 8611 w 9260"/>
                  <a:gd name="T95" fmla="*/ 11390 h 13198"/>
                  <a:gd name="T96" fmla="*/ 8728 w 9260"/>
                  <a:gd name="T97" fmla="*/ 11923 h 13198"/>
                  <a:gd name="T98" fmla="*/ 8923 w 9260"/>
                  <a:gd name="T99" fmla="*/ 12468 h 131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260"/>
                  <a:gd name="T151" fmla="*/ 0 h 13198"/>
                  <a:gd name="T152" fmla="*/ 9260 w 9260"/>
                  <a:gd name="T153" fmla="*/ 13198 h 131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260" h="13198">
                    <a:moveTo>
                      <a:pt x="9260" y="13198"/>
                    </a:moveTo>
                    <a:lnTo>
                      <a:pt x="1259" y="13198"/>
                    </a:lnTo>
                    <a:lnTo>
                      <a:pt x="1159" y="13133"/>
                    </a:lnTo>
                    <a:lnTo>
                      <a:pt x="1070" y="13065"/>
                    </a:lnTo>
                    <a:lnTo>
                      <a:pt x="994" y="12993"/>
                    </a:lnTo>
                    <a:lnTo>
                      <a:pt x="930" y="12915"/>
                    </a:lnTo>
                    <a:lnTo>
                      <a:pt x="872" y="12834"/>
                    </a:lnTo>
                    <a:lnTo>
                      <a:pt x="828" y="12749"/>
                    </a:lnTo>
                    <a:lnTo>
                      <a:pt x="792" y="12663"/>
                    </a:lnTo>
                    <a:lnTo>
                      <a:pt x="761" y="12572"/>
                    </a:lnTo>
                    <a:lnTo>
                      <a:pt x="737" y="12476"/>
                    </a:lnTo>
                    <a:lnTo>
                      <a:pt x="719" y="12380"/>
                    </a:lnTo>
                    <a:lnTo>
                      <a:pt x="703" y="12282"/>
                    </a:lnTo>
                    <a:lnTo>
                      <a:pt x="693" y="12180"/>
                    </a:lnTo>
                    <a:lnTo>
                      <a:pt x="683" y="12076"/>
                    </a:lnTo>
                    <a:lnTo>
                      <a:pt x="675" y="11969"/>
                    </a:lnTo>
                    <a:lnTo>
                      <a:pt x="667" y="11861"/>
                    </a:lnTo>
                    <a:lnTo>
                      <a:pt x="659" y="11752"/>
                    </a:lnTo>
                    <a:lnTo>
                      <a:pt x="649" y="11731"/>
                    </a:lnTo>
                    <a:lnTo>
                      <a:pt x="636" y="11716"/>
                    </a:lnTo>
                    <a:lnTo>
                      <a:pt x="623" y="11704"/>
                    </a:lnTo>
                    <a:lnTo>
                      <a:pt x="607" y="11696"/>
                    </a:lnTo>
                    <a:lnTo>
                      <a:pt x="589" y="11694"/>
                    </a:lnTo>
                    <a:lnTo>
                      <a:pt x="571" y="11691"/>
                    </a:lnTo>
                    <a:lnTo>
                      <a:pt x="550" y="11691"/>
                    </a:lnTo>
                    <a:lnTo>
                      <a:pt x="532" y="11689"/>
                    </a:lnTo>
                    <a:lnTo>
                      <a:pt x="511" y="11591"/>
                    </a:lnTo>
                    <a:lnTo>
                      <a:pt x="488" y="11443"/>
                    </a:lnTo>
                    <a:lnTo>
                      <a:pt x="459" y="11253"/>
                    </a:lnTo>
                    <a:lnTo>
                      <a:pt x="431" y="11030"/>
                    </a:lnTo>
                    <a:lnTo>
                      <a:pt x="397" y="10778"/>
                    </a:lnTo>
                    <a:lnTo>
                      <a:pt x="366" y="10502"/>
                    </a:lnTo>
                    <a:lnTo>
                      <a:pt x="329" y="10212"/>
                    </a:lnTo>
                    <a:lnTo>
                      <a:pt x="295" y="9913"/>
                    </a:lnTo>
                    <a:lnTo>
                      <a:pt x="262" y="9612"/>
                    </a:lnTo>
                    <a:lnTo>
                      <a:pt x="231" y="9316"/>
                    </a:lnTo>
                    <a:lnTo>
                      <a:pt x="199" y="9028"/>
                    </a:lnTo>
                    <a:lnTo>
                      <a:pt x="171" y="8760"/>
                    </a:lnTo>
                    <a:lnTo>
                      <a:pt x="145" y="8516"/>
                    </a:lnTo>
                    <a:lnTo>
                      <a:pt x="124" y="8300"/>
                    </a:lnTo>
                    <a:lnTo>
                      <a:pt x="109" y="8123"/>
                    </a:lnTo>
                    <a:lnTo>
                      <a:pt x="96" y="7988"/>
                    </a:lnTo>
                    <a:lnTo>
                      <a:pt x="91" y="7591"/>
                    </a:lnTo>
                    <a:lnTo>
                      <a:pt x="109" y="7233"/>
                    </a:lnTo>
                    <a:lnTo>
                      <a:pt x="137" y="6903"/>
                    </a:lnTo>
                    <a:lnTo>
                      <a:pt x="168" y="6588"/>
                    </a:lnTo>
                    <a:lnTo>
                      <a:pt x="189" y="6277"/>
                    </a:lnTo>
                    <a:lnTo>
                      <a:pt x="191" y="5960"/>
                    </a:lnTo>
                    <a:lnTo>
                      <a:pt x="163" y="5626"/>
                    </a:lnTo>
                    <a:lnTo>
                      <a:pt x="96" y="5262"/>
                    </a:lnTo>
                    <a:lnTo>
                      <a:pt x="73" y="5173"/>
                    </a:lnTo>
                    <a:lnTo>
                      <a:pt x="59" y="5052"/>
                    </a:lnTo>
                    <a:lnTo>
                      <a:pt x="56" y="4904"/>
                    </a:lnTo>
                    <a:lnTo>
                      <a:pt x="61" y="4737"/>
                    </a:lnTo>
                    <a:lnTo>
                      <a:pt x="67" y="4566"/>
                    </a:lnTo>
                    <a:lnTo>
                      <a:pt x="75" y="4394"/>
                    </a:lnTo>
                    <a:lnTo>
                      <a:pt x="78" y="4234"/>
                    </a:lnTo>
                    <a:lnTo>
                      <a:pt x="73" y="4093"/>
                    </a:lnTo>
                    <a:lnTo>
                      <a:pt x="109" y="4052"/>
                    </a:lnTo>
                    <a:lnTo>
                      <a:pt x="142" y="4015"/>
                    </a:lnTo>
                    <a:lnTo>
                      <a:pt x="171" y="3984"/>
                    </a:lnTo>
                    <a:lnTo>
                      <a:pt x="196" y="3958"/>
                    </a:lnTo>
                    <a:lnTo>
                      <a:pt x="223" y="3935"/>
                    </a:lnTo>
                    <a:lnTo>
                      <a:pt x="246" y="3914"/>
                    </a:lnTo>
                    <a:lnTo>
                      <a:pt x="267" y="3895"/>
                    </a:lnTo>
                    <a:lnTo>
                      <a:pt x="293" y="3882"/>
                    </a:lnTo>
                    <a:lnTo>
                      <a:pt x="316" y="3870"/>
                    </a:lnTo>
                    <a:lnTo>
                      <a:pt x="343" y="3859"/>
                    </a:lnTo>
                    <a:lnTo>
                      <a:pt x="371" y="3849"/>
                    </a:lnTo>
                    <a:lnTo>
                      <a:pt x="405" y="3841"/>
                    </a:lnTo>
                    <a:lnTo>
                      <a:pt x="441" y="3831"/>
                    </a:lnTo>
                    <a:lnTo>
                      <a:pt x="483" y="3823"/>
                    </a:lnTo>
                    <a:lnTo>
                      <a:pt x="530" y="3813"/>
                    </a:lnTo>
                    <a:lnTo>
                      <a:pt x="581" y="3803"/>
                    </a:lnTo>
                    <a:lnTo>
                      <a:pt x="581" y="3753"/>
                    </a:lnTo>
                    <a:lnTo>
                      <a:pt x="560" y="3735"/>
                    </a:lnTo>
                    <a:lnTo>
                      <a:pt x="535" y="3722"/>
                    </a:lnTo>
                    <a:lnTo>
                      <a:pt x="504" y="3709"/>
                    </a:lnTo>
                    <a:lnTo>
                      <a:pt x="469" y="3696"/>
                    </a:lnTo>
                    <a:lnTo>
                      <a:pt x="433" y="3688"/>
                    </a:lnTo>
                    <a:lnTo>
                      <a:pt x="394" y="3680"/>
                    </a:lnTo>
                    <a:lnTo>
                      <a:pt x="353" y="3673"/>
                    </a:lnTo>
                    <a:lnTo>
                      <a:pt x="308" y="3667"/>
                    </a:lnTo>
                    <a:lnTo>
                      <a:pt x="265" y="3665"/>
                    </a:lnTo>
                    <a:lnTo>
                      <a:pt x="223" y="3660"/>
                    </a:lnTo>
                    <a:lnTo>
                      <a:pt x="178" y="3657"/>
                    </a:lnTo>
                    <a:lnTo>
                      <a:pt x="137" y="3657"/>
                    </a:lnTo>
                    <a:lnTo>
                      <a:pt x="98" y="3655"/>
                    </a:lnTo>
                    <a:lnTo>
                      <a:pt x="61" y="3655"/>
                    </a:lnTo>
                    <a:lnTo>
                      <a:pt x="28" y="3655"/>
                    </a:lnTo>
                    <a:lnTo>
                      <a:pt x="0" y="3655"/>
                    </a:lnTo>
                    <a:lnTo>
                      <a:pt x="88" y="3408"/>
                    </a:lnTo>
                    <a:lnTo>
                      <a:pt x="155" y="3181"/>
                    </a:lnTo>
                    <a:lnTo>
                      <a:pt x="205" y="2969"/>
                    </a:lnTo>
                    <a:lnTo>
                      <a:pt x="236" y="2772"/>
                    </a:lnTo>
                    <a:lnTo>
                      <a:pt x="254" y="2587"/>
                    </a:lnTo>
                    <a:lnTo>
                      <a:pt x="262" y="2408"/>
                    </a:lnTo>
                    <a:lnTo>
                      <a:pt x="262" y="2239"/>
                    </a:lnTo>
                    <a:lnTo>
                      <a:pt x="254" y="2073"/>
                    </a:lnTo>
                    <a:lnTo>
                      <a:pt x="246" y="1911"/>
                    </a:lnTo>
                    <a:lnTo>
                      <a:pt x="234" y="1750"/>
                    </a:lnTo>
                    <a:lnTo>
                      <a:pt x="226" y="1584"/>
                    </a:lnTo>
                    <a:lnTo>
                      <a:pt x="221" y="1418"/>
                    </a:lnTo>
                    <a:lnTo>
                      <a:pt x="223" y="1242"/>
                    </a:lnTo>
                    <a:lnTo>
                      <a:pt x="236" y="1060"/>
                    </a:lnTo>
                    <a:lnTo>
                      <a:pt x="259" y="865"/>
                    </a:lnTo>
                    <a:lnTo>
                      <a:pt x="298" y="658"/>
                    </a:lnTo>
                    <a:lnTo>
                      <a:pt x="272" y="585"/>
                    </a:lnTo>
                    <a:lnTo>
                      <a:pt x="254" y="502"/>
                    </a:lnTo>
                    <a:lnTo>
                      <a:pt x="246" y="416"/>
                    </a:lnTo>
                    <a:lnTo>
                      <a:pt x="252" y="325"/>
                    </a:lnTo>
                    <a:lnTo>
                      <a:pt x="270" y="237"/>
                    </a:lnTo>
                    <a:lnTo>
                      <a:pt x="298" y="154"/>
                    </a:lnTo>
                    <a:lnTo>
                      <a:pt x="343" y="76"/>
                    </a:lnTo>
                    <a:lnTo>
                      <a:pt x="402" y="11"/>
                    </a:lnTo>
                    <a:lnTo>
                      <a:pt x="8294" y="0"/>
                    </a:lnTo>
                    <a:lnTo>
                      <a:pt x="8213" y="112"/>
                    </a:lnTo>
                    <a:lnTo>
                      <a:pt x="8143" y="273"/>
                    </a:lnTo>
                    <a:lnTo>
                      <a:pt x="8082" y="475"/>
                    </a:lnTo>
                    <a:lnTo>
                      <a:pt x="8029" y="712"/>
                    </a:lnTo>
                    <a:lnTo>
                      <a:pt x="7983" y="977"/>
                    </a:lnTo>
                    <a:lnTo>
                      <a:pt x="7943" y="1265"/>
                    </a:lnTo>
                    <a:lnTo>
                      <a:pt x="7912" y="1569"/>
                    </a:lnTo>
                    <a:lnTo>
                      <a:pt x="7886" y="1880"/>
                    </a:lnTo>
                    <a:lnTo>
                      <a:pt x="7865" y="2194"/>
                    </a:lnTo>
                    <a:lnTo>
                      <a:pt x="7850" y="2504"/>
                    </a:lnTo>
                    <a:lnTo>
                      <a:pt x="7837" y="2803"/>
                    </a:lnTo>
                    <a:lnTo>
                      <a:pt x="7827" y="3083"/>
                    </a:lnTo>
                    <a:lnTo>
                      <a:pt x="7822" y="3341"/>
                    </a:lnTo>
                    <a:lnTo>
                      <a:pt x="7816" y="3566"/>
                    </a:lnTo>
                    <a:lnTo>
                      <a:pt x="7811" y="3753"/>
                    </a:lnTo>
                    <a:lnTo>
                      <a:pt x="7809" y="3898"/>
                    </a:lnTo>
                    <a:lnTo>
                      <a:pt x="7787" y="3904"/>
                    </a:lnTo>
                    <a:lnTo>
                      <a:pt x="7764" y="3914"/>
                    </a:lnTo>
                    <a:lnTo>
                      <a:pt x="7736" y="3930"/>
                    </a:lnTo>
                    <a:lnTo>
                      <a:pt x="7705" y="3945"/>
                    </a:lnTo>
                    <a:lnTo>
                      <a:pt x="7670" y="3963"/>
                    </a:lnTo>
                    <a:lnTo>
                      <a:pt x="7637" y="3979"/>
                    </a:lnTo>
                    <a:lnTo>
                      <a:pt x="7600" y="3989"/>
                    </a:lnTo>
                    <a:lnTo>
                      <a:pt x="7564" y="3994"/>
                    </a:lnTo>
                    <a:lnTo>
                      <a:pt x="7559" y="4028"/>
                    </a:lnTo>
                    <a:lnTo>
                      <a:pt x="7541" y="4055"/>
                    </a:lnTo>
                    <a:lnTo>
                      <a:pt x="7517" y="4075"/>
                    </a:lnTo>
                    <a:lnTo>
                      <a:pt x="7491" y="4093"/>
                    </a:lnTo>
                    <a:lnTo>
                      <a:pt x="7465" y="4111"/>
                    </a:lnTo>
                    <a:lnTo>
                      <a:pt x="7442" y="4132"/>
                    </a:lnTo>
                    <a:lnTo>
                      <a:pt x="7424" y="4158"/>
                    </a:lnTo>
                    <a:lnTo>
                      <a:pt x="7419" y="4190"/>
                    </a:lnTo>
                    <a:lnTo>
                      <a:pt x="7447" y="4192"/>
                    </a:lnTo>
                    <a:lnTo>
                      <a:pt x="7478" y="4198"/>
                    </a:lnTo>
                    <a:lnTo>
                      <a:pt x="7509" y="4208"/>
                    </a:lnTo>
                    <a:lnTo>
                      <a:pt x="7544" y="4221"/>
                    </a:lnTo>
                    <a:lnTo>
                      <a:pt x="7577" y="4234"/>
                    </a:lnTo>
                    <a:lnTo>
                      <a:pt x="7611" y="4252"/>
                    </a:lnTo>
                    <a:lnTo>
                      <a:pt x="7644" y="4270"/>
                    </a:lnTo>
                    <a:lnTo>
                      <a:pt x="7681" y="4285"/>
                    </a:lnTo>
                    <a:lnTo>
                      <a:pt x="7715" y="4303"/>
                    </a:lnTo>
                    <a:lnTo>
                      <a:pt x="7746" y="4321"/>
                    </a:lnTo>
                    <a:lnTo>
                      <a:pt x="7779" y="4340"/>
                    </a:lnTo>
                    <a:lnTo>
                      <a:pt x="7809" y="4353"/>
                    </a:lnTo>
                    <a:lnTo>
                      <a:pt x="7837" y="4366"/>
                    </a:lnTo>
                    <a:lnTo>
                      <a:pt x="7863" y="4376"/>
                    </a:lnTo>
                    <a:lnTo>
                      <a:pt x="7884" y="4382"/>
                    </a:lnTo>
                    <a:lnTo>
                      <a:pt x="7904" y="4384"/>
                    </a:lnTo>
                    <a:lnTo>
                      <a:pt x="7896" y="4530"/>
                    </a:lnTo>
                    <a:lnTo>
                      <a:pt x="7886" y="4675"/>
                    </a:lnTo>
                    <a:lnTo>
                      <a:pt x="7884" y="4823"/>
                    </a:lnTo>
                    <a:lnTo>
                      <a:pt x="7904" y="4968"/>
                    </a:lnTo>
                    <a:lnTo>
                      <a:pt x="7938" y="5140"/>
                    </a:lnTo>
                    <a:lnTo>
                      <a:pt x="7967" y="5379"/>
                    </a:lnTo>
                    <a:lnTo>
                      <a:pt x="7990" y="5670"/>
                    </a:lnTo>
                    <a:lnTo>
                      <a:pt x="8011" y="6007"/>
                    </a:lnTo>
                    <a:lnTo>
                      <a:pt x="8029" y="6381"/>
                    </a:lnTo>
                    <a:lnTo>
                      <a:pt x="8047" y="6784"/>
                    </a:lnTo>
                    <a:lnTo>
                      <a:pt x="8062" y="7205"/>
                    </a:lnTo>
                    <a:lnTo>
                      <a:pt x="8082" y="7636"/>
                    </a:lnTo>
                    <a:lnTo>
                      <a:pt x="8100" y="8064"/>
                    </a:lnTo>
                    <a:lnTo>
                      <a:pt x="8120" y="8487"/>
                    </a:lnTo>
                    <a:lnTo>
                      <a:pt x="8143" y="8893"/>
                    </a:lnTo>
                    <a:lnTo>
                      <a:pt x="8172" y="9269"/>
                    </a:lnTo>
                    <a:lnTo>
                      <a:pt x="8203" y="9609"/>
                    </a:lnTo>
                    <a:lnTo>
                      <a:pt x="8242" y="9905"/>
                    </a:lnTo>
                    <a:lnTo>
                      <a:pt x="8286" y="10146"/>
                    </a:lnTo>
                    <a:lnTo>
                      <a:pt x="8340" y="10326"/>
                    </a:lnTo>
                    <a:lnTo>
                      <a:pt x="8393" y="10461"/>
                    </a:lnTo>
                    <a:lnTo>
                      <a:pt x="8434" y="10596"/>
                    </a:lnTo>
                    <a:lnTo>
                      <a:pt x="8473" y="10731"/>
                    </a:lnTo>
                    <a:lnTo>
                      <a:pt x="8507" y="10864"/>
                    </a:lnTo>
                    <a:lnTo>
                      <a:pt x="8536" y="10995"/>
                    </a:lnTo>
                    <a:lnTo>
                      <a:pt x="8562" y="11128"/>
                    </a:lnTo>
                    <a:lnTo>
                      <a:pt x="8587" y="11260"/>
                    </a:lnTo>
                    <a:lnTo>
                      <a:pt x="8611" y="11390"/>
                    </a:lnTo>
                    <a:lnTo>
                      <a:pt x="8637" y="11523"/>
                    </a:lnTo>
                    <a:lnTo>
                      <a:pt x="8663" y="11655"/>
                    </a:lnTo>
                    <a:lnTo>
                      <a:pt x="8694" y="11788"/>
                    </a:lnTo>
                    <a:lnTo>
                      <a:pt x="8728" y="11923"/>
                    </a:lnTo>
                    <a:lnTo>
                      <a:pt x="8767" y="12055"/>
                    </a:lnTo>
                    <a:lnTo>
                      <a:pt x="8811" y="12193"/>
                    </a:lnTo>
                    <a:lnTo>
                      <a:pt x="8863" y="12331"/>
                    </a:lnTo>
                    <a:lnTo>
                      <a:pt x="8923" y="12468"/>
                    </a:lnTo>
                    <a:lnTo>
                      <a:pt x="9260" y="13198"/>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dirty="0"/>
              </a:p>
            </p:txBody>
          </p:sp>
          <p:sp>
            <p:nvSpPr>
              <p:cNvPr id="5137" name="Freeform 6"/>
              <p:cNvSpPr>
                <a:spLocks/>
              </p:cNvSpPr>
              <p:nvPr/>
            </p:nvSpPr>
            <p:spPr bwMode="auto">
              <a:xfrm flipH="1">
                <a:off x="4122" y="1297"/>
                <a:ext cx="1642" cy="125"/>
              </a:xfrm>
              <a:custGeom>
                <a:avLst/>
                <a:gdLst>
                  <a:gd name="T0" fmla="*/ 7963 w 8212"/>
                  <a:gd name="T1" fmla="*/ 10 h 1119"/>
                  <a:gd name="T2" fmla="*/ 8098 w 8212"/>
                  <a:gd name="T3" fmla="*/ 71 h 1119"/>
                  <a:gd name="T4" fmla="*/ 8162 w 8212"/>
                  <a:gd name="T5" fmla="*/ 182 h 1119"/>
                  <a:gd name="T6" fmla="*/ 8196 w 8212"/>
                  <a:gd name="T7" fmla="*/ 340 h 1119"/>
                  <a:gd name="T8" fmla="*/ 8212 w 8212"/>
                  <a:gd name="T9" fmla="*/ 875 h 1119"/>
                  <a:gd name="T10" fmla="*/ 8167 w 8212"/>
                  <a:gd name="T11" fmla="*/ 891 h 1119"/>
                  <a:gd name="T12" fmla="*/ 8121 w 8212"/>
                  <a:gd name="T13" fmla="*/ 930 h 1119"/>
                  <a:gd name="T14" fmla="*/ 8082 w 8212"/>
                  <a:gd name="T15" fmla="*/ 977 h 1119"/>
                  <a:gd name="T16" fmla="*/ 8066 w 8212"/>
                  <a:gd name="T17" fmla="*/ 1020 h 1119"/>
                  <a:gd name="T18" fmla="*/ 1983 w 8212"/>
                  <a:gd name="T19" fmla="*/ 1112 h 1119"/>
                  <a:gd name="T20" fmla="*/ 2003 w 8212"/>
                  <a:gd name="T21" fmla="*/ 1057 h 1119"/>
                  <a:gd name="T22" fmla="*/ 1985 w 8212"/>
                  <a:gd name="T23" fmla="*/ 1015 h 1119"/>
                  <a:gd name="T24" fmla="*/ 1948 w 8212"/>
                  <a:gd name="T25" fmla="*/ 974 h 1119"/>
                  <a:gd name="T26" fmla="*/ 1912 w 8212"/>
                  <a:gd name="T27" fmla="*/ 922 h 1119"/>
                  <a:gd name="T28" fmla="*/ 1876 w 8212"/>
                  <a:gd name="T29" fmla="*/ 880 h 1119"/>
                  <a:gd name="T30" fmla="*/ 1858 w 8212"/>
                  <a:gd name="T31" fmla="*/ 776 h 1119"/>
                  <a:gd name="T32" fmla="*/ 1665 w 8212"/>
                  <a:gd name="T33" fmla="*/ 1119 h 1119"/>
                  <a:gd name="T34" fmla="*/ 1520 w 8212"/>
                  <a:gd name="T35" fmla="*/ 1114 h 1119"/>
                  <a:gd name="T36" fmla="*/ 1419 w 8212"/>
                  <a:gd name="T37" fmla="*/ 1099 h 1119"/>
                  <a:gd name="T38" fmla="*/ 1336 w 8212"/>
                  <a:gd name="T39" fmla="*/ 1078 h 1119"/>
                  <a:gd name="T40" fmla="*/ 1250 w 8212"/>
                  <a:gd name="T41" fmla="*/ 1057 h 1119"/>
                  <a:gd name="T42" fmla="*/ 1140 w 8212"/>
                  <a:gd name="T43" fmla="*/ 1041 h 1119"/>
                  <a:gd name="T44" fmla="*/ 985 w 8212"/>
                  <a:gd name="T45" fmla="*/ 1036 h 1119"/>
                  <a:gd name="T46" fmla="*/ 764 w 8212"/>
                  <a:gd name="T47" fmla="*/ 1044 h 1119"/>
                  <a:gd name="T48" fmla="*/ 452 w 8212"/>
                  <a:gd name="T49" fmla="*/ 1070 h 1119"/>
                  <a:gd name="T50" fmla="*/ 574 w 8212"/>
                  <a:gd name="T51" fmla="*/ 925 h 1119"/>
                  <a:gd name="T52" fmla="*/ 614 w 8212"/>
                  <a:gd name="T53" fmla="*/ 766 h 1119"/>
                  <a:gd name="T54" fmla="*/ 579 w 8212"/>
                  <a:gd name="T55" fmla="*/ 610 h 1119"/>
                  <a:gd name="T56" fmla="*/ 476 w 8212"/>
                  <a:gd name="T57" fmla="*/ 480 h 1119"/>
                  <a:gd name="T58" fmla="*/ 408 w 8212"/>
                  <a:gd name="T59" fmla="*/ 387 h 1119"/>
                  <a:gd name="T60" fmla="*/ 359 w 8212"/>
                  <a:gd name="T61" fmla="*/ 301 h 1119"/>
                  <a:gd name="T62" fmla="*/ 317 w 8212"/>
                  <a:gd name="T63" fmla="*/ 224 h 1119"/>
                  <a:gd name="T64" fmla="*/ 278 w 8212"/>
                  <a:gd name="T65" fmla="*/ 156 h 1119"/>
                  <a:gd name="T66" fmla="*/ 234 w 8212"/>
                  <a:gd name="T67" fmla="*/ 102 h 1119"/>
                  <a:gd name="T68" fmla="*/ 177 w 8212"/>
                  <a:gd name="T69" fmla="*/ 57 h 1119"/>
                  <a:gd name="T70" fmla="*/ 102 w 8212"/>
                  <a:gd name="T71" fmla="*/ 26 h 1119"/>
                  <a:gd name="T72" fmla="*/ 0 w 8212"/>
                  <a:gd name="T73" fmla="*/ 10 h 11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12"/>
                  <a:gd name="T112" fmla="*/ 0 h 1119"/>
                  <a:gd name="T113" fmla="*/ 8212 w 8212"/>
                  <a:gd name="T114" fmla="*/ 1119 h 11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12" h="1119">
                    <a:moveTo>
                      <a:pt x="7858" y="0"/>
                    </a:moveTo>
                    <a:lnTo>
                      <a:pt x="7963" y="10"/>
                    </a:lnTo>
                    <a:lnTo>
                      <a:pt x="8040" y="34"/>
                    </a:lnTo>
                    <a:lnTo>
                      <a:pt x="8098" y="71"/>
                    </a:lnTo>
                    <a:lnTo>
                      <a:pt x="8136" y="120"/>
                    </a:lnTo>
                    <a:lnTo>
                      <a:pt x="8162" y="182"/>
                    </a:lnTo>
                    <a:lnTo>
                      <a:pt x="8180" y="255"/>
                    </a:lnTo>
                    <a:lnTo>
                      <a:pt x="8196" y="340"/>
                    </a:lnTo>
                    <a:lnTo>
                      <a:pt x="8212" y="436"/>
                    </a:lnTo>
                    <a:lnTo>
                      <a:pt x="8212" y="875"/>
                    </a:lnTo>
                    <a:lnTo>
                      <a:pt x="8191" y="880"/>
                    </a:lnTo>
                    <a:lnTo>
                      <a:pt x="8167" y="891"/>
                    </a:lnTo>
                    <a:lnTo>
                      <a:pt x="8144" y="909"/>
                    </a:lnTo>
                    <a:lnTo>
                      <a:pt x="8121" y="930"/>
                    </a:lnTo>
                    <a:lnTo>
                      <a:pt x="8100" y="953"/>
                    </a:lnTo>
                    <a:lnTo>
                      <a:pt x="8082" y="977"/>
                    </a:lnTo>
                    <a:lnTo>
                      <a:pt x="8072" y="1000"/>
                    </a:lnTo>
                    <a:lnTo>
                      <a:pt x="8066" y="1020"/>
                    </a:lnTo>
                    <a:lnTo>
                      <a:pt x="1957" y="1119"/>
                    </a:lnTo>
                    <a:lnTo>
                      <a:pt x="1983" y="1112"/>
                    </a:lnTo>
                    <a:lnTo>
                      <a:pt x="1998" y="1089"/>
                    </a:lnTo>
                    <a:lnTo>
                      <a:pt x="2003" y="1057"/>
                    </a:lnTo>
                    <a:lnTo>
                      <a:pt x="2003" y="1020"/>
                    </a:lnTo>
                    <a:lnTo>
                      <a:pt x="1985" y="1015"/>
                    </a:lnTo>
                    <a:lnTo>
                      <a:pt x="1967" y="997"/>
                    </a:lnTo>
                    <a:lnTo>
                      <a:pt x="1948" y="974"/>
                    </a:lnTo>
                    <a:lnTo>
                      <a:pt x="1930" y="948"/>
                    </a:lnTo>
                    <a:lnTo>
                      <a:pt x="1912" y="922"/>
                    </a:lnTo>
                    <a:lnTo>
                      <a:pt x="1894" y="898"/>
                    </a:lnTo>
                    <a:lnTo>
                      <a:pt x="1876" y="880"/>
                    </a:lnTo>
                    <a:lnTo>
                      <a:pt x="1858" y="875"/>
                    </a:lnTo>
                    <a:lnTo>
                      <a:pt x="1858" y="776"/>
                    </a:lnTo>
                    <a:lnTo>
                      <a:pt x="1759" y="763"/>
                    </a:lnTo>
                    <a:lnTo>
                      <a:pt x="1665" y="1119"/>
                    </a:lnTo>
                    <a:lnTo>
                      <a:pt x="1588" y="1117"/>
                    </a:lnTo>
                    <a:lnTo>
                      <a:pt x="1520" y="1114"/>
                    </a:lnTo>
                    <a:lnTo>
                      <a:pt x="1466" y="1107"/>
                    </a:lnTo>
                    <a:lnTo>
                      <a:pt x="1419" y="1099"/>
                    </a:lnTo>
                    <a:lnTo>
                      <a:pt x="1374" y="1089"/>
                    </a:lnTo>
                    <a:lnTo>
                      <a:pt x="1336" y="1078"/>
                    </a:lnTo>
                    <a:lnTo>
                      <a:pt x="1294" y="1068"/>
                    </a:lnTo>
                    <a:lnTo>
                      <a:pt x="1250" y="1057"/>
                    </a:lnTo>
                    <a:lnTo>
                      <a:pt x="1201" y="1049"/>
                    </a:lnTo>
                    <a:lnTo>
                      <a:pt x="1140" y="1041"/>
                    </a:lnTo>
                    <a:lnTo>
                      <a:pt x="1071" y="1036"/>
                    </a:lnTo>
                    <a:lnTo>
                      <a:pt x="985" y="1036"/>
                    </a:lnTo>
                    <a:lnTo>
                      <a:pt x="884" y="1036"/>
                    </a:lnTo>
                    <a:lnTo>
                      <a:pt x="764" y="1044"/>
                    </a:lnTo>
                    <a:lnTo>
                      <a:pt x="622" y="1054"/>
                    </a:lnTo>
                    <a:lnTo>
                      <a:pt x="452" y="1070"/>
                    </a:lnTo>
                    <a:lnTo>
                      <a:pt x="525" y="1000"/>
                    </a:lnTo>
                    <a:lnTo>
                      <a:pt x="574" y="925"/>
                    </a:lnTo>
                    <a:lnTo>
                      <a:pt x="603" y="847"/>
                    </a:lnTo>
                    <a:lnTo>
                      <a:pt x="614" y="766"/>
                    </a:lnTo>
                    <a:lnTo>
                      <a:pt x="606" y="686"/>
                    </a:lnTo>
                    <a:lnTo>
                      <a:pt x="579" y="610"/>
                    </a:lnTo>
                    <a:lnTo>
                      <a:pt x="535" y="543"/>
                    </a:lnTo>
                    <a:lnTo>
                      <a:pt x="476" y="480"/>
                    </a:lnTo>
                    <a:lnTo>
                      <a:pt x="439" y="434"/>
                    </a:lnTo>
                    <a:lnTo>
                      <a:pt x="408" y="387"/>
                    </a:lnTo>
                    <a:lnTo>
                      <a:pt x="382" y="342"/>
                    </a:lnTo>
                    <a:lnTo>
                      <a:pt x="359" y="301"/>
                    </a:lnTo>
                    <a:lnTo>
                      <a:pt x="336" y="263"/>
                    </a:lnTo>
                    <a:lnTo>
                      <a:pt x="317" y="224"/>
                    </a:lnTo>
                    <a:lnTo>
                      <a:pt x="296" y="189"/>
                    </a:lnTo>
                    <a:lnTo>
                      <a:pt x="278" y="156"/>
                    </a:lnTo>
                    <a:lnTo>
                      <a:pt x="255" y="127"/>
                    </a:lnTo>
                    <a:lnTo>
                      <a:pt x="234" y="102"/>
                    </a:lnTo>
                    <a:lnTo>
                      <a:pt x="209" y="78"/>
                    </a:lnTo>
                    <a:lnTo>
                      <a:pt x="177" y="57"/>
                    </a:lnTo>
                    <a:lnTo>
                      <a:pt x="143" y="39"/>
                    </a:lnTo>
                    <a:lnTo>
                      <a:pt x="102" y="26"/>
                    </a:lnTo>
                    <a:lnTo>
                      <a:pt x="54" y="16"/>
                    </a:lnTo>
                    <a:lnTo>
                      <a:pt x="0" y="10"/>
                    </a:lnTo>
                    <a:lnTo>
                      <a:pt x="7858" y="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sp>
            <p:nvSpPr>
              <p:cNvPr id="5138" name="Freeform 7"/>
              <p:cNvSpPr>
                <a:spLocks/>
              </p:cNvSpPr>
              <p:nvPr/>
            </p:nvSpPr>
            <p:spPr bwMode="auto">
              <a:xfrm flipH="1">
                <a:off x="3888" y="2663"/>
                <a:ext cx="1701" cy="121"/>
              </a:xfrm>
              <a:custGeom>
                <a:avLst/>
                <a:gdLst>
                  <a:gd name="T0" fmla="*/ 7917 w 8504"/>
                  <a:gd name="T1" fmla="*/ 1068 h 1068"/>
                  <a:gd name="T2" fmla="*/ 8032 w 8504"/>
                  <a:gd name="T3" fmla="*/ 1058 h 1068"/>
                  <a:gd name="T4" fmla="*/ 8137 w 8504"/>
                  <a:gd name="T5" fmla="*/ 1037 h 1068"/>
                  <a:gd name="T6" fmla="*/ 8236 w 8504"/>
                  <a:gd name="T7" fmla="*/ 1009 h 1068"/>
                  <a:gd name="T8" fmla="*/ 8325 w 8504"/>
                  <a:gd name="T9" fmla="*/ 966 h 1068"/>
                  <a:gd name="T10" fmla="*/ 8397 w 8504"/>
                  <a:gd name="T11" fmla="*/ 912 h 1068"/>
                  <a:gd name="T12" fmla="*/ 8455 w 8504"/>
                  <a:gd name="T13" fmla="*/ 844 h 1068"/>
                  <a:gd name="T14" fmla="*/ 8494 w 8504"/>
                  <a:gd name="T15" fmla="*/ 762 h 1068"/>
                  <a:gd name="T16" fmla="*/ 8211 w 8504"/>
                  <a:gd name="T17" fmla="*/ 196 h 1068"/>
                  <a:gd name="T18" fmla="*/ 8167 w 8504"/>
                  <a:gd name="T19" fmla="*/ 180 h 1068"/>
                  <a:gd name="T20" fmla="*/ 8119 w 8504"/>
                  <a:gd name="T21" fmla="*/ 140 h 1068"/>
                  <a:gd name="T22" fmla="*/ 8081 w 8504"/>
                  <a:gd name="T23" fmla="*/ 94 h 1068"/>
                  <a:gd name="T24" fmla="*/ 8065 w 8504"/>
                  <a:gd name="T25" fmla="*/ 50 h 1068"/>
                  <a:gd name="T26" fmla="*/ 5958 w 8504"/>
                  <a:gd name="T27" fmla="*/ 283 h 1068"/>
                  <a:gd name="T28" fmla="*/ 5980 w 8504"/>
                  <a:gd name="T29" fmla="*/ 338 h 1068"/>
                  <a:gd name="T30" fmla="*/ 5961 w 8504"/>
                  <a:gd name="T31" fmla="*/ 380 h 1068"/>
                  <a:gd name="T32" fmla="*/ 5924 w 8504"/>
                  <a:gd name="T33" fmla="*/ 421 h 1068"/>
                  <a:gd name="T34" fmla="*/ 5888 w 8504"/>
                  <a:gd name="T35" fmla="*/ 473 h 1068"/>
                  <a:gd name="T36" fmla="*/ 5852 w 8504"/>
                  <a:gd name="T37" fmla="*/ 515 h 1068"/>
                  <a:gd name="T38" fmla="*/ 5833 w 8504"/>
                  <a:gd name="T39" fmla="*/ 619 h 1068"/>
                  <a:gd name="T40" fmla="*/ 5641 w 8504"/>
                  <a:gd name="T41" fmla="*/ 275 h 1068"/>
                  <a:gd name="T42" fmla="*/ 5517 w 8504"/>
                  <a:gd name="T43" fmla="*/ 273 h 1068"/>
                  <a:gd name="T44" fmla="*/ 5327 w 8504"/>
                  <a:gd name="T45" fmla="*/ 268 h 1068"/>
                  <a:gd name="T46" fmla="*/ 5075 w 8504"/>
                  <a:gd name="T47" fmla="*/ 260 h 1068"/>
                  <a:gd name="T48" fmla="*/ 4774 w 8504"/>
                  <a:gd name="T49" fmla="*/ 247 h 1068"/>
                  <a:gd name="T50" fmla="*/ 4428 w 8504"/>
                  <a:gd name="T51" fmla="*/ 232 h 1068"/>
                  <a:gd name="T52" fmla="*/ 4051 w 8504"/>
                  <a:gd name="T53" fmla="*/ 216 h 1068"/>
                  <a:gd name="T54" fmla="*/ 3651 w 8504"/>
                  <a:gd name="T55" fmla="*/ 196 h 1068"/>
                  <a:gd name="T56" fmla="*/ 3238 w 8504"/>
                  <a:gd name="T57" fmla="*/ 177 h 1068"/>
                  <a:gd name="T58" fmla="*/ 2815 w 8504"/>
                  <a:gd name="T59" fmla="*/ 154 h 1068"/>
                  <a:gd name="T60" fmla="*/ 2397 w 8504"/>
                  <a:gd name="T61" fmla="*/ 133 h 1068"/>
                  <a:gd name="T62" fmla="*/ 1991 w 8504"/>
                  <a:gd name="T63" fmla="*/ 109 h 1068"/>
                  <a:gd name="T64" fmla="*/ 1607 w 8504"/>
                  <a:gd name="T65" fmla="*/ 86 h 1068"/>
                  <a:gd name="T66" fmla="*/ 1252 w 8504"/>
                  <a:gd name="T67" fmla="*/ 63 h 1068"/>
                  <a:gd name="T68" fmla="*/ 934 w 8504"/>
                  <a:gd name="T69" fmla="*/ 42 h 1068"/>
                  <a:gd name="T70" fmla="*/ 664 w 8504"/>
                  <a:gd name="T71" fmla="*/ 22 h 1068"/>
                  <a:gd name="T72" fmla="*/ 451 w 8504"/>
                  <a:gd name="T73" fmla="*/ 0 h 1068"/>
                  <a:gd name="T74" fmla="*/ 586 w 8504"/>
                  <a:gd name="T75" fmla="*/ 162 h 1068"/>
                  <a:gd name="T76" fmla="*/ 656 w 8504"/>
                  <a:gd name="T77" fmla="*/ 354 h 1068"/>
                  <a:gd name="T78" fmla="*/ 651 w 8504"/>
                  <a:gd name="T79" fmla="*/ 543 h 1068"/>
                  <a:gd name="T80" fmla="*/ 561 w 8504"/>
                  <a:gd name="T81" fmla="*/ 688 h 1068"/>
                  <a:gd name="T82" fmla="*/ 449 w 8504"/>
                  <a:gd name="T83" fmla="*/ 738 h 1068"/>
                  <a:gd name="T84" fmla="*/ 370 w 8504"/>
                  <a:gd name="T85" fmla="*/ 793 h 1068"/>
                  <a:gd name="T86" fmla="*/ 311 w 8504"/>
                  <a:gd name="T87" fmla="*/ 852 h 1068"/>
                  <a:gd name="T88" fmla="*/ 266 w 8504"/>
                  <a:gd name="T89" fmla="*/ 910 h 1068"/>
                  <a:gd name="T90" fmla="*/ 222 w 8504"/>
                  <a:gd name="T91" fmla="*/ 964 h 1068"/>
                  <a:gd name="T92" fmla="*/ 171 w 8504"/>
                  <a:gd name="T93" fmla="*/ 1009 h 1068"/>
                  <a:gd name="T94" fmla="*/ 98 w 8504"/>
                  <a:gd name="T95" fmla="*/ 1042 h 1068"/>
                  <a:gd name="T96" fmla="*/ 0 w 8504"/>
                  <a:gd name="T97" fmla="*/ 1060 h 10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504"/>
                  <a:gd name="T148" fmla="*/ 0 h 1068"/>
                  <a:gd name="T149" fmla="*/ 8504 w 8504"/>
                  <a:gd name="T150" fmla="*/ 1068 h 10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504" h="1068">
                    <a:moveTo>
                      <a:pt x="7857" y="1050"/>
                    </a:moveTo>
                    <a:lnTo>
                      <a:pt x="7917" y="1068"/>
                    </a:lnTo>
                    <a:lnTo>
                      <a:pt x="7974" y="1063"/>
                    </a:lnTo>
                    <a:lnTo>
                      <a:pt x="8032" y="1058"/>
                    </a:lnTo>
                    <a:lnTo>
                      <a:pt x="8086" y="1047"/>
                    </a:lnTo>
                    <a:lnTo>
                      <a:pt x="8137" y="1037"/>
                    </a:lnTo>
                    <a:lnTo>
                      <a:pt x="8190" y="1024"/>
                    </a:lnTo>
                    <a:lnTo>
                      <a:pt x="8236" y="1009"/>
                    </a:lnTo>
                    <a:lnTo>
                      <a:pt x="8284" y="987"/>
                    </a:lnTo>
                    <a:lnTo>
                      <a:pt x="8325" y="966"/>
                    </a:lnTo>
                    <a:lnTo>
                      <a:pt x="8361" y="941"/>
                    </a:lnTo>
                    <a:lnTo>
                      <a:pt x="8397" y="912"/>
                    </a:lnTo>
                    <a:lnTo>
                      <a:pt x="8429" y="881"/>
                    </a:lnTo>
                    <a:lnTo>
                      <a:pt x="8455" y="844"/>
                    </a:lnTo>
                    <a:lnTo>
                      <a:pt x="8476" y="805"/>
                    </a:lnTo>
                    <a:lnTo>
                      <a:pt x="8494" y="762"/>
                    </a:lnTo>
                    <a:lnTo>
                      <a:pt x="8504" y="712"/>
                    </a:lnTo>
                    <a:lnTo>
                      <a:pt x="8211" y="196"/>
                    </a:lnTo>
                    <a:lnTo>
                      <a:pt x="8190" y="190"/>
                    </a:lnTo>
                    <a:lnTo>
                      <a:pt x="8167" y="180"/>
                    </a:lnTo>
                    <a:lnTo>
                      <a:pt x="8143" y="162"/>
                    </a:lnTo>
                    <a:lnTo>
                      <a:pt x="8119" y="140"/>
                    </a:lnTo>
                    <a:lnTo>
                      <a:pt x="8099" y="117"/>
                    </a:lnTo>
                    <a:lnTo>
                      <a:pt x="8081" y="94"/>
                    </a:lnTo>
                    <a:lnTo>
                      <a:pt x="8070" y="71"/>
                    </a:lnTo>
                    <a:lnTo>
                      <a:pt x="8065" y="50"/>
                    </a:lnTo>
                    <a:lnTo>
                      <a:pt x="5932" y="275"/>
                    </a:lnTo>
                    <a:lnTo>
                      <a:pt x="5958" y="283"/>
                    </a:lnTo>
                    <a:lnTo>
                      <a:pt x="5974" y="307"/>
                    </a:lnTo>
                    <a:lnTo>
                      <a:pt x="5980" y="338"/>
                    </a:lnTo>
                    <a:lnTo>
                      <a:pt x="5980" y="374"/>
                    </a:lnTo>
                    <a:lnTo>
                      <a:pt x="5961" y="380"/>
                    </a:lnTo>
                    <a:lnTo>
                      <a:pt x="5942" y="398"/>
                    </a:lnTo>
                    <a:lnTo>
                      <a:pt x="5924" y="421"/>
                    </a:lnTo>
                    <a:lnTo>
                      <a:pt x="5906" y="448"/>
                    </a:lnTo>
                    <a:lnTo>
                      <a:pt x="5888" y="473"/>
                    </a:lnTo>
                    <a:lnTo>
                      <a:pt x="5870" y="497"/>
                    </a:lnTo>
                    <a:lnTo>
                      <a:pt x="5852" y="515"/>
                    </a:lnTo>
                    <a:lnTo>
                      <a:pt x="5833" y="520"/>
                    </a:lnTo>
                    <a:lnTo>
                      <a:pt x="5833" y="619"/>
                    </a:lnTo>
                    <a:lnTo>
                      <a:pt x="5735" y="632"/>
                    </a:lnTo>
                    <a:lnTo>
                      <a:pt x="5641" y="275"/>
                    </a:lnTo>
                    <a:lnTo>
                      <a:pt x="5590" y="275"/>
                    </a:lnTo>
                    <a:lnTo>
                      <a:pt x="5517" y="273"/>
                    </a:lnTo>
                    <a:lnTo>
                      <a:pt x="5431" y="270"/>
                    </a:lnTo>
                    <a:lnTo>
                      <a:pt x="5327" y="268"/>
                    </a:lnTo>
                    <a:lnTo>
                      <a:pt x="5208" y="263"/>
                    </a:lnTo>
                    <a:lnTo>
                      <a:pt x="5075" y="260"/>
                    </a:lnTo>
                    <a:lnTo>
                      <a:pt x="4930" y="252"/>
                    </a:lnTo>
                    <a:lnTo>
                      <a:pt x="4774" y="247"/>
                    </a:lnTo>
                    <a:lnTo>
                      <a:pt x="4604" y="239"/>
                    </a:lnTo>
                    <a:lnTo>
                      <a:pt x="4428" y="232"/>
                    </a:lnTo>
                    <a:lnTo>
                      <a:pt x="4244" y="224"/>
                    </a:lnTo>
                    <a:lnTo>
                      <a:pt x="4051" y="216"/>
                    </a:lnTo>
                    <a:lnTo>
                      <a:pt x="3854" y="206"/>
                    </a:lnTo>
                    <a:lnTo>
                      <a:pt x="3651" y="196"/>
                    </a:lnTo>
                    <a:lnTo>
                      <a:pt x="3446" y="188"/>
                    </a:lnTo>
                    <a:lnTo>
                      <a:pt x="3238" y="177"/>
                    </a:lnTo>
                    <a:lnTo>
                      <a:pt x="3028" y="167"/>
                    </a:lnTo>
                    <a:lnTo>
                      <a:pt x="2815" y="154"/>
                    </a:lnTo>
                    <a:lnTo>
                      <a:pt x="2608" y="143"/>
                    </a:lnTo>
                    <a:lnTo>
                      <a:pt x="2397" y="133"/>
                    </a:lnTo>
                    <a:lnTo>
                      <a:pt x="2192" y="120"/>
                    </a:lnTo>
                    <a:lnTo>
                      <a:pt x="1991" y="109"/>
                    </a:lnTo>
                    <a:lnTo>
                      <a:pt x="1797" y="97"/>
                    </a:lnTo>
                    <a:lnTo>
                      <a:pt x="1607" y="86"/>
                    </a:lnTo>
                    <a:lnTo>
                      <a:pt x="1425" y="76"/>
                    </a:lnTo>
                    <a:lnTo>
                      <a:pt x="1252" y="63"/>
                    </a:lnTo>
                    <a:lnTo>
                      <a:pt x="1088" y="53"/>
                    </a:lnTo>
                    <a:lnTo>
                      <a:pt x="934" y="42"/>
                    </a:lnTo>
                    <a:lnTo>
                      <a:pt x="791" y="32"/>
                    </a:lnTo>
                    <a:lnTo>
                      <a:pt x="664" y="22"/>
                    </a:lnTo>
                    <a:lnTo>
                      <a:pt x="550" y="11"/>
                    </a:lnTo>
                    <a:lnTo>
                      <a:pt x="451" y="0"/>
                    </a:lnTo>
                    <a:lnTo>
                      <a:pt x="526" y="76"/>
                    </a:lnTo>
                    <a:lnTo>
                      <a:pt x="586" y="162"/>
                    </a:lnTo>
                    <a:lnTo>
                      <a:pt x="630" y="255"/>
                    </a:lnTo>
                    <a:lnTo>
                      <a:pt x="656" y="354"/>
                    </a:lnTo>
                    <a:lnTo>
                      <a:pt x="661" y="453"/>
                    </a:lnTo>
                    <a:lnTo>
                      <a:pt x="651" y="543"/>
                    </a:lnTo>
                    <a:lnTo>
                      <a:pt x="615" y="624"/>
                    </a:lnTo>
                    <a:lnTo>
                      <a:pt x="561" y="688"/>
                    </a:lnTo>
                    <a:lnTo>
                      <a:pt x="500" y="712"/>
                    </a:lnTo>
                    <a:lnTo>
                      <a:pt x="449" y="738"/>
                    </a:lnTo>
                    <a:lnTo>
                      <a:pt x="407" y="764"/>
                    </a:lnTo>
                    <a:lnTo>
                      <a:pt x="370" y="793"/>
                    </a:lnTo>
                    <a:lnTo>
                      <a:pt x="339" y="821"/>
                    </a:lnTo>
                    <a:lnTo>
                      <a:pt x="311" y="852"/>
                    </a:lnTo>
                    <a:lnTo>
                      <a:pt x="288" y="881"/>
                    </a:lnTo>
                    <a:lnTo>
                      <a:pt x="266" y="910"/>
                    </a:lnTo>
                    <a:lnTo>
                      <a:pt x="243" y="938"/>
                    </a:lnTo>
                    <a:lnTo>
                      <a:pt x="222" y="964"/>
                    </a:lnTo>
                    <a:lnTo>
                      <a:pt x="197" y="987"/>
                    </a:lnTo>
                    <a:lnTo>
                      <a:pt x="171" y="1009"/>
                    </a:lnTo>
                    <a:lnTo>
                      <a:pt x="137" y="1027"/>
                    </a:lnTo>
                    <a:lnTo>
                      <a:pt x="98" y="1042"/>
                    </a:lnTo>
                    <a:lnTo>
                      <a:pt x="54" y="1052"/>
                    </a:lnTo>
                    <a:lnTo>
                      <a:pt x="0" y="1060"/>
                    </a:lnTo>
                    <a:lnTo>
                      <a:pt x="7857" y="105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grpSp>
        <p:grpSp>
          <p:nvGrpSpPr>
            <p:cNvPr id="4" name="Group 8"/>
            <p:cNvGrpSpPr>
              <a:grpSpLocks/>
            </p:cNvGrpSpPr>
            <p:nvPr/>
          </p:nvGrpSpPr>
          <p:grpSpPr bwMode="auto">
            <a:xfrm flipH="1">
              <a:off x="432" y="1824"/>
              <a:ext cx="804" cy="1496"/>
              <a:chOff x="4028" y="2018"/>
              <a:chExt cx="1104" cy="2294"/>
            </a:xfrm>
          </p:grpSpPr>
          <p:sp>
            <p:nvSpPr>
              <p:cNvPr id="5127" name="Freeform 9"/>
              <p:cNvSpPr>
                <a:spLocks/>
              </p:cNvSpPr>
              <p:nvPr/>
            </p:nvSpPr>
            <p:spPr bwMode="auto">
              <a:xfrm>
                <a:off x="4072" y="2266"/>
                <a:ext cx="879" cy="1880"/>
              </a:xfrm>
              <a:custGeom>
                <a:avLst/>
                <a:gdLst>
                  <a:gd name="T0" fmla="*/ 459 w 2637"/>
                  <a:gd name="T1" fmla="*/ 4235 h 5641"/>
                  <a:gd name="T2" fmla="*/ 505 w 2637"/>
                  <a:gd name="T3" fmla="*/ 4086 h 5641"/>
                  <a:gd name="T4" fmla="*/ 549 w 2637"/>
                  <a:gd name="T5" fmla="*/ 3941 h 5641"/>
                  <a:gd name="T6" fmla="*/ 595 w 2637"/>
                  <a:gd name="T7" fmla="*/ 3802 h 5641"/>
                  <a:gd name="T8" fmla="*/ 641 w 2637"/>
                  <a:gd name="T9" fmla="*/ 3663 h 5641"/>
                  <a:gd name="T10" fmla="*/ 688 w 2637"/>
                  <a:gd name="T11" fmla="*/ 3526 h 5641"/>
                  <a:gd name="T12" fmla="*/ 737 w 2637"/>
                  <a:gd name="T13" fmla="*/ 3390 h 5641"/>
                  <a:gd name="T14" fmla="*/ 784 w 2637"/>
                  <a:gd name="T15" fmla="*/ 3260 h 5641"/>
                  <a:gd name="T16" fmla="*/ 836 w 2637"/>
                  <a:gd name="T17" fmla="*/ 3130 h 5641"/>
                  <a:gd name="T18" fmla="*/ 886 w 2637"/>
                  <a:gd name="T19" fmla="*/ 3004 h 5641"/>
                  <a:gd name="T20" fmla="*/ 938 w 2637"/>
                  <a:gd name="T21" fmla="*/ 2876 h 5641"/>
                  <a:gd name="T22" fmla="*/ 991 w 2637"/>
                  <a:gd name="T23" fmla="*/ 2749 h 5641"/>
                  <a:gd name="T24" fmla="*/ 1047 w 2637"/>
                  <a:gd name="T25" fmla="*/ 2625 h 5641"/>
                  <a:gd name="T26" fmla="*/ 1102 w 2637"/>
                  <a:gd name="T27" fmla="*/ 2502 h 5641"/>
                  <a:gd name="T28" fmla="*/ 1161 w 2637"/>
                  <a:gd name="T29" fmla="*/ 2378 h 5641"/>
                  <a:gd name="T30" fmla="*/ 1220 w 2637"/>
                  <a:gd name="T31" fmla="*/ 2257 h 5641"/>
                  <a:gd name="T32" fmla="*/ 1285 w 2637"/>
                  <a:gd name="T33" fmla="*/ 2133 h 5641"/>
                  <a:gd name="T34" fmla="*/ 1347 w 2637"/>
                  <a:gd name="T35" fmla="*/ 2010 h 5641"/>
                  <a:gd name="T36" fmla="*/ 1416 w 2637"/>
                  <a:gd name="T37" fmla="*/ 1886 h 5641"/>
                  <a:gd name="T38" fmla="*/ 1483 w 2637"/>
                  <a:gd name="T39" fmla="*/ 1762 h 5641"/>
                  <a:gd name="T40" fmla="*/ 1555 w 2637"/>
                  <a:gd name="T41" fmla="*/ 1638 h 5641"/>
                  <a:gd name="T42" fmla="*/ 1629 w 2637"/>
                  <a:gd name="T43" fmla="*/ 1514 h 5641"/>
                  <a:gd name="T44" fmla="*/ 1702 w 2637"/>
                  <a:gd name="T45" fmla="*/ 1388 h 5641"/>
                  <a:gd name="T46" fmla="*/ 1783 w 2637"/>
                  <a:gd name="T47" fmla="*/ 1257 h 5641"/>
                  <a:gd name="T48" fmla="*/ 1863 w 2637"/>
                  <a:gd name="T49" fmla="*/ 1128 h 5641"/>
                  <a:gd name="T50" fmla="*/ 1951 w 2637"/>
                  <a:gd name="T51" fmla="*/ 998 h 5641"/>
                  <a:gd name="T52" fmla="*/ 2037 w 2637"/>
                  <a:gd name="T53" fmla="*/ 861 h 5641"/>
                  <a:gd name="T54" fmla="*/ 2130 w 2637"/>
                  <a:gd name="T55" fmla="*/ 725 h 5641"/>
                  <a:gd name="T56" fmla="*/ 2223 w 2637"/>
                  <a:gd name="T57" fmla="*/ 586 h 5641"/>
                  <a:gd name="T58" fmla="*/ 2322 w 2637"/>
                  <a:gd name="T59" fmla="*/ 447 h 5641"/>
                  <a:gd name="T60" fmla="*/ 2424 w 2637"/>
                  <a:gd name="T61" fmla="*/ 301 h 5641"/>
                  <a:gd name="T62" fmla="*/ 2529 w 2637"/>
                  <a:gd name="T63" fmla="*/ 153 h 5641"/>
                  <a:gd name="T64" fmla="*/ 2637 w 2637"/>
                  <a:gd name="T65" fmla="*/ 0 h 5641"/>
                  <a:gd name="T66" fmla="*/ 2492 w 2637"/>
                  <a:gd name="T67" fmla="*/ 242 h 5641"/>
                  <a:gd name="T68" fmla="*/ 2343 w 2637"/>
                  <a:gd name="T69" fmla="*/ 487 h 5641"/>
                  <a:gd name="T70" fmla="*/ 2192 w 2637"/>
                  <a:gd name="T71" fmla="*/ 737 h 5641"/>
                  <a:gd name="T72" fmla="*/ 2040 w 2637"/>
                  <a:gd name="T73" fmla="*/ 994 h 5641"/>
                  <a:gd name="T74" fmla="*/ 1888 w 2637"/>
                  <a:gd name="T75" fmla="*/ 1255 h 5641"/>
                  <a:gd name="T76" fmla="*/ 1740 w 2637"/>
                  <a:gd name="T77" fmla="*/ 1518 h 5641"/>
                  <a:gd name="T78" fmla="*/ 1594 w 2637"/>
                  <a:gd name="T79" fmla="*/ 1784 h 5641"/>
                  <a:gd name="T80" fmla="*/ 1453 w 2637"/>
                  <a:gd name="T81" fmla="*/ 2049 h 5641"/>
                  <a:gd name="T82" fmla="*/ 1316 w 2637"/>
                  <a:gd name="T83" fmla="*/ 2319 h 5641"/>
                  <a:gd name="T84" fmla="*/ 1189 w 2637"/>
                  <a:gd name="T85" fmla="*/ 2588 h 5641"/>
                  <a:gd name="T86" fmla="*/ 1069 w 2637"/>
                  <a:gd name="T87" fmla="*/ 2855 h 5641"/>
                  <a:gd name="T88" fmla="*/ 961 w 2637"/>
                  <a:gd name="T89" fmla="*/ 3124 h 5641"/>
                  <a:gd name="T90" fmla="*/ 861 w 2637"/>
                  <a:gd name="T91" fmla="*/ 3390 h 5641"/>
                  <a:gd name="T92" fmla="*/ 775 w 2637"/>
                  <a:gd name="T93" fmla="*/ 3653 h 5641"/>
                  <a:gd name="T94" fmla="*/ 700 w 2637"/>
                  <a:gd name="T95" fmla="*/ 3916 h 5641"/>
                  <a:gd name="T96" fmla="*/ 641 w 2637"/>
                  <a:gd name="T97" fmla="*/ 4173 h 5641"/>
                  <a:gd name="T98" fmla="*/ 418 w 2637"/>
                  <a:gd name="T99" fmla="*/ 5111 h 5641"/>
                  <a:gd name="T100" fmla="*/ 0 w 2637"/>
                  <a:gd name="T101" fmla="*/ 5641 h 5641"/>
                  <a:gd name="T102" fmla="*/ 459 w 2637"/>
                  <a:gd name="T103" fmla="*/ 4235 h 56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37"/>
                  <a:gd name="T157" fmla="*/ 0 h 5641"/>
                  <a:gd name="T158" fmla="*/ 2637 w 2637"/>
                  <a:gd name="T159" fmla="*/ 5641 h 564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37" h="5641">
                    <a:moveTo>
                      <a:pt x="459" y="4235"/>
                    </a:moveTo>
                    <a:lnTo>
                      <a:pt x="505" y="4086"/>
                    </a:lnTo>
                    <a:lnTo>
                      <a:pt x="549" y="3941"/>
                    </a:lnTo>
                    <a:lnTo>
                      <a:pt x="595" y="3802"/>
                    </a:lnTo>
                    <a:lnTo>
                      <a:pt x="641" y="3663"/>
                    </a:lnTo>
                    <a:lnTo>
                      <a:pt x="688" y="3526"/>
                    </a:lnTo>
                    <a:lnTo>
                      <a:pt x="737" y="3390"/>
                    </a:lnTo>
                    <a:lnTo>
                      <a:pt x="784" y="3260"/>
                    </a:lnTo>
                    <a:lnTo>
                      <a:pt x="836" y="3130"/>
                    </a:lnTo>
                    <a:lnTo>
                      <a:pt x="886" y="3004"/>
                    </a:lnTo>
                    <a:lnTo>
                      <a:pt x="938" y="2876"/>
                    </a:lnTo>
                    <a:lnTo>
                      <a:pt x="991" y="2749"/>
                    </a:lnTo>
                    <a:lnTo>
                      <a:pt x="1047" y="2625"/>
                    </a:lnTo>
                    <a:lnTo>
                      <a:pt x="1102" y="2502"/>
                    </a:lnTo>
                    <a:lnTo>
                      <a:pt x="1161" y="2378"/>
                    </a:lnTo>
                    <a:lnTo>
                      <a:pt x="1220" y="2257"/>
                    </a:lnTo>
                    <a:lnTo>
                      <a:pt x="1285" y="2133"/>
                    </a:lnTo>
                    <a:lnTo>
                      <a:pt x="1347" y="2010"/>
                    </a:lnTo>
                    <a:lnTo>
                      <a:pt x="1416" y="1886"/>
                    </a:lnTo>
                    <a:lnTo>
                      <a:pt x="1483" y="1762"/>
                    </a:lnTo>
                    <a:lnTo>
                      <a:pt x="1555" y="1638"/>
                    </a:lnTo>
                    <a:lnTo>
                      <a:pt x="1629" y="1514"/>
                    </a:lnTo>
                    <a:lnTo>
                      <a:pt x="1702" y="1388"/>
                    </a:lnTo>
                    <a:lnTo>
                      <a:pt x="1783" y="1257"/>
                    </a:lnTo>
                    <a:lnTo>
                      <a:pt x="1863" y="1128"/>
                    </a:lnTo>
                    <a:lnTo>
                      <a:pt x="1951" y="998"/>
                    </a:lnTo>
                    <a:lnTo>
                      <a:pt x="2037" y="861"/>
                    </a:lnTo>
                    <a:lnTo>
                      <a:pt x="2130" y="725"/>
                    </a:lnTo>
                    <a:lnTo>
                      <a:pt x="2223" y="586"/>
                    </a:lnTo>
                    <a:lnTo>
                      <a:pt x="2322" y="447"/>
                    </a:lnTo>
                    <a:lnTo>
                      <a:pt x="2424" y="301"/>
                    </a:lnTo>
                    <a:lnTo>
                      <a:pt x="2529" y="153"/>
                    </a:lnTo>
                    <a:lnTo>
                      <a:pt x="2637" y="0"/>
                    </a:lnTo>
                    <a:lnTo>
                      <a:pt x="2492" y="242"/>
                    </a:lnTo>
                    <a:lnTo>
                      <a:pt x="2343" y="487"/>
                    </a:lnTo>
                    <a:lnTo>
                      <a:pt x="2192" y="737"/>
                    </a:lnTo>
                    <a:lnTo>
                      <a:pt x="2040" y="994"/>
                    </a:lnTo>
                    <a:lnTo>
                      <a:pt x="1888" y="1255"/>
                    </a:lnTo>
                    <a:lnTo>
                      <a:pt x="1740" y="1518"/>
                    </a:lnTo>
                    <a:lnTo>
                      <a:pt x="1594" y="1784"/>
                    </a:lnTo>
                    <a:lnTo>
                      <a:pt x="1453" y="2049"/>
                    </a:lnTo>
                    <a:lnTo>
                      <a:pt x="1316" y="2319"/>
                    </a:lnTo>
                    <a:lnTo>
                      <a:pt x="1189" y="2588"/>
                    </a:lnTo>
                    <a:lnTo>
                      <a:pt x="1069" y="2855"/>
                    </a:lnTo>
                    <a:lnTo>
                      <a:pt x="961" y="3124"/>
                    </a:lnTo>
                    <a:lnTo>
                      <a:pt x="861" y="3390"/>
                    </a:lnTo>
                    <a:lnTo>
                      <a:pt x="775" y="3653"/>
                    </a:lnTo>
                    <a:lnTo>
                      <a:pt x="700" y="3916"/>
                    </a:lnTo>
                    <a:lnTo>
                      <a:pt x="641" y="4173"/>
                    </a:lnTo>
                    <a:lnTo>
                      <a:pt x="418" y="5111"/>
                    </a:lnTo>
                    <a:lnTo>
                      <a:pt x="0" y="5641"/>
                    </a:lnTo>
                    <a:lnTo>
                      <a:pt x="459" y="4235"/>
                    </a:lnTo>
                    <a:close/>
                  </a:path>
                </a:pathLst>
              </a:custGeom>
              <a:solidFill>
                <a:srgbClr val="FFFFFF">
                  <a:alpha val="50195"/>
                </a:srgbClr>
              </a:solidFill>
              <a:ln w="9525">
                <a:noFill/>
                <a:round/>
                <a:headEnd/>
                <a:tailEnd/>
              </a:ln>
            </p:spPr>
            <p:txBody>
              <a:bodyPr lIns="16" tIns="8" rIns="16" bIns="8">
                <a:spAutoFit/>
              </a:bodyPr>
              <a:lstStyle/>
              <a:p>
                <a:endParaRPr lang="ar-SA"/>
              </a:p>
            </p:txBody>
          </p:sp>
          <p:sp>
            <p:nvSpPr>
              <p:cNvPr id="5128" name="Freeform 10"/>
              <p:cNvSpPr>
                <a:spLocks/>
              </p:cNvSpPr>
              <p:nvPr/>
            </p:nvSpPr>
            <p:spPr bwMode="auto">
              <a:xfrm>
                <a:off x="4222" y="2264"/>
                <a:ext cx="732" cy="1414"/>
              </a:xfrm>
              <a:custGeom>
                <a:avLst/>
                <a:gdLst>
                  <a:gd name="T0" fmla="*/ 2179 w 2198"/>
                  <a:gd name="T1" fmla="*/ 0 h 4243"/>
                  <a:gd name="T2" fmla="*/ 1965 w 2198"/>
                  <a:gd name="T3" fmla="*/ 301 h 4243"/>
                  <a:gd name="T4" fmla="*/ 1765 w 2198"/>
                  <a:gd name="T5" fmla="*/ 586 h 4243"/>
                  <a:gd name="T6" fmla="*/ 1579 w 2198"/>
                  <a:gd name="T7" fmla="*/ 861 h 4243"/>
                  <a:gd name="T8" fmla="*/ 1406 w 2198"/>
                  <a:gd name="T9" fmla="*/ 1128 h 4243"/>
                  <a:gd name="T10" fmla="*/ 1245 w 2198"/>
                  <a:gd name="T11" fmla="*/ 1387 h 4243"/>
                  <a:gd name="T12" fmla="*/ 1096 w 2198"/>
                  <a:gd name="T13" fmla="*/ 1638 h 4243"/>
                  <a:gd name="T14" fmla="*/ 957 w 2198"/>
                  <a:gd name="T15" fmla="*/ 1889 h 4243"/>
                  <a:gd name="T16" fmla="*/ 827 w 2198"/>
                  <a:gd name="T17" fmla="*/ 2136 h 4243"/>
                  <a:gd name="T18" fmla="*/ 702 w 2198"/>
                  <a:gd name="T19" fmla="*/ 2381 h 4243"/>
                  <a:gd name="T20" fmla="*/ 588 w 2198"/>
                  <a:gd name="T21" fmla="*/ 2628 h 4243"/>
                  <a:gd name="T22" fmla="*/ 480 w 2198"/>
                  <a:gd name="T23" fmla="*/ 2879 h 4243"/>
                  <a:gd name="T24" fmla="*/ 378 w 2198"/>
                  <a:gd name="T25" fmla="*/ 3133 h 4243"/>
                  <a:gd name="T26" fmla="*/ 279 w 2198"/>
                  <a:gd name="T27" fmla="*/ 3392 h 4243"/>
                  <a:gd name="T28" fmla="*/ 183 w 2198"/>
                  <a:gd name="T29" fmla="*/ 3665 h 4243"/>
                  <a:gd name="T30" fmla="*/ 90 w 2198"/>
                  <a:gd name="T31" fmla="*/ 3943 h 4243"/>
                  <a:gd name="T32" fmla="*/ 0 w 2198"/>
                  <a:gd name="T33" fmla="*/ 4237 h 4243"/>
                  <a:gd name="T34" fmla="*/ 65 w 2198"/>
                  <a:gd name="T35" fmla="*/ 4096 h 4243"/>
                  <a:gd name="T36" fmla="*/ 155 w 2198"/>
                  <a:gd name="T37" fmla="*/ 3810 h 4243"/>
                  <a:gd name="T38" fmla="*/ 248 w 2198"/>
                  <a:gd name="T39" fmla="*/ 3535 h 4243"/>
                  <a:gd name="T40" fmla="*/ 344 w 2198"/>
                  <a:gd name="T41" fmla="*/ 3269 h 4243"/>
                  <a:gd name="T42" fmla="*/ 446 w 2198"/>
                  <a:gd name="T43" fmla="*/ 3012 h 4243"/>
                  <a:gd name="T44" fmla="*/ 551 w 2198"/>
                  <a:gd name="T45" fmla="*/ 2759 h 4243"/>
                  <a:gd name="T46" fmla="*/ 663 w 2198"/>
                  <a:gd name="T47" fmla="*/ 2510 h 4243"/>
                  <a:gd name="T48" fmla="*/ 781 w 2198"/>
                  <a:gd name="T49" fmla="*/ 2267 h 4243"/>
                  <a:gd name="T50" fmla="*/ 908 w 2198"/>
                  <a:gd name="T51" fmla="*/ 2018 h 4243"/>
                  <a:gd name="T52" fmla="*/ 1043 w 2198"/>
                  <a:gd name="T53" fmla="*/ 1771 h 4243"/>
                  <a:gd name="T54" fmla="*/ 1189 w 2198"/>
                  <a:gd name="T55" fmla="*/ 1526 h 4243"/>
                  <a:gd name="T56" fmla="*/ 1343 w 2198"/>
                  <a:gd name="T57" fmla="*/ 1269 h 4243"/>
                  <a:gd name="T58" fmla="*/ 1510 w 2198"/>
                  <a:gd name="T59" fmla="*/ 1010 h 4243"/>
                  <a:gd name="T60" fmla="*/ 1690 w 2198"/>
                  <a:gd name="T61" fmla="*/ 737 h 4243"/>
                  <a:gd name="T62" fmla="*/ 1882 w 2198"/>
                  <a:gd name="T63" fmla="*/ 459 h 4243"/>
                  <a:gd name="T64" fmla="*/ 2090 w 2198"/>
                  <a:gd name="T65" fmla="*/ 165 h 4243"/>
                  <a:gd name="T66" fmla="*/ 2179 w 2198"/>
                  <a:gd name="T67" fmla="*/ 0 h 4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98"/>
                  <a:gd name="T103" fmla="*/ 0 h 4243"/>
                  <a:gd name="T104" fmla="*/ 2198 w 2198"/>
                  <a:gd name="T105" fmla="*/ 4243 h 4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98" h="4243">
                    <a:moveTo>
                      <a:pt x="2198" y="12"/>
                    </a:moveTo>
                    <a:lnTo>
                      <a:pt x="2179" y="0"/>
                    </a:lnTo>
                    <a:lnTo>
                      <a:pt x="2071" y="152"/>
                    </a:lnTo>
                    <a:lnTo>
                      <a:pt x="1965" y="301"/>
                    </a:lnTo>
                    <a:lnTo>
                      <a:pt x="1863" y="446"/>
                    </a:lnTo>
                    <a:lnTo>
                      <a:pt x="1765" y="586"/>
                    </a:lnTo>
                    <a:lnTo>
                      <a:pt x="1672" y="725"/>
                    </a:lnTo>
                    <a:lnTo>
                      <a:pt x="1579" y="861"/>
                    </a:lnTo>
                    <a:lnTo>
                      <a:pt x="1492" y="997"/>
                    </a:lnTo>
                    <a:lnTo>
                      <a:pt x="1406" y="1128"/>
                    </a:lnTo>
                    <a:lnTo>
                      <a:pt x="1325" y="1257"/>
                    </a:lnTo>
                    <a:lnTo>
                      <a:pt x="1245" y="1387"/>
                    </a:lnTo>
                    <a:lnTo>
                      <a:pt x="1171" y="1514"/>
                    </a:lnTo>
                    <a:lnTo>
                      <a:pt x="1096" y="1638"/>
                    </a:lnTo>
                    <a:lnTo>
                      <a:pt x="1025" y="1765"/>
                    </a:lnTo>
                    <a:lnTo>
                      <a:pt x="957" y="1889"/>
                    </a:lnTo>
                    <a:lnTo>
                      <a:pt x="889" y="2012"/>
                    </a:lnTo>
                    <a:lnTo>
                      <a:pt x="827" y="2136"/>
                    </a:lnTo>
                    <a:lnTo>
                      <a:pt x="761" y="2261"/>
                    </a:lnTo>
                    <a:lnTo>
                      <a:pt x="702" y="2381"/>
                    </a:lnTo>
                    <a:lnTo>
                      <a:pt x="644" y="2504"/>
                    </a:lnTo>
                    <a:lnTo>
                      <a:pt x="588" y="2628"/>
                    </a:lnTo>
                    <a:lnTo>
                      <a:pt x="533" y="2753"/>
                    </a:lnTo>
                    <a:lnTo>
                      <a:pt x="480" y="2879"/>
                    </a:lnTo>
                    <a:lnTo>
                      <a:pt x="428" y="3006"/>
                    </a:lnTo>
                    <a:lnTo>
                      <a:pt x="378" y="3133"/>
                    </a:lnTo>
                    <a:lnTo>
                      <a:pt x="326" y="3263"/>
                    </a:lnTo>
                    <a:lnTo>
                      <a:pt x="279" y="3392"/>
                    </a:lnTo>
                    <a:lnTo>
                      <a:pt x="230" y="3529"/>
                    </a:lnTo>
                    <a:lnTo>
                      <a:pt x="183" y="3665"/>
                    </a:lnTo>
                    <a:lnTo>
                      <a:pt x="137" y="3804"/>
                    </a:lnTo>
                    <a:lnTo>
                      <a:pt x="90" y="3943"/>
                    </a:lnTo>
                    <a:lnTo>
                      <a:pt x="47" y="4089"/>
                    </a:lnTo>
                    <a:lnTo>
                      <a:pt x="0" y="4237"/>
                    </a:lnTo>
                    <a:lnTo>
                      <a:pt x="20" y="4243"/>
                    </a:lnTo>
                    <a:lnTo>
                      <a:pt x="65" y="4096"/>
                    </a:lnTo>
                    <a:lnTo>
                      <a:pt x="108" y="3949"/>
                    </a:lnTo>
                    <a:lnTo>
                      <a:pt x="155" y="3810"/>
                    </a:lnTo>
                    <a:lnTo>
                      <a:pt x="202" y="3671"/>
                    </a:lnTo>
                    <a:lnTo>
                      <a:pt x="248" y="3535"/>
                    </a:lnTo>
                    <a:lnTo>
                      <a:pt x="298" y="3398"/>
                    </a:lnTo>
                    <a:lnTo>
                      <a:pt x="344" y="3269"/>
                    </a:lnTo>
                    <a:lnTo>
                      <a:pt x="396" y="3139"/>
                    </a:lnTo>
                    <a:lnTo>
                      <a:pt x="446" y="3012"/>
                    </a:lnTo>
                    <a:lnTo>
                      <a:pt x="498" y="2885"/>
                    </a:lnTo>
                    <a:lnTo>
                      <a:pt x="551" y="2759"/>
                    </a:lnTo>
                    <a:lnTo>
                      <a:pt x="606" y="2635"/>
                    </a:lnTo>
                    <a:lnTo>
                      <a:pt x="663" y="2510"/>
                    </a:lnTo>
                    <a:lnTo>
                      <a:pt x="722" y="2387"/>
                    </a:lnTo>
                    <a:lnTo>
                      <a:pt x="781" y="2267"/>
                    </a:lnTo>
                    <a:lnTo>
                      <a:pt x="845" y="2143"/>
                    </a:lnTo>
                    <a:lnTo>
                      <a:pt x="908" y="2018"/>
                    </a:lnTo>
                    <a:lnTo>
                      <a:pt x="975" y="1895"/>
                    </a:lnTo>
                    <a:lnTo>
                      <a:pt x="1043" y="1771"/>
                    </a:lnTo>
                    <a:lnTo>
                      <a:pt x="1114" y="1651"/>
                    </a:lnTo>
                    <a:lnTo>
                      <a:pt x="1189" y="1526"/>
                    </a:lnTo>
                    <a:lnTo>
                      <a:pt x="1263" y="1400"/>
                    </a:lnTo>
                    <a:lnTo>
                      <a:pt x="1343" y="1269"/>
                    </a:lnTo>
                    <a:lnTo>
                      <a:pt x="1424" y="1140"/>
                    </a:lnTo>
                    <a:lnTo>
                      <a:pt x="1510" y="1010"/>
                    </a:lnTo>
                    <a:lnTo>
                      <a:pt x="1598" y="873"/>
                    </a:lnTo>
                    <a:lnTo>
                      <a:pt x="1690" y="737"/>
                    </a:lnTo>
                    <a:lnTo>
                      <a:pt x="1783" y="598"/>
                    </a:lnTo>
                    <a:lnTo>
                      <a:pt x="1882" y="459"/>
                    </a:lnTo>
                    <a:lnTo>
                      <a:pt x="1984" y="314"/>
                    </a:lnTo>
                    <a:lnTo>
                      <a:pt x="2090" y="165"/>
                    </a:lnTo>
                    <a:lnTo>
                      <a:pt x="2198" y="12"/>
                    </a:lnTo>
                    <a:lnTo>
                      <a:pt x="2179" y="0"/>
                    </a:lnTo>
                    <a:lnTo>
                      <a:pt x="2198" y="12"/>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29" name="Freeform 11"/>
              <p:cNvSpPr>
                <a:spLocks/>
              </p:cNvSpPr>
              <p:nvPr/>
            </p:nvSpPr>
            <p:spPr bwMode="auto">
              <a:xfrm>
                <a:off x="4283" y="2264"/>
                <a:ext cx="671" cy="1393"/>
              </a:xfrm>
              <a:custGeom>
                <a:avLst/>
                <a:gdLst>
                  <a:gd name="T0" fmla="*/ 19 w 2015"/>
                  <a:gd name="T1" fmla="*/ 4179 h 4179"/>
                  <a:gd name="T2" fmla="*/ 78 w 2015"/>
                  <a:gd name="T3" fmla="*/ 3922 h 4179"/>
                  <a:gd name="T4" fmla="*/ 152 w 2015"/>
                  <a:gd name="T5" fmla="*/ 3663 h 4179"/>
                  <a:gd name="T6" fmla="*/ 239 w 2015"/>
                  <a:gd name="T7" fmla="*/ 3398 h 4179"/>
                  <a:gd name="T8" fmla="*/ 337 w 2015"/>
                  <a:gd name="T9" fmla="*/ 3133 h 4179"/>
                  <a:gd name="T10" fmla="*/ 446 w 2015"/>
                  <a:gd name="T11" fmla="*/ 2863 h 4179"/>
                  <a:gd name="T12" fmla="*/ 566 w 2015"/>
                  <a:gd name="T13" fmla="*/ 2598 h 4179"/>
                  <a:gd name="T14" fmla="*/ 694 w 2015"/>
                  <a:gd name="T15" fmla="*/ 2328 h 4179"/>
                  <a:gd name="T16" fmla="*/ 829 w 2015"/>
                  <a:gd name="T17" fmla="*/ 2059 h 4179"/>
                  <a:gd name="T18" fmla="*/ 972 w 2015"/>
                  <a:gd name="T19" fmla="*/ 1792 h 4179"/>
                  <a:gd name="T20" fmla="*/ 1117 w 2015"/>
                  <a:gd name="T21" fmla="*/ 1526 h 4179"/>
                  <a:gd name="T22" fmla="*/ 1266 w 2015"/>
                  <a:gd name="T23" fmla="*/ 1263 h 4179"/>
                  <a:gd name="T24" fmla="*/ 1417 w 2015"/>
                  <a:gd name="T25" fmla="*/ 1006 h 4179"/>
                  <a:gd name="T26" fmla="*/ 1570 w 2015"/>
                  <a:gd name="T27" fmla="*/ 749 h 4179"/>
                  <a:gd name="T28" fmla="*/ 1721 w 2015"/>
                  <a:gd name="T29" fmla="*/ 499 h 4179"/>
                  <a:gd name="T30" fmla="*/ 1870 w 2015"/>
                  <a:gd name="T31" fmla="*/ 255 h 4179"/>
                  <a:gd name="T32" fmla="*/ 2015 w 2015"/>
                  <a:gd name="T33" fmla="*/ 12 h 4179"/>
                  <a:gd name="T34" fmla="*/ 1996 w 2015"/>
                  <a:gd name="T35" fmla="*/ 0 h 4179"/>
                  <a:gd name="T36" fmla="*/ 1851 w 2015"/>
                  <a:gd name="T37" fmla="*/ 242 h 4179"/>
                  <a:gd name="T38" fmla="*/ 1702 w 2015"/>
                  <a:gd name="T39" fmla="*/ 487 h 4179"/>
                  <a:gd name="T40" fmla="*/ 1551 w 2015"/>
                  <a:gd name="T41" fmla="*/ 737 h 4179"/>
                  <a:gd name="T42" fmla="*/ 1399 w 2015"/>
                  <a:gd name="T43" fmla="*/ 994 h 4179"/>
                  <a:gd name="T44" fmla="*/ 1247 w 2015"/>
                  <a:gd name="T45" fmla="*/ 1257 h 4179"/>
                  <a:gd name="T46" fmla="*/ 1099 w 2015"/>
                  <a:gd name="T47" fmla="*/ 1520 h 4179"/>
                  <a:gd name="T48" fmla="*/ 953 w 2015"/>
                  <a:gd name="T49" fmla="*/ 1786 h 4179"/>
                  <a:gd name="T50" fmla="*/ 811 w 2015"/>
                  <a:gd name="T51" fmla="*/ 2053 h 4179"/>
                  <a:gd name="T52" fmla="*/ 674 w 2015"/>
                  <a:gd name="T53" fmla="*/ 2322 h 4179"/>
                  <a:gd name="T54" fmla="*/ 548 w 2015"/>
                  <a:gd name="T55" fmla="*/ 2591 h 4179"/>
                  <a:gd name="T56" fmla="*/ 427 w 2015"/>
                  <a:gd name="T57" fmla="*/ 2857 h 4179"/>
                  <a:gd name="T58" fmla="*/ 319 w 2015"/>
                  <a:gd name="T59" fmla="*/ 3127 h 4179"/>
                  <a:gd name="T60" fmla="*/ 219 w 2015"/>
                  <a:gd name="T61" fmla="*/ 3392 h 4179"/>
                  <a:gd name="T62" fmla="*/ 133 w 2015"/>
                  <a:gd name="T63" fmla="*/ 3655 h 4179"/>
                  <a:gd name="T64" fmla="*/ 59 w 2015"/>
                  <a:gd name="T65" fmla="*/ 3922 h 4179"/>
                  <a:gd name="T66" fmla="*/ 0 w 2015"/>
                  <a:gd name="T67" fmla="*/ 4179 h 4179"/>
                  <a:gd name="T68" fmla="*/ 19 w 2015"/>
                  <a:gd name="T69" fmla="*/ 4179 h 41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15"/>
                  <a:gd name="T106" fmla="*/ 0 h 4179"/>
                  <a:gd name="T107" fmla="*/ 2015 w 2015"/>
                  <a:gd name="T108" fmla="*/ 4179 h 41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15" h="4179">
                    <a:moveTo>
                      <a:pt x="19" y="4179"/>
                    </a:moveTo>
                    <a:lnTo>
                      <a:pt x="78" y="3922"/>
                    </a:lnTo>
                    <a:lnTo>
                      <a:pt x="152" y="3663"/>
                    </a:lnTo>
                    <a:lnTo>
                      <a:pt x="239" y="3398"/>
                    </a:lnTo>
                    <a:lnTo>
                      <a:pt x="337" y="3133"/>
                    </a:lnTo>
                    <a:lnTo>
                      <a:pt x="446" y="2863"/>
                    </a:lnTo>
                    <a:lnTo>
                      <a:pt x="566" y="2598"/>
                    </a:lnTo>
                    <a:lnTo>
                      <a:pt x="694" y="2328"/>
                    </a:lnTo>
                    <a:lnTo>
                      <a:pt x="829" y="2059"/>
                    </a:lnTo>
                    <a:lnTo>
                      <a:pt x="972" y="1792"/>
                    </a:lnTo>
                    <a:lnTo>
                      <a:pt x="1117" y="1526"/>
                    </a:lnTo>
                    <a:lnTo>
                      <a:pt x="1266" y="1263"/>
                    </a:lnTo>
                    <a:lnTo>
                      <a:pt x="1417" y="1006"/>
                    </a:lnTo>
                    <a:lnTo>
                      <a:pt x="1570" y="749"/>
                    </a:lnTo>
                    <a:lnTo>
                      <a:pt x="1721" y="499"/>
                    </a:lnTo>
                    <a:lnTo>
                      <a:pt x="1870" y="255"/>
                    </a:lnTo>
                    <a:lnTo>
                      <a:pt x="2015" y="12"/>
                    </a:lnTo>
                    <a:lnTo>
                      <a:pt x="1996" y="0"/>
                    </a:lnTo>
                    <a:lnTo>
                      <a:pt x="1851" y="242"/>
                    </a:lnTo>
                    <a:lnTo>
                      <a:pt x="1702" y="487"/>
                    </a:lnTo>
                    <a:lnTo>
                      <a:pt x="1551" y="737"/>
                    </a:lnTo>
                    <a:lnTo>
                      <a:pt x="1399" y="994"/>
                    </a:lnTo>
                    <a:lnTo>
                      <a:pt x="1247" y="1257"/>
                    </a:lnTo>
                    <a:lnTo>
                      <a:pt x="1099" y="1520"/>
                    </a:lnTo>
                    <a:lnTo>
                      <a:pt x="953" y="1786"/>
                    </a:lnTo>
                    <a:lnTo>
                      <a:pt x="811" y="2053"/>
                    </a:lnTo>
                    <a:lnTo>
                      <a:pt x="674" y="2322"/>
                    </a:lnTo>
                    <a:lnTo>
                      <a:pt x="548" y="2591"/>
                    </a:lnTo>
                    <a:lnTo>
                      <a:pt x="427" y="2857"/>
                    </a:lnTo>
                    <a:lnTo>
                      <a:pt x="319" y="3127"/>
                    </a:lnTo>
                    <a:lnTo>
                      <a:pt x="219" y="3392"/>
                    </a:lnTo>
                    <a:lnTo>
                      <a:pt x="133" y="3655"/>
                    </a:lnTo>
                    <a:lnTo>
                      <a:pt x="59" y="3922"/>
                    </a:lnTo>
                    <a:lnTo>
                      <a:pt x="0" y="4179"/>
                    </a:lnTo>
                    <a:lnTo>
                      <a:pt x="19" y="4179"/>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0" name="Freeform 12"/>
              <p:cNvSpPr>
                <a:spLocks/>
              </p:cNvSpPr>
              <p:nvPr/>
            </p:nvSpPr>
            <p:spPr bwMode="auto">
              <a:xfrm>
                <a:off x="4209" y="3657"/>
                <a:ext cx="80" cy="314"/>
              </a:xfrm>
              <a:custGeom>
                <a:avLst/>
                <a:gdLst>
                  <a:gd name="T0" fmla="*/ 18 w 241"/>
                  <a:gd name="T1" fmla="*/ 944 h 944"/>
                  <a:gd name="T2" fmla="*/ 18 w 241"/>
                  <a:gd name="T3" fmla="*/ 938 h 944"/>
                  <a:gd name="T4" fmla="*/ 241 w 241"/>
                  <a:gd name="T5" fmla="*/ 0 h 944"/>
                  <a:gd name="T6" fmla="*/ 222 w 241"/>
                  <a:gd name="T7" fmla="*/ 0 h 944"/>
                  <a:gd name="T8" fmla="*/ 0 w 241"/>
                  <a:gd name="T9" fmla="*/ 938 h 944"/>
                  <a:gd name="T10" fmla="*/ 0 w 241"/>
                  <a:gd name="T11" fmla="*/ 931 h 944"/>
                  <a:gd name="T12" fmla="*/ 18 w 241"/>
                  <a:gd name="T13" fmla="*/ 944 h 944"/>
                  <a:gd name="T14" fmla="*/ 18 w 241"/>
                  <a:gd name="T15" fmla="*/ 941 h 944"/>
                  <a:gd name="T16" fmla="*/ 18 w 241"/>
                  <a:gd name="T17" fmla="*/ 938 h 944"/>
                  <a:gd name="T18" fmla="*/ 18 w 241"/>
                  <a:gd name="T19" fmla="*/ 944 h 9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1"/>
                  <a:gd name="T31" fmla="*/ 0 h 944"/>
                  <a:gd name="T32" fmla="*/ 241 w 241"/>
                  <a:gd name="T33" fmla="*/ 944 h 9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1" h="944">
                    <a:moveTo>
                      <a:pt x="18" y="944"/>
                    </a:moveTo>
                    <a:lnTo>
                      <a:pt x="18" y="938"/>
                    </a:lnTo>
                    <a:lnTo>
                      <a:pt x="241" y="0"/>
                    </a:lnTo>
                    <a:lnTo>
                      <a:pt x="222" y="0"/>
                    </a:lnTo>
                    <a:lnTo>
                      <a:pt x="0" y="938"/>
                    </a:lnTo>
                    <a:lnTo>
                      <a:pt x="0" y="931"/>
                    </a:lnTo>
                    <a:lnTo>
                      <a:pt x="18" y="944"/>
                    </a:lnTo>
                    <a:lnTo>
                      <a:pt x="18" y="941"/>
                    </a:lnTo>
                    <a:lnTo>
                      <a:pt x="18" y="938"/>
                    </a:lnTo>
                    <a:lnTo>
                      <a:pt x="18" y="944"/>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1" name="Freeform 13"/>
              <p:cNvSpPr>
                <a:spLocks/>
              </p:cNvSpPr>
              <p:nvPr/>
            </p:nvSpPr>
            <p:spPr bwMode="auto">
              <a:xfrm>
                <a:off x="4063" y="3967"/>
                <a:ext cx="152" cy="197"/>
              </a:xfrm>
              <a:custGeom>
                <a:avLst/>
                <a:gdLst>
                  <a:gd name="T0" fmla="*/ 18 w 455"/>
                  <a:gd name="T1" fmla="*/ 533 h 592"/>
                  <a:gd name="T2" fmla="*/ 37 w 455"/>
                  <a:gd name="T3" fmla="*/ 543 h 592"/>
                  <a:gd name="T4" fmla="*/ 455 w 455"/>
                  <a:gd name="T5" fmla="*/ 13 h 592"/>
                  <a:gd name="T6" fmla="*/ 437 w 455"/>
                  <a:gd name="T7" fmla="*/ 0 h 592"/>
                  <a:gd name="T8" fmla="*/ 18 w 455"/>
                  <a:gd name="T9" fmla="*/ 529 h 592"/>
                  <a:gd name="T10" fmla="*/ 37 w 455"/>
                  <a:gd name="T11" fmla="*/ 539 h 592"/>
                  <a:gd name="T12" fmla="*/ 18 w 455"/>
                  <a:gd name="T13" fmla="*/ 533 h 592"/>
                  <a:gd name="T14" fmla="*/ 0 w 455"/>
                  <a:gd name="T15" fmla="*/ 592 h 592"/>
                  <a:gd name="T16" fmla="*/ 37 w 455"/>
                  <a:gd name="T17" fmla="*/ 543 h 592"/>
                  <a:gd name="T18" fmla="*/ 18 w 455"/>
                  <a:gd name="T19" fmla="*/ 533 h 5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5"/>
                  <a:gd name="T31" fmla="*/ 0 h 592"/>
                  <a:gd name="T32" fmla="*/ 455 w 455"/>
                  <a:gd name="T33" fmla="*/ 592 h 5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5" h="592">
                    <a:moveTo>
                      <a:pt x="18" y="533"/>
                    </a:moveTo>
                    <a:lnTo>
                      <a:pt x="37" y="543"/>
                    </a:lnTo>
                    <a:lnTo>
                      <a:pt x="455" y="13"/>
                    </a:lnTo>
                    <a:lnTo>
                      <a:pt x="437" y="0"/>
                    </a:lnTo>
                    <a:lnTo>
                      <a:pt x="18" y="529"/>
                    </a:lnTo>
                    <a:lnTo>
                      <a:pt x="37" y="539"/>
                    </a:lnTo>
                    <a:lnTo>
                      <a:pt x="18" y="533"/>
                    </a:lnTo>
                    <a:lnTo>
                      <a:pt x="0" y="592"/>
                    </a:lnTo>
                    <a:lnTo>
                      <a:pt x="37" y="543"/>
                    </a:lnTo>
                    <a:lnTo>
                      <a:pt x="18" y="533"/>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2" name="Freeform 14"/>
              <p:cNvSpPr>
                <a:spLocks/>
              </p:cNvSpPr>
              <p:nvPr/>
            </p:nvSpPr>
            <p:spPr bwMode="auto">
              <a:xfrm>
                <a:off x="4069" y="3676"/>
                <a:ext cx="159" cy="471"/>
              </a:xfrm>
              <a:custGeom>
                <a:avLst/>
                <a:gdLst>
                  <a:gd name="T0" fmla="*/ 458 w 478"/>
                  <a:gd name="T1" fmla="*/ 0 h 1412"/>
                  <a:gd name="T2" fmla="*/ 0 w 478"/>
                  <a:gd name="T3" fmla="*/ 1406 h 1412"/>
                  <a:gd name="T4" fmla="*/ 19 w 478"/>
                  <a:gd name="T5" fmla="*/ 1412 h 1412"/>
                  <a:gd name="T6" fmla="*/ 478 w 478"/>
                  <a:gd name="T7" fmla="*/ 6 h 1412"/>
                  <a:gd name="T8" fmla="*/ 458 w 478"/>
                  <a:gd name="T9" fmla="*/ 0 h 1412"/>
                  <a:gd name="T10" fmla="*/ 0 60000 65536"/>
                  <a:gd name="T11" fmla="*/ 0 60000 65536"/>
                  <a:gd name="T12" fmla="*/ 0 60000 65536"/>
                  <a:gd name="T13" fmla="*/ 0 60000 65536"/>
                  <a:gd name="T14" fmla="*/ 0 60000 65536"/>
                  <a:gd name="T15" fmla="*/ 0 w 478"/>
                  <a:gd name="T16" fmla="*/ 0 h 1412"/>
                  <a:gd name="T17" fmla="*/ 478 w 478"/>
                  <a:gd name="T18" fmla="*/ 1412 h 1412"/>
                </a:gdLst>
                <a:ahLst/>
                <a:cxnLst>
                  <a:cxn ang="T10">
                    <a:pos x="T0" y="T1"/>
                  </a:cxn>
                  <a:cxn ang="T11">
                    <a:pos x="T2" y="T3"/>
                  </a:cxn>
                  <a:cxn ang="T12">
                    <a:pos x="T4" y="T5"/>
                  </a:cxn>
                  <a:cxn ang="T13">
                    <a:pos x="T6" y="T7"/>
                  </a:cxn>
                  <a:cxn ang="T14">
                    <a:pos x="T8" y="T9"/>
                  </a:cxn>
                </a:cxnLst>
                <a:rect l="T15" t="T16" r="T17" b="T18"/>
                <a:pathLst>
                  <a:path w="478" h="1412">
                    <a:moveTo>
                      <a:pt x="458" y="0"/>
                    </a:moveTo>
                    <a:lnTo>
                      <a:pt x="0" y="1406"/>
                    </a:lnTo>
                    <a:lnTo>
                      <a:pt x="19" y="1412"/>
                    </a:lnTo>
                    <a:lnTo>
                      <a:pt x="478" y="6"/>
                    </a:lnTo>
                    <a:lnTo>
                      <a:pt x="458" y="0"/>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3" name="Freeform 15"/>
              <p:cNvSpPr>
                <a:spLocks/>
              </p:cNvSpPr>
              <p:nvPr/>
            </p:nvSpPr>
            <p:spPr bwMode="auto">
              <a:xfrm>
                <a:off x="4131" y="2018"/>
                <a:ext cx="1001" cy="1663"/>
              </a:xfrm>
              <a:custGeom>
                <a:avLst/>
                <a:gdLst>
                  <a:gd name="T0" fmla="*/ 2445 w 3002"/>
                  <a:gd name="T1" fmla="*/ 217 h 4989"/>
                  <a:gd name="T2" fmla="*/ 1823 w 3002"/>
                  <a:gd name="T3" fmla="*/ 684 h 4989"/>
                  <a:gd name="T4" fmla="*/ 1297 w 3002"/>
                  <a:gd name="T5" fmla="*/ 1299 h 4989"/>
                  <a:gd name="T6" fmla="*/ 866 w 3002"/>
                  <a:gd name="T7" fmla="*/ 1990 h 4989"/>
                  <a:gd name="T8" fmla="*/ 527 w 3002"/>
                  <a:gd name="T9" fmla="*/ 2693 h 4989"/>
                  <a:gd name="T10" fmla="*/ 272 w 3002"/>
                  <a:gd name="T11" fmla="*/ 3340 h 4989"/>
                  <a:gd name="T12" fmla="*/ 102 w 3002"/>
                  <a:gd name="T13" fmla="*/ 3860 h 4989"/>
                  <a:gd name="T14" fmla="*/ 12 w 3002"/>
                  <a:gd name="T15" fmla="*/ 4191 h 4989"/>
                  <a:gd name="T16" fmla="*/ 155 w 3002"/>
                  <a:gd name="T17" fmla="*/ 4528 h 4989"/>
                  <a:gd name="T18" fmla="*/ 245 w 3002"/>
                  <a:gd name="T19" fmla="*/ 4891 h 4989"/>
                  <a:gd name="T20" fmla="*/ 455 w 3002"/>
                  <a:gd name="T21" fmla="*/ 4469 h 4989"/>
                  <a:gd name="T22" fmla="*/ 672 w 3002"/>
                  <a:gd name="T23" fmla="*/ 3885 h 4989"/>
                  <a:gd name="T24" fmla="*/ 870 w 3002"/>
                  <a:gd name="T25" fmla="*/ 3389 h 4989"/>
                  <a:gd name="T26" fmla="*/ 1074 w 3002"/>
                  <a:gd name="T27" fmla="*/ 2946 h 4989"/>
                  <a:gd name="T28" fmla="*/ 1300 w 3002"/>
                  <a:gd name="T29" fmla="*/ 2510 h 4989"/>
                  <a:gd name="T30" fmla="*/ 1576 w 3002"/>
                  <a:gd name="T31" fmla="*/ 2048 h 4989"/>
                  <a:gd name="T32" fmla="*/ 1919 w 3002"/>
                  <a:gd name="T33" fmla="*/ 1523 h 4989"/>
                  <a:gd name="T34" fmla="*/ 2352 w 3002"/>
                  <a:gd name="T35" fmla="*/ 895 h 4989"/>
                  <a:gd name="T36" fmla="*/ 2250 w 3002"/>
                  <a:gd name="T37" fmla="*/ 1095 h 4989"/>
                  <a:gd name="T38" fmla="*/ 1937 w 3002"/>
                  <a:gd name="T39" fmla="*/ 1613 h 4989"/>
                  <a:gd name="T40" fmla="*/ 1631 w 3002"/>
                  <a:gd name="T41" fmla="*/ 2142 h 4989"/>
                  <a:gd name="T42" fmla="*/ 1337 w 3002"/>
                  <a:gd name="T43" fmla="*/ 2677 h 4989"/>
                  <a:gd name="T44" fmla="*/ 1068 w 3002"/>
                  <a:gd name="T45" fmla="*/ 3219 h 4989"/>
                  <a:gd name="T46" fmla="*/ 827 w 3002"/>
                  <a:gd name="T47" fmla="*/ 3767 h 4989"/>
                  <a:gd name="T48" fmla="*/ 629 w 3002"/>
                  <a:gd name="T49" fmla="*/ 4311 h 4989"/>
                  <a:gd name="T50" fmla="*/ 480 w 3002"/>
                  <a:gd name="T51" fmla="*/ 4853 h 4989"/>
                  <a:gd name="T52" fmla="*/ 576 w 3002"/>
                  <a:gd name="T53" fmla="*/ 4893 h 4989"/>
                  <a:gd name="T54" fmla="*/ 790 w 3002"/>
                  <a:gd name="T55" fmla="*/ 4819 h 4989"/>
                  <a:gd name="T56" fmla="*/ 1019 w 3002"/>
                  <a:gd name="T57" fmla="*/ 4785 h 4989"/>
                  <a:gd name="T58" fmla="*/ 1225 w 3002"/>
                  <a:gd name="T59" fmla="*/ 4775 h 4989"/>
                  <a:gd name="T60" fmla="*/ 1547 w 3002"/>
                  <a:gd name="T61" fmla="*/ 4342 h 4989"/>
                  <a:gd name="T62" fmla="*/ 1829 w 3002"/>
                  <a:gd name="T63" fmla="*/ 3782 h 4989"/>
                  <a:gd name="T64" fmla="*/ 2052 w 3002"/>
                  <a:gd name="T65" fmla="*/ 3262 h 4989"/>
                  <a:gd name="T66" fmla="*/ 2256 w 3002"/>
                  <a:gd name="T67" fmla="*/ 2791 h 4989"/>
                  <a:gd name="T68" fmla="*/ 2408 w 3002"/>
                  <a:gd name="T69" fmla="*/ 2476 h 4989"/>
                  <a:gd name="T70" fmla="*/ 2538 w 3002"/>
                  <a:gd name="T71" fmla="*/ 2176 h 4989"/>
                  <a:gd name="T72" fmla="*/ 2476 w 3002"/>
                  <a:gd name="T73" fmla="*/ 2093 h 4989"/>
                  <a:gd name="T74" fmla="*/ 2309 w 3002"/>
                  <a:gd name="T75" fmla="*/ 2036 h 4989"/>
                  <a:gd name="T76" fmla="*/ 2133 w 3002"/>
                  <a:gd name="T77" fmla="*/ 1984 h 4989"/>
                  <a:gd name="T78" fmla="*/ 1980 w 3002"/>
                  <a:gd name="T79" fmla="*/ 1978 h 4989"/>
                  <a:gd name="T80" fmla="*/ 2027 w 3002"/>
                  <a:gd name="T81" fmla="*/ 1922 h 4989"/>
                  <a:gd name="T82" fmla="*/ 2207 w 3002"/>
                  <a:gd name="T83" fmla="*/ 1891 h 4989"/>
                  <a:gd name="T84" fmla="*/ 2429 w 3002"/>
                  <a:gd name="T85" fmla="*/ 1882 h 4989"/>
                  <a:gd name="T86" fmla="*/ 2656 w 3002"/>
                  <a:gd name="T87" fmla="*/ 1850 h 4989"/>
                  <a:gd name="T88" fmla="*/ 2786 w 3002"/>
                  <a:gd name="T89" fmla="*/ 1631 h 4989"/>
                  <a:gd name="T90" fmla="*/ 2878 w 3002"/>
                  <a:gd name="T91" fmla="*/ 1299 h 4989"/>
                  <a:gd name="T92" fmla="*/ 2804 w 3002"/>
                  <a:gd name="T93" fmla="*/ 1201 h 4989"/>
                  <a:gd name="T94" fmla="*/ 2649 w 3002"/>
                  <a:gd name="T95" fmla="*/ 1201 h 4989"/>
                  <a:gd name="T96" fmla="*/ 2494 w 3002"/>
                  <a:gd name="T97" fmla="*/ 1207 h 4989"/>
                  <a:gd name="T98" fmla="*/ 2352 w 3002"/>
                  <a:gd name="T99" fmla="*/ 1217 h 4989"/>
                  <a:gd name="T100" fmla="*/ 2429 w 3002"/>
                  <a:gd name="T101" fmla="*/ 1154 h 4989"/>
                  <a:gd name="T102" fmla="*/ 2594 w 3002"/>
                  <a:gd name="T103" fmla="*/ 1095 h 4989"/>
                  <a:gd name="T104" fmla="*/ 2764 w 3002"/>
                  <a:gd name="T105" fmla="*/ 1056 h 4989"/>
                  <a:gd name="T106" fmla="*/ 2925 w 3002"/>
                  <a:gd name="T107" fmla="*/ 1015 h 4989"/>
                  <a:gd name="T108" fmla="*/ 3002 w 3002"/>
                  <a:gd name="T109" fmla="*/ 313 h 49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02"/>
                  <a:gd name="T166" fmla="*/ 0 h 4989"/>
                  <a:gd name="T167" fmla="*/ 3002 w 3002"/>
                  <a:gd name="T168" fmla="*/ 4989 h 49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02" h="4989">
                    <a:moveTo>
                      <a:pt x="2978" y="0"/>
                    </a:moveTo>
                    <a:lnTo>
                      <a:pt x="2792" y="56"/>
                    </a:lnTo>
                    <a:lnTo>
                      <a:pt x="2615" y="130"/>
                    </a:lnTo>
                    <a:lnTo>
                      <a:pt x="2445" y="217"/>
                    </a:lnTo>
                    <a:lnTo>
                      <a:pt x="2278" y="315"/>
                    </a:lnTo>
                    <a:lnTo>
                      <a:pt x="2120" y="427"/>
                    </a:lnTo>
                    <a:lnTo>
                      <a:pt x="1968" y="550"/>
                    </a:lnTo>
                    <a:lnTo>
                      <a:pt x="1823" y="684"/>
                    </a:lnTo>
                    <a:lnTo>
                      <a:pt x="1680" y="826"/>
                    </a:lnTo>
                    <a:lnTo>
                      <a:pt x="1547" y="978"/>
                    </a:lnTo>
                    <a:lnTo>
                      <a:pt x="1421" y="1136"/>
                    </a:lnTo>
                    <a:lnTo>
                      <a:pt x="1297" y="1299"/>
                    </a:lnTo>
                    <a:lnTo>
                      <a:pt x="1182" y="1467"/>
                    </a:lnTo>
                    <a:lnTo>
                      <a:pt x="1071" y="1640"/>
                    </a:lnTo>
                    <a:lnTo>
                      <a:pt x="966" y="1813"/>
                    </a:lnTo>
                    <a:lnTo>
                      <a:pt x="866" y="1990"/>
                    </a:lnTo>
                    <a:lnTo>
                      <a:pt x="774" y="2166"/>
                    </a:lnTo>
                    <a:lnTo>
                      <a:pt x="688" y="2346"/>
                    </a:lnTo>
                    <a:lnTo>
                      <a:pt x="604" y="2519"/>
                    </a:lnTo>
                    <a:lnTo>
                      <a:pt x="527" y="2693"/>
                    </a:lnTo>
                    <a:lnTo>
                      <a:pt x="455" y="2863"/>
                    </a:lnTo>
                    <a:lnTo>
                      <a:pt x="390" y="3027"/>
                    </a:lnTo>
                    <a:lnTo>
                      <a:pt x="328" y="3185"/>
                    </a:lnTo>
                    <a:lnTo>
                      <a:pt x="272" y="3340"/>
                    </a:lnTo>
                    <a:lnTo>
                      <a:pt x="223" y="3481"/>
                    </a:lnTo>
                    <a:lnTo>
                      <a:pt x="180" y="3618"/>
                    </a:lnTo>
                    <a:lnTo>
                      <a:pt x="139" y="3746"/>
                    </a:lnTo>
                    <a:lnTo>
                      <a:pt x="102" y="3860"/>
                    </a:lnTo>
                    <a:lnTo>
                      <a:pt x="71" y="3962"/>
                    </a:lnTo>
                    <a:lnTo>
                      <a:pt x="47" y="4052"/>
                    </a:lnTo>
                    <a:lnTo>
                      <a:pt x="27" y="4128"/>
                    </a:lnTo>
                    <a:lnTo>
                      <a:pt x="12" y="4191"/>
                    </a:lnTo>
                    <a:lnTo>
                      <a:pt x="0" y="4234"/>
                    </a:lnTo>
                    <a:lnTo>
                      <a:pt x="65" y="4340"/>
                    </a:lnTo>
                    <a:lnTo>
                      <a:pt x="115" y="4436"/>
                    </a:lnTo>
                    <a:lnTo>
                      <a:pt x="155" y="4528"/>
                    </a:lnTo>
                    <a:lnTo>
                      <a:pt x="182" y="4618"/>
                    </a:lnTo>
                    <a:lnTo>
                      <a:pt x="204" y="4705"/>
                    </a:lnTo>
                    <a:lnTo>
                      <a:pt x="226" y="4797"/>
                    </a:lnTo>
                    <a:lnTo>
                      <a:pt x="245" y="4891"/>
                    </a:lnTo>
                    <a:lnTo>
                      <a:pt x="266" y="4989"/>
                    </a:lnTo>
                    <a:lnTo>
                      <a:pt x="331" y="4807"/>
                    </a:lnTo>
                    <a:lnTo>
                      <a:pt x="396" y="4634"/>
                    </a:lnTo>
                    <a:lnTo>
                      <a:pt x="455" y="4469"/>
                    </a:lnTo>
                    <a:lnTo>
                      <a:pt x="511" y="4314"/>
                    </a:lnTo>
                    <a:lnTo>
                      <a:pt x="566" y="4163"/>
                    </a:lnTo>
                    <a:lnTo>
                      <a:pt x="619" y="4020"/>
                    </a:lnTo>
                    <a:lnTo>
                      <a:pt x="672" y="3885"/>
                    </a:lnTo>
                    <a:lnTo>
                      <a:pt x="721" y="3754"/>
                    </a:lnTo>
                    <a:lnTo>
                      <a:pt x="774" y="3630"/>
                    </a:lnTo>
                    <a:lnTo>
                      <a:pt x="820" y="3507"/>
                    </a:lnTo>
                    <a:lnTo>
                      <a:pt x="870" y="3389"/>
                    </a:lnTo>
                    <a:lnTo>
                      <a:pt x="919" y="3275"/>
                    </a:lnTo>
                    <a:lnTo>
                      <a:pt x="968" y="3163"/>
                    </a:lnTo>
                    <a:lnTo>
                      <a:pt x="1021" y="3055"/>
                    </a:lnTo>
                    <a:lnTo>
                      <a:pt x="1074" y="2946"/>
                    </a:lnTo>
                    <a:lnTo>
                      <a:pt x="1127" y="2838"/>
                    </a:lnTo>
                    <a:lnTo>
                      <a:pt x="1182" y="2730"/>
                    </a:lnTo>
                    <a:lnTo>
                      <a:pt x="1241" y="2622"/>
                    </a:lnTo>
                    <a:lnTo>
                      <a:pt x="1300" y="2510"/>
                    </a:lnTo>
                    <a:lnTo>
                      <a:pt x="1365" y="2399"/>
                    </a:lnTo>
                    <a:lnTo>
                      <a:pt x="1429" y="2287"/>
                    </a:lnTo>
                    <a:lnTo>
                      <a:pt x="1501" y="2170"/>
                    </a:lnTo>
                    <a:lnTo>
                      <a:pt x="1576" y="2048"/>
                    </a:lnTo>
                    <a:lnTo>
                      <a:pt x="1653" y="1925"/>
                    </a:lnTo>
                    <a:lnTo>
                      <a:pt x="1737" y="1799"/>
                    </a:lnTo>
                    <a:lnTo>
                      <a:pt x="1827" y="1665"/>
                    </a:lnTo>
                    <a:lnTo>
                      <a:pt x="1919" y="1523"/>
                    </a:lnTo>
                    <a:lnTo>
                      <a:pt x="2018" y="1377"/>
                    </a:lnTo>
                    <a:lnTo>
                      <a:pt x="2123" y="1226"/>
                    </a:lnTo>
                    <a:lnTo>
                      <a:pt x="2235" y="1062"/>
                    </a:lnTo>
                    <a:lnTo>
                      <a:pt x="2352" y="895"/>
                    </a:lnTo>
                    <a:lnTo>
                      <a:pt x="2480" y="715"/>
                    </a:lnTo>
                    <a:lnTo>
                      <a:pt x="2402" y="842"/>
                    </a:lnTo>
                    <a:lnTo>
                      <a:pt x="2327" y="966"/>
                    </a:lnTo>
                    <a:lnTo>
                      <a:pt x="2250" y="1095"/>
                    </a:lnTo>
                    <a:lnTo>
                      <a:pt x="2172" y="1223"/>
                    </a:lnTo>
                    <a:lnTo>
                      <a:pt x="2096" y="1352"/>
                    </a:lnTo>
                    <a:lnTo>
                      <a:pt x="2015" y="1483"/>
                    </a:lnTo>
                    <a:lnTo>
                      <a:pt x="1937" y="1613"/>
                    </a:lnTo>
                    <a:lnTo>
                      <a:pt x="1860" y="1742"/>
                    </a:lnTo>
                    <a:lnTo>
                      <a:pt x="1782" y="1876"/>
                    </a:lnTo>
                    <a:lnTo>
                      <a:pt x="1709" y="2009"/>
                    </a:lnTo>
                    <a:lnTo>
                      <a:pt x="1631" y="2142"/>
                    </a:lnTo>
                    <a:lnTo>
                      <a:pt x="1557" y="2275"/>
                    </a:lnTo>
                    <a:lnTo>
                      <a:pt x="1482" y="2408"/>
                    </a:lnTo>
                    <a:lnTo>
                      <a:pt x="1411" y="2540"/>
                    </a:lnTo>
                    <a:lnTo>
                      <a:pt x="1337" y="2677"/>
                    </a:lnTo>
                    <a:lnTo>
                      <a:pt x="1269" y="2813"/>
                    </a:lnTo>
                    <a:lnTo>
                      <a:pt x="1201" y="2950"/>
                    </a:lnTo>
                    <a:lnTo>
                      <a:pt x="1133" y="3083"/>
                    </a:lnTo>
                    <a:lnTo>
                      <a:pt x="1068" y="3219"/>
                    </a:lnTo>
                    <a:lnTo>
                      <a:pt x="1003" y="3355"/>
                    </a:lnTo>
                    <a:lnTo>
                      <a:pt x="944" y="3491"/>
                    </a:lnTo>
                    <a:lnTo>
                      <a:pt x="886" y="3628"/>
                    </a:lnTo>
                    <a:lnTo>
                      <a:pt x="827" y="3767"/>
                    </a:lnTo>
                    <a:lnTo>
                      <a:pt x="774" y="3903"/>
                    </a:lnTo>
                    <a:lnTo>
                      <a:pt x="721" y="4040"/>
                    </a:lnTo>
                    <a:lnTo>
                      <a:pt x="674" y="4175"/>
                    </a:lnTo>
                    <a:lnTo>
                      <a:pt x="629" y="4311"/>
                    </a:lnTo>
                    <a:lnTo>
                      <a:pt x="588" y="4448"/>
                    </a:lnTo>
                    <a:lnTo>
                      <a:pt x="548" y="4583"/>
                    </a:lnTo>
                    <a:lnTo>
                      <a:pt x="511" y="4720"/>
                    </a:lnTo>
                    <a:lnTo>
                      <a:pt x="480" y="4853"/>
                    </a:lnTo>
                    <a:lnTo>
                      <a:pt x="452" y="4989"/>
                    </a:lnTo>
                    <a:lnTo>
                      <a:pt x="490" y="4955"/>
                    </a:lnTo>
                    <a:lnTo>
                      <a:pt x="533" y="4921"/>
                    </a:lnTo>
                    <a:lnTo>
                      <a:pt x="576" y="4893"/>
                    </a:lnTo>
                    <a:lnTo>
                      <a:pt x="625" y="4871"/>
                    </a:lnTo>
                    <a:lnTo>
                      <a:pt x="678" y="4850"/>
                    </a:lnTo>
                    <a:lnTo>
                      <a:pt x="733" y="4834"/>
                    </a:lnTo>
                    <a:lnTo>
                      <a:pt x="790" y="4819"/>
                    </a:lnTo>
                    <a:lnTo>
                      <a:pt x="848" y="4807"/>
                    </a:lnTo>
                    <a:lnTo>
                      <a:pt x="904" y="4797"/>
                    </a:lnTo>
                    <a:lnTo>
                      <a:pt x="962" y="4791"/>
                    </a:lnTo>
                    <a:lnTo>
                      <a:pt x="1019" y="4785"/>
                    </a:lnTo>
                    <a:lnTo>
                      <a:pt x="1074" y="4781"/>
                    </a:lnTo>
                    <a:lnTo>
                      <a:pt x="1127" y="4779"/>
                    </a:lnTo>
                    <a:lnTo>
                      <a:pt x="1176" y="4775"/>
                    </a:lnTo>
                    <a:lnTo>
                      <a:pt x="1225" y="4775"/>
                    </a:lnTo>
                    <a:lnTo>
                      <a:pt x="1269" y="4775"/>
                    </a:lnTo>
                    <a:lnTo>
                      <a:pt x="1368" y="4630"/>
                    </a:lnTo>
                    <a:lnTo>
                      <a:pt x="1461" y="4487"/>
                    </a:lnTo>
                    <a:lnTo>
                      <a:pt x="1547" y="4342"/>
                    </a:lnTo>
                    <a:lnTo>
                      <a:pt x="1625" y="4200"/>
                    </a:lnTo>
                    <a:lnTo>
                      <a:pt x="1699" y="4061"/>
                    </a:lnTo>
                    <a:lnTo>
                      <a:pt x="1768" y="3922"/>
                    </a:lnTo>
                    <a:lnTo>
                      <a:pt x="1829" y="3782"/>
                    </a:lnTo>
                    <a:lnTo>
                      <a:pt x="1888" y="3650"/>
                    </a:lnTo>
                    <a:lnTo>
                      <a:pt x="1944" y="3516"/>
                    </a:lnTo>
                    <a:lnTo>
                      <a:pt x="2000" y="3385"/>
                    </a:lnTo>
                    <a:lnTo>
                      <a:pt x="2052" y="3262"/>
                    </a:lnTo>
                    <a:lnTo>
                      <a:pt x="2102" y="3138"/>
                    </a:lnTo>
                    <a:lnTo>
                      <a:pt x="2154" y="3018"/>
                    </a:lnTo>
                    <a:lnTo>
                      <a:pt x="2204" y="2903"/>
                    </a:lnTo>
                    <a:lnTo>
                      <a:pt x="2256" y="2791"/>
                    </a:lnTo>
                    <a:lnTo>
                      <a:pt x="2309" y="2687"/>
                    </a:lnTo>
                    <a:lnTo>
                      <a:pt x="2343" y="2622"/>
                    </a:lnTo>
                    <a:lnTo>
                      <a:pt x="2378" y="2554"/>
                    </a:lnTo>
                    <a:lnTo>
                      <a:pt x="2408" y="2476"/>
                    </a:lnTo>
                    <a:lnTo>
                      <a:pt x="2439" y="2399"/>
                    </a:lnTo>
                    <a:lnTo>
                      <a:pt x="2470" y="2321"/>
                    </a:lnTo>
                    <a:lnTo>
                      <a:pt x="2504" y="2244"/>
                    </a:lnTo>
                    <a:lnTo>
                      <a:pt x="2538" y="2176"/>
                    </a:lnTo>
                    <a:lnTo>
                      <a:pt x="2572" y="2111"/>
                    </a:lnTo>
                    <a:lnTo>
                      <a:pt x="2544" y="2107"/>
                    </a:lnTo>
                    <a:lnTo>
                      <a:pt x="2510" y="2101"/>
                    </a:lnTo>
                    <a:lnTo>
                      <a:pt x="2476" y="2093"/>
                    </a:lnTo>
                    <a:lnTo>
                      <a:pt x="2439" y="2080"/>
                    </a:lnTo>
                    <a:lnTo>
                      <a:pt x="2396" y="2068"/>
                    </a:lnTo>
                    <a:lnTo>
                      <a:pt x="2355" y="2052"/>
                    </a:lnTo>
                    <a:lnTo>
                      <a:pt x="2309" y="2036"/>
                    </a:lnTo>
                    <a:lnTo>
                      <a:pt x="2266" y="2021"/>
                    </a:lnTo>
                    <a:lnTo>
                      <a:pt x="2223" y="2005"/>
                    </a:lnTo>
                    <a:lnTo>
                      <a:pt x="2176" y="1993"/>
                    </a:lnTo>
                    <a:lnTo>
                      <a:pt x="2133" y="1984"/>
                    </a:lnTo>
                    <a:lnTo>
                      <a:pt x="2092" y="1978"/>
                    </a:lnTo>
                    <a:lnTo>
                      <a:pt x="2052" y="1972"/>
                    </a:lnTo>
                    <a:lnTo>
                      <a:pt x="2015" y="1972"/>
                    </a:lnTo>
                    <a:lnTo>
                      <a:pt x="1980" y="1978"/>
                    </a:lnTo>
                    <a:lnTo>
                      <a:pt x="1950" y="1990"/>
                    </a:lnTo>
                    <a:lnTo>
                      <a:pt x="1968" y="1962"/>
                    </a:lnTo>
                    <a:lnTo>
                      <a:pt x="1996" y="1940"/>
                    </a:lnTo>
                    <a:lnTo>
                      <a:pt x="2027" y="1922"/>
                    </a:lnTo>
                    <a:lnTo>
                      <a:pt x="2068" y="1909"/>
                    </a:lnTo>
                    <a:lnTo>
                      <a:pt x="2111" y="1901"/>
                    </a:lnTo>
                    <a:lnTo>
                      <a:pt x="2157" y="1895"/>
                    </a:lnTo>
                    <a:lnTo>
                      <a:pt x="2207" y="1891"/>
                    </a:lnTo>
                    <a:lnTo>
                      <a:pt x="2260" y="1888"/>
                    </a:lnTo>
                    <a:lnTo>
                      <a:pt x="2315" y="1885"/>
                    </a:lnTo>
                    <a:lnTo>
                      <a:pt x="2370" y="1885"/>
                    </a:lnTo>
                    <a:lnTo>
                      <a:pt x="2429" y="1882"/>
                    </a:lnTo>
                    <a:lnTo>
                      <a:pt x="2488" y="1879"/>
                    </a:lnTo>
                    <a:lnTo>
                      <a:pt x="2544" y="1872"/>
                    </a:lnTo>
                    <a:lnTo>
                      <a:pt x="2600" y="1864"/>
                    </a:lnTo>
                    <a:lnTo>
                      <a:pt x="2656" y="1850"/>
                    </a:lnTo>
                    <a:lnTo>
                      <a:pt x="2708" y="1836"/>
                    </a:lnTo>
                    <a:lnTo>
                      <a:pt x="2739" y="1770"/>
                    </a:lnTo>
                    <a:lnTo>
                      <a:pt x="2764" y="1703"/>
                    </a:lnTo>
                    <a:lnTo>
                      <a:pt x="2786" y="1631"/>
                    </a:lnTo>
                    <a:lnTo>
                      <a:pt x="2807" y="1556"/>
                    </a:lnTo>
                    <a:lnTo>
                      <a:pt x="2829" y="1479"/>
                    </a:lnTo>
                    <a:lnTo>
                      <a:pt x="2851" y="1393"/>
                    </a:lnTo>
                    <a:lnTo>
                      <a:pt x="2878" y="1299"/>
                    </a:lnTo>
                    <a:lnTo>
                      <a:pt x="2909" y="1201"/>
                    </a:lnTo>
                    <a:lnTo>
                      <a:pt x="2876" y="1201"/>
                    </a:lnTo>
                    <a:lnTo>
                      <a:pt x="2841" y="1201"/>
                    </a:lnTo>
                    <a:lnTo>
                      <a:pt x="2804" y="1201"/>
                    </a:lnTo>
                    <a:lnTo>
                      <a:pt x="2767" y="1201"/>
                    </a:lnTo>
                    <a:lnTo>
                      <a:pt x="2729" y="1201"/>
                    </a:lnTo>
                    <a:lnTo>
                      <a:pt x="2690" y="1201"/>
                    </a:lnTo>
                    <a:lnTo>
                      <a:pt x="2649" y="1201"/>
                    </a:lnTo>
                    <a:lnTo>
                      <a:pt x="2612" y="1201"/>
                    </a:lnTo>
                    <a:lnTo>
                      <a:pt x="2572" y="1205"/>
                    </a:lnTo>
                    <a:lnTo>
                      <a:pt x="2531" y="1205"/>
                    </a:lnTo>
                    <a:lnTo>
                      <a:pt x="2494" y="1207"/>
                    </a:lnTo>
                    <a:lnTo>
                      <a:pt x="2454" y="1207"/>
                    </a:lnTo>
                    <a:lnTo>
                      <a:pt x="2421" y="1211"/>
                    </a:lnTo>
                    <a:lnTo>
                      <a:pt x="2386" y="1213"/>
                    </a:lnTo>
                    <a:lnTo>
                      <a:pt x="2352" y="1217"/>
                    </a:lnTo>
                    <a:lnTo>
                      <a:pt x="2321" y="1219"/>
                    </a:lnTo>
                    <a:lnTo>
                      <a:pt x="2355" y="1195"/>
                    </a:lnTo>
                    <a:lnTo>
                      <a:pt x="2392" y="1173"/>
                    </a:lnTo>
                    <a:lnTo>
                      <a:pt x="2429" y="1154"/>
                    </a:lnTo>
                    <a:lnTo>
                      <a:pt x="2470" y="1136"/>
                    </a:lnTo>
                    <a:lnTo>
                      <a:pt x="2510" y="1121"/>
                    </a:lnTo>
                    <a:lnTo>
                      <a:pt x="2550" y="1109"/>
                    </a:lnTo>
                    <a:lnTo>
                      <a:pt x="2594" y="1095"/>
                    </a:lnTo>
                    <a:lnTo>
                      <a:pt x="2637" y="1083"/>
                    </a:lnTo>
                    <a:lnTo>
                      <a:pt x="2680" y="1074"/>
                    </a:lnTo>
                    <a:lnTo>
                      <a:pt x="2723" y="1064"/>
                    </a:lnTo>
                    <a:lnTo>
                      <a:pt x="2764" y="1056"/>
                    </a:lnTo>
                    <a:lnTo>
                      <a:pt x="2807" y="1046"/>
                    </a:lnTo>
                    <a:lnTo>
                      <a:pt x="2847" y="1037"/>
                    </a:lnTo>
                    <a:lnTo>
                      <a:pt x="2888" y="1028"/>
                    </a:lnTo>
                    <a:lnTo>
                      <a:pt x="2925" y="1015"/>
                    </a:lnTo>
                    <a:lnTo>
                      <a:pt x="2962" y="1005"/>
                    </a:lnTo>
                    <a:lnTo>
                      <a:pt x="2984" y="842"/>
                    </a:lnTo>
                    <a:lnTo>
                      <a:pt x="2999" y="603"/>
                    </a:lnTo>
                    <a:lnTo>
                      <a:pt x="3002" y="313"/>
                    </a:lnTo>
                    <a:lnTo>
                      <a:pt x="2978" y="0"/>
                    </a:lnTo>
                    <a:close/>
                  </a:path>
                </a:pathLst>
              </a:custGeom>
              <a:solidFill>
                <a:srgbClr val="FFFFFF">
                  <a:alpha val="50195"/>
                </a:srgbClr>
              </a:solidFill>
              <a:ln w="11113">
                <a:solidFill>
                  <a:srgbClr val="000000"/>
                </a:solidFill>
                <a:prstDash val="solid"/>
                <a:round/>
                <a:headEnd/>
                <a:tailEnd/>
              </a:ln>
            </p:spPr>
            <p:txBody>
              <a:bodyPr lIns="16" tIns="8" rIns="16" bIns="8">
                <a:spAutoFit/>
              </a:bodyPr>
              <a:lstStyle/>
              <a:p>
                <a:endParaRPr lang="ar-SA"/>
              </a:p>
            </p:txBody>
          </p:sp>
          <p:sp>
            <p:nvSpPr>
              <p:cNvPr id="5134" name="Freeform 16"/>
              <p:cNvSpPr>
                <a:spLocks/>
              </p:cNvSpPr>
              <p:nvPr/>
            </p:nvSpPr>
            <p:spPr bwMode="auto">
              <a:xfrm>
                <a:off x="4028" y="3883"/>
                <a:ext cx="207" cy="429"/>
              </a:xfrm>
              <a:custGeom>
                <a:avLst/>
                <a:gdLst>
                  <a:gd name="T0" fmla="*/ 375 w 623"/>
                  <a:gd name="T1" fmla="*/ 33 h 1288"/>
                  <a:gd name="T2" fmla="*/ 396 w 623"/>
                  <a:gd name="T3" fmla="*/ 55 h 1288"/>
                  <a:gd name="T4" fmla="*/ 418 w 623"/>
                  <a:gd name="T5" fmla="*/ 71 h 1288"/>
                  <a:gd name="T6" fmla="*/ 439 w 623"/>
                  <a:gd name="T7" fmla="*/ 86 h 1288"/>
                  <a:gd name="T8" fmla="*/ 465 w 623"/>
                  <a:gd name="T9" fmla="*/ 92 h 1288"/>
                  <a:gd name="T10" fmla="*/ 496 w 623"/>
                  <a:gd name="T11" fmla="*/ 90 h 1288"/>
                  <a:gd name="T12" fmla="*/ 530 w 623"/>
                  <a:gd name="T13" fmla="*/ 74 h 1288"/>
                  <a:gd name="T14" fmla="*/ 570 w 623"/>
                  <a:gd name="T15" fmla="*/ 47 h 1288"/>
                  <a:gd name="T16" fmla="*/ 616 w 623"/>
                  <a:gd name="T17" fmla="*/ 0 h 1288"/>
                  <a:gd name="T18" fmla="*/ 623 w 623"/>
                  <a:gd name="T19" fmla="*/ 9 h 1288"/>
                  <a:gd name="T20" fmla="*/ 623 w 623"/>
                  <a:gd name="T21" fmla="*/ 27 h 1288"/>
                  <a:gd name="T22" fmla="*/ 620 w 623"/>
                  <a:gd name="T23" fmla="*/ 59 h 1288"/>
                  <a:gd name="T24" fmla="*/ 610 w 623"/>
                  <a:gd name="T25" fmla="*/ 96 h 1288"/>
                  <a:gd name="T26" fmla="*/ 598 w 623"/>
                  <a:gd name="T27" fmla="*/ 145 h 1288"/>
                  <a:gd name="T28" fmla="*/ 582 w 623"/>
                  <a:gd name="T29" fmla="*/ 198 h 1288"/>
                  <a:gd name="T30" fmla="*/ 564 w 623"/>
                  <a:gd name="T31" fmla="*/ 257 h 1288"/>
                  <a:gd name="T32" fmla="*/ 545 w 623"/>
                  <a:gd name="T33" fmla="*/ 321 h 1288"/>
                  <a:gd name="T34" fmla="*/ 527 w 623"/>
                  <a:gd name="T35" fmla="*/ 362 h 1288"/>
                  <a:gd name="T36" fmla="*/ 486 w 623"/>
                  <a:gd name="T37" fmla="*/ 417 h 1288"/>
                  <a:gd name="T38" fmla="*/ 433 w 623"/>
                  <a:gd name="T39" fmla="*/ 486 h 1288"/>
                  <a:gd name="T40" fmla="*/ 372 w 623"/>
                  <a:gd name="T41" fmla="*/ 560 h 1288"/>
                  <a:gd name="T42" fmla="*/ 307 w 623"/>
                  <a:gd name="T43" fmla="*/ 637 h 1288"/>
                  <a:gd name="T44" fmla="*/ 241 w 623"/>
                  <a:gd name="T45" fmla="*/ 715 h 1288"/>
                  <a:gd name="T46" fmla="*/ 183 w 623"/>
                  <a:gd name="T47" fmla="*/ 790 h 1288"/>
                  <a:gd name="T48" fmla="*/ 133 w 623"/>
                  <a:gd name="T49" fmla="*/ 851 h 1288"/>
                  <a:gd name="T50" fmla="*/ 87 w 623"/>
                  <a:gd name="T51" fmla="*/ 947 h 1288"/>
                  <a:gd name="T52" fmla="*/ 78 w 623"/>
                  <a:gd name="T53" fmla="*/ 1024 h 1288"/>
                  <a:gd name="T54" fmla="*/ 94 w 623"/>
                  <a:gd name="T55" fmla="*/ 1080 h 1288"/>
                  <a:gd name="T56" fmla="*/ 118 w 623"/>
                  <a:gd name="T57" fmla="*/ 1127 h 1288"/>
                  <a:gd name="T58" fmla="*/ 143 w 623"/>
                  <a:gd name="T59" fmla="*/ 1164 h 1288"/>
                  <a:gd name="T60" fmla="*/ 159 w 623"/>
                  <a:gd name="T61" fmla="*/ 1200 h 1288"/>
                  <a:gd name="T62" fmla="*/ 149 w 623"/>
                  <a:gd name="T63" fmla="*/ 1237 h 1288"/>
                  <a:gd name="T64" fmla="*/ 102 w 623"/>
                  <a:gd name="T65" fmla="*/ 1284 h 1288"/>
                  <a:gd name="T66" fmla="*/ 72 w 623"/>
                  <a:gd name="T67" fmla="*/ 1288 h 1288"/>
                  <a:gd name="T68" fmla="*/ 47 w 623"/>
                  <a:gd name="T69" fmla="*/ 1288 h 1288"/>
                  <a:gd name="T70" fmla="*/ 28 w 623"/>
                  <a:gd name="T71" fmla="*/ 1278 h 1288"/>
                  <a:gd name="T72" fmla="*/ 16 w 623"/>
                  <a:gd name="T73" fmla="*/ 1268 h 1288"/>
                  <a:gd name="T74" fmla="*/ 6 w 623"/>
                  <a:gd name="T75" fmla="*/ 1253 h 1288"/>
                  <a:gd name="T76" fmla="*/ 0 w 623"/>
                  <a:gd name="T77" fmla="*/ 1237 h 1288"/>
                  <a:gd name="T78" fmla="*/ 0 w 623"/>
                  <a:gd name="T79" fmla="*/ 1223 h 1288"/>
                  <a:gd name="T80" fmla="*/ 0 w 623"/>
                  <a:gd name="T81" fmla="*/ 1204 h 1288"/>
                  <a:gd name="T82" fmla="*/ 10 w 623"/>
                  <a:gd name="T83" fmla="*/ 1135 h 1288"/>
                  <a:gd name="T84" fmla="*/ 22 w 623"/>
                  <a:gd name="T85" fmla="*/ 1076 h 1288"/>
                  <a:gd name="T86" fmla="*/ 43 w 623"/>
                  <a:gd name="T87" fmla="*/ 994 h 1288"/>
                  <a:gd name="T88" fmla="*/ 81 w 623"/>
                  <a:gd name="T89" fmla="*/ 847 h 1288"/>
                  <a:gd name="T90" fmla="*/ 115 w 623"/>
                  <a:gd name="T91" fmla="*/ 737 h 1288"/>
                  <a:gd name="T92" fmla="*/ 159 w 623"/>
                  <a:gd name="T93" fmla="*/ 606 h 1288"/>
                  <a:gd name="T94" fmla="*/ 202 w 623"/>
                  <a:gd name="T95" fmla="*/ 470 h 1288"/>
                  <a:gd name="T96" fmla="*/ 249 w 623"/>
                  <a:gd name="T97" fmla="*/ 333 h 1288"/>
                  <a:gd name="T98" fmla="*/ 292 w 623"/>
                  <a:gd name="T99" fmla="*/ 210 h 1288"/>
                  <a:gd name="T100" fmla="*/ 329 w 623"/>
                  <a:gd name="T101" fmla="*/ 111 h 1288"/>
                  <a:gd name="T102" fmla="*/ 357 w 623"/>
                  <a:gd name="T103" fmla="*/ 49 h 1288"/>
                  <a:gd name="T104" fmla="*/ 375 w 623"/>
                  <a:gd name="T105" fmla="*/ 33 h 12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3"/>
                  <a:gd name="T160" fmla="*/ 0 h 1288"/>
                  <a:gd name="T161" fmla="*/ 623 w 623"/>
                  <a:gd name="T162" fmla="*/ 1288 h 12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3" h="1288">
                    <a:moveTo>
                      <a:pt x="375" y="33"/>
                    </a:moveTo>
                    <a:lnTo>
                      <a:pt x="396" y="55"/>
                    </a:lnTo>
                    <a:lnTo>
                      <a:pt x="418" y="71"/>
                    </a:lnTo>
                    <a:lnTo>
                      <a:pt x="439" y="86"/>
                    </a:lnTo>
                    <a:lnTo>
                      <a:pt x="465" y="92"/>
                    </a:lnTo>
                    <a:lnTo>
                      <a:pt x="496" y="90"/>
                    </a:lnTo>
                    <a:lnTo>
                      <a:pt x="530" y="74"/>
                    </a:lnTo>
                    <a:lnTo>
                      <a:pt x="570" y="47"/>
                    </a:lnTo>
                    <a:lnTo>
                      <a:pt x="616" y="0"/>
                    </a:lnTo>
                    <a:lnTo>
                      <a:pt x="623" y="9"/>
                    </a:lnTo>
                    <a:lnTo>
                      <a:pt x="623" y="27"/>
                    </a:lnTo>
                    <a:lnTo>
                      <a:pt x="620" y="59"/>
                    </a:lnTo>
                    <a:lnTo>
                      <a:pt x="610" y="96"/>
                    </a:lnTo>
                    <a:lnTo>
                      <a:pt x="598" y="145"/>
                    </a:lnTo>
                    <a:lnTo>
                      <a:pt x="582" y="198"/>
                    </a:lnTo>
                    <a:lnTo>
                      <a:pt x="564" y="257"/>
                    </a:lnTo>
                    <a:lnTo>
                      <a:pt x="545" y="321"/>
                    </a:lnTo>
                    <a:lnTo>
                      <a:pt x="527" y="362"/>
                    </a:lnTo>
                    <a:lnTo>
                      <a:pt x="486" y="417"/>
                    </a:lnTo>
                    <a:lnTo>
                      <a:pt x="433" y="486"/>
                    </a:lnTo>
                    <a:lnTo>
                      <a:pt x="372" y="560"/>
                    </a:lnTo>
                    <a:lnTo>
                      <a:pt x="307" y="637"/>
                    </a:lnTo>
                    <a:lnTo>
                      <a:pt x="241" y="715"/>
                    </a:lnTo>
                    <a:lnTo>
                      <a:pt x="183" y="790"/>
                    </a:lnTo>
                    <a:lnTo>
                      <a:pt x="133" y="851"/>
                    </a:lnTo>
                    <a:lnTo>
                      <a:pt x="87" y="947"/>
                    </a:lnTo>
                    <a:lnTo>
                      <a:pt x="78" y="1024"/>
                    </a:lnTo>
                    <a:lnTo>
                      <a:pt x="94" y="1080"/>
                    </a:lnTo>
                    <a:lnTo>
                      <a:pt x="118" y="1127"/>
                    </a:lnTo>
                    <a:lnTo>
                      <a:pt x="143" y="1164"/>
                    </a:lnTo>
                    <a:lnTo>
                      <a:pt x="159" y="1200"/>
                    </a:lnTo>
                    <a:lnTo>
                      <a:pt x="149" y="1237"/>
                    </a:lnTo>
                    <a:lnTo>
                      <a:pt x="102" y="1284"/>
                    </a:lnTo>
                    <a:lnTo>
                      <a:pt x="72" y="1288"/>
                    </a:lnTo>
                    <a:lnTo>
                      <a:pt x="47" y="1288"/>
                    </a:lnTo>
                    <a:lnTo>
                      <a:pt x="28" y="1278"/>
                    </a:lnTo>
                    <a:lnTo>
                      <a:pt x="16" y="1268"/>
                    </a:lnTo>
                    <a:lnTo>
                      <a:pt x="6" y="1253"/>
                    </a:lnTo>
                    <a:lnTo>
                      <a:pt x="0" y="1237"/>
                    </a:lnTo>
                    <a:lnTo>
                      <a:pt x="0" y="1223"/>
                    </a:lnTo>
                    <a:lnTo>
                      <a:pt x="0" y="1204"/>
                    </a:lnTo>
                    <a:lnTo>
                      <a:pt x="10" y="1135"/>
                    </a:lnTo>
                    <a:lnTo>
                      <a:pt x="22" y="1076"/>
                    </a:lnTo>
                    <a:lnTo>
                      <a:pt x="43" y="994"/>
                    </a:lnTo>
                    <a:lnTo>
                      <a:pt x="81" y="847"/>
                    </a:lnTo>
                    <a:lnTo>
                      <a:pt x="115" y="737"/>
                    </a:lnTo>
                    <a:lnTo>
                      <a:pt x="159" y="606"/>
                    </a:lnTo>
                    <a:lnTo>
                      <a:pt x="202" y="470"/>
                    </a:lnTo>
                    <a:lnTo>
                      <a:pt x="249" y="333"/>
                    </a:lnTo>
                    <a:lnTo>
                      <a:pt x="292" y="210"/>
                    </a:lnTo>
                    <a:lnTo>
                      <a:pt x="329" y="111"/>
                    </a:lnTo>
                    <a:lnTo>
                      <a:pt x="357" y="49"/>
                    </a:lnTo>
                    <a:lnTo>
                      <a:pt x="375" y="33"/>
                    </a:lnTo>
                    <a:close/>
                  </a:path>
                </a:pathLst>
              </a:custGeom>
              <a:solidFill>
                <a:srgbClr val="000000">
                  <a:alpha val="50195"/>
                </a:srgbClr>
              </a:solidFill>
              <a:ln w="11113">
                <a:solidFill>
                  <a:srgbClr val="000000"/>
                </a:solidFill>
                <a:prstDash val="solid"/>
                <a:round/>
                <a:headEnd/>
                <a:tailEnd/>
              </a:ln>
            </p:spPr>
            <p:txBody>
              <a:bodyPr lIns="16" tIns="8" rIns="16" bIns="8">
                <a:spAutoFit/>
              </a:bodyPr>
              <a:lstStyle/>
              <a:p>
                <a:endParaRPr lang="ar-SA"/>
              </a:p>
            </p:txBody>
          </p:sp>
          <p:sp>
            <p:nvSpPr>
              <p:cNvPr id="5135" name="Freeform 17"/>
              <p:cNvSpPr>
                <a:spLocks/>
              </p:cNvSpPr>
              <p:nvPr/>
            </p:nvSpPr>
            <p:spPr bwMode="auto">
              <a:xfrm>
                <a:off x="4041" y="4259"/>
                <a:ext cx="8" cy="35"/>
              </a:xfrm>
              <a:custGeom>
                <a:avLst/>
                <a:gdLst>
                  <a:gd name="T0" fmla="*/ 10 w 24"/>
                  <a:gd name="T1" fmla="*/ 0 h 106"/>
                  <a:gd name="T2" fmla="*/ 2 w 24"/>
                  <a:gd name="T3" fmla="*/ 31 h 106"/>
                  <a:gd name="T4" fmla="*/ 0 w 24"/>
                  <a:gd name="T5" fmla="*/ 65 h 106"/>
                  <a:gd name="T6" fmla="*/ 0 w 24"/>
                  <a:gd name="T7" fmla="*/ 96 h 106"/>
                  <a:gd name="T8" fmla="*/ 12 w 24"/>
                  <a:gd name="T9" fmla="*/ 106 h 106"/>
                  <a:gd name="T10" fmla="*/ 24 w 24"/>
                  <a:gd name="T11" fmla="*/ 94 h 106"/>
                  <a:gd name="T12" fmla="*/ 24 w 24"/>
                  <a:gd name="T13" fmla="*/ 65 h 106"/>
                  <a:gd name="T14" fmla="*/ 18 w 24"/>
                  <a:gd name="T15" fmla="*/ 31 h 106"/>
                  <a:gd name="T16" fmla="*/ 10 w 24"/>
                  <a:gd name="T17" fmla="*/ 0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06"/>
                  <a:gd name="T29" fmla="*/ 24 w 24"/>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06">
                    <a:moveTo>
                      <a:pt x="10" y="0"/>
                    </a:moveTo>
                    <a:lnTo>
                      <a:pt x="2" y="31"/>
                    </a:lnTo>
                    <a:lnTo>
                      <a:pt x="0" y="65"/>
                    </a:lnTo>
                    <a:lnTo>
                      <a:pt x="0" y="96"/>
                    </a:lnTo>
                    <a:lnTo>
                      <a:pt x="12" y="106"/>
                    </a:lnTo>
                    <a:lnTo>
                      <a:pt x="24" y="94"/>
                    </a:lnTo>
                    <a:lnTo>
                      <a:pt x="24" y="65"/>
                    </a:lnTo>
                    <a:lnTo>
                      <a:pt x="18" y="31"/>
                    </a:lnTo>
                    <a:lnTo>
                      <a:pt x="10" y="0"/>
                    </a:lnTo>
                    <a:close/>
                  </a:path>
                </a:pathLst>
              </a:custGeom>
              <a:solidFill>
                <a:srgbClr val="FFFFFF">
                  <a:alpha val="50195"/>
                </a:srgbClr>
              </a:solidFill>
              <a:ln w="9525">
                <a:noFill/>
                <a:round/>
                <a:headEnd/>
                <a:tailEnd/>
              </a:ln>
            </p:spPr>
            <p:txBody>
              <a:bodyPr lIns="16" tIns="8" rIns="16" bIns="8">
                <a:spAutoFit/>
              </a:bodyPr>
              <a:lstStyle/>
              <a:p>
                <a:endParaRPr lang="ar-SA"/>
              </a:p>
            </p:txBody>
          </p:sp>
        </p:grpSp>
      </p:grpSp>
      <p:sp>
        <p:nvSpPr>
          <p:cNvPr id="21" name="مستطيل 20"/>
          <p:cNvSpPr/>
          <p:nvPr/>
        </p:nvSpPr>
        <p:spPr>
          <a:xfrm>
            <a:off x="3929058" y="1142984"/>
            <a:ext cx="4357718" cy="369332"/>
          </a:xfrm>
          <a:prstGeom prst="rect">
            <a:avLst/>
          </a:prstGeom>
        </p:spPr>
        <p:txBody>
          <a:bodyPr wrap="square">
            <a:spAutoFit/>
          </a:bodyPr>
          <a:lstStyle/>
          <a:p>
            <a:pPr algn="ctr"/>
            <a:endParaRPr lang="ar-SA" dirty="0"/>
          </a:p>
        </p:txBody>
      </p:sp>
      <p:sp>
        <p:nvSpPr>
          <p:cNvPr id="22" name="مستطيل 21"/>
          <p:cNvSpPr/>
          <p:nvPr/>
        </p:nvSpPr>
        <p:spPr>
          <a:xfrm>
            <a:off x="2286000" y="571481"/>
            <a:ext cx="5072082" cy="400110"/>
          </a:xfrm>
          <a:prstGeom prst="rect">
            <a:avLst/>
          </a:prstGeom>
        </p:spPr>
        <p:txBody>
          <a:bodyPr wrap="square">
            <a:spAutoFit/>
          </a:bodyPr>
          <a:lstStyle/>
          <a:p>
            <a:pPr algn="ctr"/>
            <a:endParaRPr lang="ar-SA" sz="2000" dirty="0"/>
          </a:p>
        </p:txBody>
      </p:sp>
      <p:sp>
        <p:nvSpPr>
          <p:cNvPr id="23" name="مستطيل 22"/>
          <p:cNvSpPr/>
          <p:nvPr/>
        </p:nvSpPr>
        <p:spPr>
          <a:xfrm>
            <a:off x="3786182" y="1071546"/>
            <a:ext cx="4071966" cy="400110"/>
          </a:xfrm>
          <a:prstGeom prst="rect">
            <a:avLst/>
          </a:prstGeom>
        </p:spPr>
        <p:txBody>
          <a:bodyPr wrap="square">
            <a:spAutoFit/>
          </a:bodyPr>
          <a:lstStyle/>
          <a:p>
            <a:pPr algn="ctr">
              <a:buFontTx/>
              <a:buNone/>
            </a:pPr>
            <a:endParaRPr lang="en-US" sz="2000" dirty="0">
              <a:solidFill>
                <a:srgbClr val="09121B"/>
              </a:solidFill>
            </a:endParaRPr>
          </a:p>
        </p:txBody>
      </p:sp>
      <p:sp>
        <p:nvSpPr>
          <p:cNvPr id="25" name="مستطيل 24"/>
          <p:cNvSpPr/>
          <p:nvPr/>
        </p:nvSpPr>
        <p:spPr>
          <a:xfrm>
            <a:off x="3606832" y="1142984"/>
            <a:ext cx="4394192" cy="369332"/>
          </a:xfrm>
          <a:prstGeom prst="rect">
            <a:avLst/>
          </a:prstGeom>
        </p:spPr>
        <p:txBody>
          <a:bodyPr wrap="square">
            <a:spAutoFit/>
          </a:bodyPr>
          <a:lstStyle/>
          <a:p>
            <a:pPr>
              <a:defRPr/>
            </a:pPr>
            <a:endParaRPr lang="ar-SA"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4" name="مستطيل 23"/>
          <p:cNvSpPr/>
          <p:nvPr/>
        </p:nvSpPr>
        <p:spPr>
          <a:xfrm>
            <a:off x="3610038" y="500042"/>
            <a:ext cx="3748044" cy="369332"/>
          </a:xfrm>
          <a:prstGeom prst="rect">
            <a:avLst/>
          </a:prstGeom>
        </p:spPr>
        <p:txBody>
          <a:bodyPr wrap="square">
            <a:spAutoFit/>
          </a:bodyPr>
          <a:lstStyle/>
          <a:p>
            <a:endParaRPr lang="ar-SA" dirty="0"/>
          </a:p>
        </p:txBody>
      </p:sp>
      <p:sp>
        <p:nvSpPr>
          <p:cNvPr id="26" name="مستطيل 25"/>
          <p:cNvSpPr/>
          <p:nvPr/>
        </p:nvSpPr>
        <p:spPr>
          <a:xfrm>
            <a:off x="3143240" y="1214422"/>
            <a:ext cx="4714908" cy="400110"/>
          </a:xfrm>
          <a:prstGeom prst="rect">
            <a:avLst/>
          </a:prstGeom>
        </p:spPr>
        <p:txBody>
          <a:bodyPr wrap="square">
            <a:spAutoFit/>
          </a:bodyPr>
          <a:lstStyle/>
          <a:p>
            <a:endParaRPr lang="en-US" sz="2000" dirty="0"/>
          </a:p>
        </p:txBody>
      </p:sp>
      <p:sp>
        <p:nvSpPr>
          <p:cNvPr id="27" name="مستطيل 26"/>
          <p:cNvSpPr/>
          <p:nvPr/>
        </p:nvSpPr>
        <p:spPr>
          <a:xfrm>
            <a:off x="3720646" y="500042"/>
            <a:ext cx="3637436" cy="369332"/>
          </a:xfrm>
          <a:prstGeom prst="rect">
            <a:avLst/>
          </a:prstGeom>
        </p:spPr>
        <p:txBody>
          <a:bodyPr wrap="square">
            <a:spAutoFit/>
          </a:bodyPr>
          <a:lstStyle/>
          <a:p>
            <a:endParaRPr lang="ar-SA" dirty="0"/>
          </a:p>
        </p:txBody>
      </p:sp>
      <p:sp>
        <p:nvSpPr>
          <p:cNvPr id="28" name="مستطيل 27"/>
          <p:cNvSpPr/>
          <p:nvPr/>
        </p:nvSpPr>
        <p:spPr>
          <a:xfrm>
            <a:off x="4000496" y="500042"/>
            <a:ext cx="3071834" cy="461665"/>
          </a:xfrm>
          <a:prstGeom prst="rect">
            <a:avLst/>
          </a:prstGeom>
        </p:spPr>
        <p:txBody>
          <a:bodyPr wrap="square">
            <a:spAutoFit/>
          </a:bodyPr>
          <a:lstStyle/>
          <a:p>
            <a:pPr algn="ctr"/>
            <a:r>
              <a:rPr lang="ar-SA"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فوائد الجودة</a:t>
            </a:r>
            <a:endPar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2" name="صورة 31" descr="images (31).jpg"/>
          <p:cNvPicPr>
            <a:picLocks noChangeAspect="1"/>
          </p:cNvPicPr>
          <p:nvPr/>
        </p:nvPicPr>
        <p:blipFill>
          <a:blip r:embed="rId3"/>
          <a:stretch>
            <a:fillRect/>
          </a:stretch>
        </p:blipFill>
        <p:spPr>
          <a:xfrm>
            <a:off x="214282" y="785794"/>
            <a:ext cx="1928811" cy="1928811"/>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29" name="مستطيل 28"/>
          <p:cNvSpPr/>
          <p:nvPr/>
        </p:nvSpPr>
        <p:spPr>
          <a:xfrm>
            <a:off x="3071802" y="1285860"/>
            <a:ext cx="5214974" cy="4154984"/>
          </a:xfrm>
          <a:prstGeom prst="rect">
            <a:avLst/>
          </a:prstGeom>
        </p:spPr>
        <p:txBody>
          <a:bodyPr wrap="square">
            <a:spAutoFit/>
          </a:bodyPr>
          <a:lstStyle/>
          <a:p>
            <a:pPr>
              <a:buFont typeface="Wingdings" pitchFamily="2" charset="2"/>
              <a:buChar char="q"/>
            </a:pPr>
            <a:r>
              <a:rPr lang="ar-SA" sz="2200" b="1" dirty="0" smtClean="0">
                <a:solidFill>
                  <a:srgbClr val="09121B"/>
                </a:solidFill>
              </a:rPr>
              <a:t>إن النظام الإداري المتميز الذي يطبق من خلاله </a:t>
            </a:r>
            <a:r>
              <a:rPr lang="ar-SA" sz="2200" b="1" dirty="0" err="1" smtClean="0">
                <a:solidFill>
                  <a:srgbClr val="09121B"/>
                </a:solidFill>
              </a:rPr>
              <a:t>الآيزو</a:t>
            </a:r>
            <a:r>
              <a:rPr lang="ar-SA" sz="2200" b="1" dirty="0" smtClean="0">
                <a:solidFill>
                  <a:srgbClr val="09121B"/>
                </a:solidFill>
              </a:rPr>
              <a:t> يمكن المؤسسة من تحليل المشكلات التي تواجهها ويجعلها تتعامل معها من خلال الإجراءات التصحيحية والوقائية وذلك لمنع مثل تلك المشكلات من الحدوث مستقبلاً .</a:t>
            </a:r>
          </a:p>
          <a:p>
            <a:pPr>
              <a:buFont typeface="Wingdings" pitchFamily="2" charset="2"/>
              <a:buChar char="q"/>
            </a:pPr>
            <a:r>
              <a:rPr lang="ar-SA" sz="2200" b="1" dirty="0" smtClean="0">
                <a:solidFill>
                  <a:srgbClr val="09121B"/>
                </a:solidFill>
              </a:rPr>
              <a:t>زيادة الكفاءة التعليمية من خلال مشاركة الجميع بفاعلية في إدارة المؤسسة التعليمية نظراً لدراية كل فرد بدوره ومسئولياته ومشاركته في التطوير والتحسين مما يترك أثراً نفسياً وإيجابياً على كل العاملين .</a:t>
            </a:r>
          </a:p>
          <a:p>
            <a:pPr>
              <a:buFont typeface="Wingdings" pitchFamily="2" charset="2"/>
              <a:buChar char="q"/>
            </a:pPr>
            <a:r>
              <a:rPr lang="ar-SA" sz="2200" b="1" dirty="0" smtClean="0">
                <a:solidFill>
                  <a:srgbClr val="09121B"/>
                </a:solidFill>
              </a:rPr>
              <a:t>رفع مستوى الوعي لدى أولياء الأمور والطلبة والمجتمع تجاه المؤسسة التعليمية  من خلال إبراز الالتزام بالجودة .</a:t>
            </a:r>
            <a:endParaRPr lang="en-US" sz="2200" b="1" dirty="0" smtClean="0">
              <a:solidFill>
                <a:srgbClr val="09121B"/>
              </a:solidFill>
            </a:endParaRPr>
          </a:p>
        </p:txBody>
      </p:sp>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خطط انسيابي: رابط 2"/>
          <p:cNvSpPr/>
          <p:nvPr/>
        </p:nvSpPr>
        <p:spPr>
          <a:xfrm>
            <a:off x="714348" y="857232"/>
            <a:ext cx="7072362" cy="5429288"/>
          </a:xfrm>
          <a:prstGeom prst="flowChartConnector">
            <a:avLst/>
          </a:prstGeom>
          <a:ln/>
          <a:effectLst>
            <a:innerShdw blurRad="114300">
              <a:prstClr val="black"/>
            </a:innerShdw>
          </a:effectLst>
          <a:scene3d>
            <a:camera prst="perspectiveHeroicExtremeLeftFacing"/>
            <a:lightRig rig="threePt" dir="t"/>
          </a:scene3d>
          <a:sp3d>
            <a:bevelT w="114300" prst="artDeco"/>
          </a:sp3d>
        </p:spPr>
        <p:style>
          <a:lnRef idx="1">
            <a:schemeClr val="dk1"/>
          </a:lnRef>
          <a:fillRef idx="1002">
            <a:schemeClr val="lt2"/>
          </a:fillRef>
          <a:effectRef idx="1">
            <a:schemeClr val="dk1"/>
          </a:effectRef>
          <a:fontRef idx="minor">
            <a:schemeClr val="dk1"/>
          </a:fontRef>
        </p:style>
        <p:txBody>
          <a:bodyPr rtlCol="1" anchor="ctr"/>
          <a:lstStyle/>
          <a:p>
            <a:pPr marL="342900" indent="-342900" algn="ctr">
              <a:spcBef>
                <a:spcPct val="10000"/>
              </a:spcBef>
              <a:buClr>
                <a:schemeClr val="hlink"/>
              </a:buClr>
              <a:buSzPct val="65000"/>
            </a:pPr>
            <a:r>
              <a:rPr lang="ar-EG" b="1" dirty="0" smtClean="0">
                <a:solidFill>
                  <a:srgbClr val="01016F"/>
                </a:solidFill>
                <a:latin typeface="Simplified Arabic" pitchFamily="18" charset="-78"/>
                <a:cs typeface="Simplified Arabic" pitchFamily="18" charset="-78"/>
              </a:rPr>
              <a:t>لابد أن نعرف أن الجودة أسلوب حياة </a:t>
            </a:r>
            <a:r>
              <a:rPr lang="en-US" sz="1600" dirty="0" smtClean="0">
                <a:solidFill>
                  <a:srgbClr val="01016F"/>
                </a:solidFill>
                <a:latin typeface="Elephant" pitchFamily="18" charset="0"/>
                <a:cs typeface="Simplified Arabic" pitchFamily="18" charset="-78"/>
              </a:rPr>
              <a:t>Quality is a way of life</a:t>
            </a:r>
            <a:r>
              <a:rPr lang="en-US" dirty="0" smtClean="0">
                <a:solidFill>
                  <a:srgbClr val="01016F"/>
                </a:solidFill>
                <a:latin typeface="Simplified Arabic" pitchFamily="18" charset="-78"/>
                <a:cs typeface="Simplified Arabic" pitchFamily="18" charset="-78"/>
              </a:rPr>
              <a:t> </a:t>
            </a:r>
            <a:endParaRPr lang="en-US" dirty="0">
              <a:latin typeface="Simplified Arabic" pitchFamily="18" charset="-78"/>
              <a:cs typeface="Simplified Arabic" pitchFamily="18" charset="-78"/>
            </a:endParaRPr>
          </a:p>
        </p:txBody>
      </p:sp>
      <p:pic>
        <p:nvPicPr>
          <p:cNvPr id="4" name="Picture 8" descr="عرض التفاصيل"/>
          <p:cNvPicPr>
            <a:picLocks noChangeAspect="1" noChangeArrowheads="1"/>
          </p:cNvPicPr>
          <p:nvPr/>
        </p:nvPicPr>
        <p:blipFill>
          <a:blip r:embed="rId3"/>
          <a:srcRect/>
          <a:stretch>
            <a:fillRect/>
          </a:stretch>
        </p:blipFill>
        <p:spPr bwMode="auto">
          <a:xfrm>
            <a:off x="714348" y="5143512"/>
            <a:ext cx="914400" cy="914401"/>
          </a:xfrm>
          <a:prstGeom prst="rect">
            <a:avLst/>
          </a:prstGeom>
          <a:noFill/>
          <a:effectLst>
            <a:softEdge rad="63500"/>
          </a:effectLst>
        </p:spPr>
      </p:pic>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0" fill="hold"/>
                                        <p:tgtEl>
                                          <p:spTgt spid="3"/>
                                        </p:tgtEl>
                                        <p:attrNameLst>
                                          <p:attrName>ppt_w</p:attrName>
                                        </p:attrNameLst>
                                      </p:cBhvr>
                                      <p:tavLst>
                                        <p:tav tm="0" fmla="#ppt_w*sin(2.5*pi*$)">
                                          <p:val>
                                            <p:fltVal val="0"/>
                                          </p:val>
                                        </p:tav>
                                        <p:tav tm="100000">
                                          <p:val>
                                            <p:fltVal val="1"/>
                                          </p:val>
                                        </p:tav>
                                      </p:tavLst>
                                    </p:anim>
                                    <p:anim calcmode="lin" valueType="num">
                                      <p:cBhvr>
                                        <p:cTn id="14" dur="5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خطط انسيابي: رابط 2"/>
          <p:cNvSpPr/>
          <p:nvPr/>
        </p:nvSpPr>
        <p:spPr>
          <a:xfrm>
            <a:off x="714348" y="857232"/>
            <a:ext cx="7072362" cy="5429288"/>
          </a:xfrm>
          <a:prstGeom prst="flowChartConnector">
            <a:avLst/>
          </a:prstGeom>
          <a:ln/>
          <a:effectLst>
            <a:innerShdw blurRad="114300">
              <a:prstClr val="black"/>
            </a:innerShdw>
          </a:effectLst>
          <a:scene3d>
            <a:camera prst="perspectiveHeroicExtremeLeftFacing"/>
            <a:lightRig rig="threePt" dir="t"/>
          </a:scene3d>
          <a:sp3d>
            <a:bevelT w="114300" prst="artDeco"/>
          </a:sp3d>
        </p:spPr>
        <p:style>
          <a:lnRef idx="1">
            <a:schemeClr val="dk1"/>
          </a:lnRef>
          <a:fillRef idx="1002">
            <a:schemeClr val="lt2"/>
          </a:fillRef>
          <a:effectRef idx="1">
            <a:schemeClr val="dk1"/>
          </a:effectRef>
          <a:fontRef idx="minor">
            <a:schemeClr val="dk1"/>
          </a:fontRef>
        </p:style>
        <p:txBody>
          <a:bodyPr rtlCol="1" anchor="ctr"/>
          <a:lstStyle/>
          <a:p>
            <a:pPr algn="ctr"/>
            <a:endParaRPr lang="ar-SA" dirty="0"/>
          </a:p>
        </p:txBody>
      </p:sp>
      <p:pic>
        <p:nvPicPr>
          <p:cNvPr id="4" name="Picture 8" descr="عرض التفاصيل"/>
          <p:cNvPicPr>
            <a:picLocks noChangeAspect="1" noChangeArrowheads="1"/>
          </p:cNvPicPr>
          <p:nvPr/>
        </p:nvPicPr>
        <p:blipFill>
          <a:blip r:embed="rId3"/>
          <a:srcRect/>
          <a:stretch>
            <a:fillRect/>
          </a:stretch>
        </p:blipFill>
        <p:spPr bwMode="auto">
          <a:xfrm>
            <a:off x="714348" y="5143512"/>
            <a:ext cx="914400" cy="914401"/>
          </a:xfrm>
          <a:prstGeom prst="rect">
            <a:avLst/>
          </a:prstGeom>
          <a:noFill/>
          <a:effectLst>
            <a:softEdge rad="63500"/>
          </a:effectLst>
        </p:spPr>
      </p:pic>
      <p:sp>
        <p:nvSpPr>
          <p:cNvPr id="5" name="مستطيل 4"/>
          <p:cNvSpPr/>
          <p:nvPr/>
        </p:nvSpPr>
        <p:spPr>
          <a:xfrm>
            <a:off x="2428860" y="1643050"/>
            <a:ext cx="5072098" cy="3847207"/>
          </a:xfrm>
          <a:prstGeom prst="rect">
            <a:avLst/>
          </a:prstGeom>
        </p:spPr>
        <p:txBody>
          <a:bodyPr wrap="square">
            <a:spAutoFit/>
          </a:bodyPr>
          <a:lstStyle/>
          <a:p>
            <a:pPr algn="ctr">
              <a:buFontTx/>
              <a:buNone/>
            </a:pPr>
            <a:r>
              <a:rPr lang="ar-SA" sz="2000" b="1" dirty="0" smtClean="0">
                <a:solidFill>
                  <a:srgbClr val="0070C0"/>
                </a:solidFill>
                <a:latin typeface="Simplified Arabic" pitchFamily="18" charset="-78"/>
                <a:cs typeface="Simplified Arabic" pitchFamily="18" charset="-78"/>
              </a:rPr>
              <a:t>تُعدُ الجودة </a:t>
            </a:r>
            <a:r>
              <a:rPr lang="ar-EG" sz="2000" b="1" dirty="0" smtClean="0">
                <a:solidFill>
                  <a:srgbClr val="0070C0"/>
                </a:solidFill>
                <a:latin typeface="Simplified Arabic" pitchFamily="18" charset="-78"/>
                <a:cs typeface="Simplified Arabic" pitchFamily="18" charset="-78"/>
              </a:rPr>
              <a:t>واحدة </a:t>
            </a:r>
            <a:r>
              <a:rPr lang="ar-SA" sz="2000" b="1" dirty="0" smtClean="0">
                <a:solidFill>
                  <a:srgbClr val="0070C0"/>
                </a:solidFill>
                <a:latin typeface="Simplified Arabic" pitchFamily="18" charset="-78"/>
                <a:cs typeface="Simplified Arabic" pitchFamily="18" charset="-78"/>
              </a:rPr>
              <a:t>من أهم مواضيع الساعة في المجتمع </a:t>
            </a:r>
          </a:p>
          <a:p>
            <a:pPr algn="ctr">
              <a:buFontTx/>
              <a:buNone/>
            </a:pPr>
            <a:r>
              <a:rPr lang="ar-SA" sz="2000" b="1" dirty="0" smtClean="0">
                <a:solidFill>
                  <a:srgbClr val="0070C0"/>
                </a:solidFill>
                <a:latin typeface="Simplified Arabic" pitchFamily="18" charset="-78"/>
                <a:cs typeface="Simplified Arabic" pitchFamily="18" charset="-78"/>
              </a:rPr>
              <a:t>الأمر الذي أدي إلى ازدياد الاهتمام </a:t>
            </a:r>
            <a:r>
              <a:rPr lang="ar-EG" sz="2000" b="1" dirty="0" err="1" smtClean="0">
                <a:solidFill>
                  <a:srgbClr val="0070C0"/>
                </a:solidFill>
                <a:latin typeface="Simplified Arabic" pitchFamily="18" charset="-78"/>
                <a:cs typeface="Simplified Arabic" pitchFamily="18" charset="-78"/>
              </a:rPr>
              <a:t>بها</a:t>
            </a:r>
            <a:r>
              <a:rPr lang="ar-SA" sz="2000" b="1" dirty="0" smtClean="0">
                <a:solidFill>
                  <a:srgbClr val="0070C0"/>
                </a:solidFill>
                <a:latin typeface="Simplified Arabic" pitchFamily="18" charset="-78"/>
                <a:cs typeface="Simplified Arabic" pitchFamily="18" charset="-78"/>
              </a:rPr>
              <a:t> في مجال الخدمات بشكل عام وقطاع التعليم بشكل خاص.</a:t>
            </a:r>
            <a:r>
              <a:rPr lang="ar-SA" sz="2000" b="1" dirty="0" smtClean="0">
                <a:solidFill>
                  <a:srgbClr val="0070C0"/>
                </a:solidFill>
              </a:rPr>
              <a:t> </a:t>
            </a:r>
          </a:p>
          <a:p>
            <a:pPr algn="ctr">
              <a:buFontTx/>
              <a:buNone/>
            </a:pPr>
            <a:r>
              <a:rPr lang="ar-SA" sz="2000" b="1" dirty="0" smtClean="0">
                <a:solidFill>
                  <a:srgbClr val="0070C0"/>
                </a:solidFill>
              </a:rPr>
              <a:t>حيث تعتبر الجودة من أهم الوسائل والأساليب لتحسين نوعية التعليم والارتقاء بمستوى أدائه في العصر الحاضر الذي يطلق عليه بعض المفكرين بأنه "عصر الجودة ”</a:t>
            </a:r>
          </a:p>
          <a:p>
            <a:r>
              <a:rPr lang="ar-SA" sz="2000" b="1" dirty="0" smtClean="0">
                <a:solidFill>
                  <a:srgbClr val="0070C0"/>
                </a:solidFill>
              </a:rPr>
              <a:t>فلم تعد الجودة ترفاً ترنو إليه المؤسسات التعليمية أو بديلاً تأخذ </a:t>
            </a:r>
            <a:r>
              <a:rPr lang="ar-SA" sz="2000" b="1" dirty="0" err="1" smtClean="0">
                <a:solidFill>
                  <a:srgbClr val="0070C0"/>
                </a:solidFill>
              </a:rPr>
              <a:t>به</a:t>
            </a:r>
            <a:r>
              <a:rPr lang="ar-SA" sz="2000" b="1" dirty="0" smtClean="0">
                <a:solidFill>
                  <a:srgbClr val="0070C0"/>
                </a:solidFill>
              </a:rPr>
              <a:t> أو تتركه الأنظمة التعليمية " بل أصبح ضرورة ملحة تمليها حركة الحياة المعاصرة ، وهي دليل على بقاء روح البقاء لدى المنظمة أو المؤسسة التعليمية "</a:t>
            </a:r>
            <a:endParaRPr lang="en-US" sz="2000" b="1" dirty="0" smtClean="0">
              <a:solidFill>
                <a:srgbClr val="0070C0"/>
              </a:solidFill>
            </a:endParaRPr>
          </a:p>
          <a:p>
            <a:pPr marL="342900" indent="-342900" algn="just">
              <a:spcBef>
                <a:spcPct val="10000"/>
              </a:spcBef>
              <a:buClr>
                <a:schemeClr val="hlink"/>
              </a:buClr>
              <a:buSzPct val="65000"/>
            </a:pPr>
            <a:endParaRPr lang="ar-SA" sz="2000" b="1" dirty="0" smtClean="0">
              <a:solidFill>
                <a:srgbClr val="01016F"/>
              </a:solidFill>
              <a:latin typeface="Simplified Arabic" pitchFamily="18" charset="-78"/>
              <a:cs typeface="Simplified Arabic" pitchFamily="18" charset="-78"/>
            </a:endParaRPr>
          </a:p>
          <a:p>
            <a:pPr marL="342900" indent="-342900" algn="just">
              <a:spcBef>
                <a:spcPct val="10000"/>
              </a:spcBef>
              <a:buClr>
                <a:schemeClr val="hlink"/>
              </a:buClr>
              <a:buSzPct val="65000"/>
            </a:pPr>
            <a:endParaRPr lang="en-US" sz="2000" b="1" dirty="0">
              <a:solidFill>
                <a:srgbClr val="01016F"/>
              </a:solidFill>
              <a:latin typeface="Simplified Arabic" pitchFamily="18" charset="-78"/>
              <a:cs typeface="Simplified Arabic" pitchFamily="18" charset="-78"/>
            </a:endParaRPr>
          </a:p>
        </p:txBody>
      </p:sp>
      <p:pic>
        <p:nvPicPr>
          <p:cNvPr id="7" name="صورة 6" descr="images (28).jpg"/>
          <p:cNvPicPr>
            <a:picLocks noChangeAspect="1"/>
          </p:cNvPicPr>
          <p:nvPr/>
        </p:nvPicPr>
        <p:blipFill>
          <a:blip r:embed="rId4"/>
          <a:stretch>
            <a:fillRect/>
          </a:stretch>
        </p:blipFill>
        <p:spPr>
          <a:xfrm>
            <a:off x="214282" y="4071942"/>
            <a:ext cx="2143140" cy="2214563"/>
          </a:xfrm>
          <a:prstGeom prst="ellipse">
            <a:avLst/>
          </a:prstGeom>
          <a:ln>
            <a:noFill/>
          </a:ln>
          <a:effectLst>
            <a:softEdge rad="112500"/>
          </a:effectLst>
        </p:spPr>
      </p:pic>
      <p:sp>
        <p:nvSpPr>
          <p:cNvPr id="11" name="شريط إلى الأعلى 10"/>
          <p:cNvSpPr/>
          <p:nvPr/>
        </p:nvSpPr>
        <p:spPr>
          <a:xfrm>
            <a:off x="3500430" y="6286520"/>
            <a:ext cx="1857388" cy="428628"/>
          </a:xfrm>
          <a:prstGeom prst="ribbon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مربع نص 11"/>
          <p:cNvSpPr txBox="1"/>
          <p:nvPr/>
        </p:nvSpPr>
        <p:spPr>
          <a:xfrm>
            <a:off x="4143372" y="6286520"/>
            <a:ext cx="571504" cy="369332"/>
          </a:xfrm>
          <a:prstGeom prst="rect">
            <a:avLst/>
          </a:prstGeom>
          <a:noFill/>
        </p:spPr>
        <p:txBody>
          <a:bodyPr wrap="square" rtlCol="1">
            <a:spAutoFit/>
          </a:bodyP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4</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مربع نص 7"/>
          <p:cNvSpPr txBox="1"/>
          <p:nvPr/>
        </p:nvSpPr>
        <p:spPr>
          <a:xfrm>
            <a:off x="4143372" y="6286520"/>
            <a:ext cx="64294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ar-SA" dirty="0" smtClean="0">
                <a:solidFill>
                  <a:schemeClr val="accent1">
                    <a:lumMod val="75000"/>
                  </a:schemeClr>
                </a:solidFill>
              </a:rPr>
              <a:t>7</a:t>
            </a:r>
            <a:endParaRPr lang="ar-SA" dirty="0">
              <a:solidFill>
                <a:schemeClr val="accent1">
                  <a:lumMod val="75000"/>
                </a:schemeClr>
              </a:solidFill>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9255" y="6471186"/>
            <a:ext cx="25908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16" fill="hold" nodeType="clickEffect">
                                  <p:stCondLst>
                                    <p:cond delay="0"/>
                                  </p:stCondLst>
                                  <p:childTnLst>
                                    <p:animEffect transition="out" filter="circle(in)">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خطط انسيابي: رابط 2"/>
          <p:cNvSpPr/>
          <p:nvPr/>
        </p:nvSpPr>
        <p:spPr>
          <a:xfrm>
            <a:off x="785786" y="857232"/>
            <a:ext cx="7072362" cy="5429288"/>
          </a:xfrm>
          <a:prstGeom prst="flowChartConnector">
            <a:avLst/>
          </a:prstGeom>
          <a:ln/>
          <a:effectLst>
            <a:innerShdw blurRad="114300">
              <a:prstClr val="black"/>
            </a:innerShdw>
          </a:effectLst>
          <a:scene3d>
            <a:camera prst="perspectiveHeroicExtremeLeftFacing"/>
            <a:lightRig rig="threePt" dir="t"/>
          </a:scene3d>
          <a:sp3d>
            <a:bevelT w="114300" prst="artDeco"/>
          </a:sp3d>
        </p:spPr>
        <p:style>
          <a:lnRef idx="1">
            <a:schemeClr val="dk1"/>
          </a:lnRef>
          <a:fillRef idx="1002">
            <a:schemeClr val="lt2"/>
          </a:fillRef>
          <a:effectRef idx="1">
            <a:schemeClr val="dk1"/>
          </a:effectRef>
          <a:fontRef idx="minor">
            <a:schemeClr val="dk1"/>
          </a:fontRef>
        </p:style>
        <p:txBody>
          <a:bodyPr rtlCol="1" anchor="ctr"/>
          <a:lstStyle/>
          <a:p>
            <a:pPr marL="342900" indent="-342900" algn="just">
              <a:lnSpc>
                <a:spcPct val="120000"/>
              </a:lnSpc>
              <a:spcBef>
                <a:spcPct val="20000"/>
              </a:spcBef>
              <a:buClr>
                <a:schemeClr val="hlink"/>
              </a:buClr>
              <a:buSzPct val="65000"/>
            </a:pPr>
            <a:r>
              <a:rPr lang="ar-SA" b="1" dirty="0" smtClean="0">
                <a:solidFill>
                  <a:srgbClr val="01016F"/>
                </a:solidFill>
              </a:rPr>
              <a:t>تعريف</a:t>
            </a:r>
            <a:r>
              <a:rPr lang="ar-SA" b="1" dirty="0" smtClean="0">
                <a:solidFill>
                  <a:srgbClr val="E63E22"/>
                </a:solidFill>
                <a:effectLst>
                  <a:outerShdw blurRad="38100" dist="38100" dir="2700000" algn="tl">
                    <a:srgbClr val="000000"/>
                  </a:outerShdw>
                </a:effectLst>
              </a:rPr>
              <a:t> المعايير الأكاديمية: </a:t>
            </a:r>
          </a:p>
          <a:p>
            <a:pPr marL="342900" indent="-342900" algn="just">
              <a:lnSpc>
                <a:spcPct val="120000"/>
              </a:lnSpc>
              <a:spcBef>
                <a:spcPct val="20000"/>
              </a:spcBef>
              <a:buClr>
                <a:schemeClr val="hlink"/>
              </a:buClr>
              <a:buSzPct val="65000"/>
            </a:pPr>
            <a:r>
              <a:rPr lang="ar-SA" b="1" dirty="0" smtClean="0">
                <a:solidFill>
                  <a:srgbClr val="01016F"/>
                </a:solidFill>
              </a:rPr>
              <a:t> هي معايير وضعت من قبل لجنة متخصصة بالاشتراك مع المستفيدين من الخدمة التعليمية وكل أصحاب المصلحة ، استرشادا بالمعايير العالمية وفي إطار المحافظة على الهوية الوطنية ، وتمثل هذه المعايير الحد الأدنى المطلوب توافره في البرامج التعليمية</a:t>
            </a:r>
            <a:r>
              <a:rPr lang="en-US" dirty="0" smtClean="0">
                <a:solidFill>
                  <a:srgbClr val="01016F"/>
                </a:solidFill>
              </a:rPr>
              <a:t> </a:t>
            </a:r>
            <a:r>
              <a:rPr lang="ar-SA" dirty="0" smtClean="0">
                <a:solidFill>
                  <a:srgbClr val="01016F"/>
                </a:solidFill>
              </a:rPr>
              <a:t>.</a:t>
            </a:r>
            <a:endParaRPr lang="en-US" dirty="0">
              <a:solidFill>
                <a:srgbClr val="01016F"/>
              </a:solidFill>
            </a:endParaRPr>
          </a:p>
        </p:txBody>
      </p:sp>
      <p:pic>
        <p:nvPicPr>
          <p:cNvPr id="4" name="Picture 8" descr="عرض التفاصيل"/>
          <p:cNvPicPr>
            <a:picLocks noChangeAspect="1" noChangeArrowheads="1"/>
          </p:cNvPicPr>
          <p:nvPr/>
        </p:nvPicPr>
        <p:blipFill>
          <a:blip r:embed="rId3"/>
          <a:srcRect/>
          <a:stretch>
            <a:fillRect/>
          </a:stretch>
        </p:blipFill>
        <p:spPr bwMode="auto">
          <a:xfrm>
            <a:off x="714348" y="5143512"/>
            <a:ext cx="914400" cy="914401"/>
          </a:xfrm>
          <a:prstGeom prst="rect">
            <a:avLst/>
          </a:prstGeom>
          <a:noFill/>
          <a:effectLst>
            <a:softEdge rad="63500"/>
          </a:effectLst>
        </p:spPr>
      </p:pic>
      <p:pic>
        <p:nvPicPr>
          <p:cNvPr id="5" name="صورة 4" descr="images (10).jpg"/>
          <p:cNvPicPr>
            <a:picLocks noChangeAspect="1"/>
          </p:cNvPicPr>
          <p:nvPr/>
        </p:nvPicPr>
        <p:blipFill>
          <a:blip r:embed="rId4">
            <a:duotone>
              <a:schemeClr val="accent1">
                <a:shade val="45000"/>
                <a:satMod val="135000"/>
              </a:schemeClr>
              <a:prstClr val="white"/>
            </a:duotone>
          </a:blip>
          <a:stretch>
            <a:fillRect/>
          </a:stretch>
        </p:blipFill>
        <p:spPr>
          <a:xfrm>
            <a:off x="357158" y="4929198"/>
            <a:ext cx="2173249" cy="1423986"/>
          </a:xfrm>
          <a:prstGeom prst="rect">
            <a:avLst/>
          </a:prstGeom>
          <a:ln>
            <a:noFill/>
          </a:ln>
          <a:effectLst>
            <a:softEdge rad="112500"/>
          </a:effectLst>
        </p:spPr>
      </p:pic>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0" fill="hold"/>
                                        <p:tgtEl>
                                          <p:spTgt spid="3"/>
                                        </p:tgtEl>
                                        <p:attrNameLst>
                                          <p:attrName>ppt_w</p:attrName>
                                        </p:attrNameLst>
                                      </p:cBhvr>
                                      <p:tavLst>
                                        <p:tav tm="0" fmla="#ppt_w*sin(2.5*pi*$)">
                                          <p:val>
                                            <p:fltVal val="0"/>
                                          </p:val>
                                        </p:tav>
                                        <p:tav tm="100000">
                                          <p:val>
                                            <p:fltVal val="1"/>
                                          </p:val>
                                        </p:tav>
                                      </p:tavLst>
                                    </p:anim>
                                    <p:anim calcmode="lin" valueType="num">
                                      <p:cBhvr>
                                        <p:cTn id="14" dur="5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خطط انسيابي: رابط 2"/>
          <p:cNvSpPr/>
          <p:nvPr/>
        </p:nvSpPr>
        <p:spPr>
          <a:xfrm>
            <a:off x="1071538" y="714356"/>
            <a:ext cx="7072362" cy="5429288"/>
          </a:xfrm>
          <a:prstGeom prst="flowChartConnector">
            <a:avLst/>
          </a:prstGeom>
          <a:ln/>
          <a:effectLst>
            <a:innerShdw blurRad="114300">
              <a:prstClr val="black"/>
            </a:innerShdw>
          </a:effectLst>
          <a:scene3d>
            <a:camera prst="orthographicFront"/>
            <a:lightRig rig="threePt" dir="t"/>
          </a:scene3d>
          <a:sp3d>
            <a:bevelT w="114300" prst="artDeco"/>
          </a:sp3d>
        </p:spPr>
        <p:style>
          <a:lnRef idx="1">
            <a:schemeClr val="dk1"/>
          </a:lnRef>
          <a:fillRef idx="1002">
            <a:schemeClr val="lt2"/>
          </a:fillRef>
          <a:effectRef idx="1">
            <a:schemeClr val="dk1"/>
          </a:effectRef>
          <a:fontRef idx="minor">
            <a:schemeClr val="dk1"/>
          </a:fontRef>
        </p:style>
        <p:txBody>
          <a:bodyPr rtlCol="1" anchor="ctr"/>
          <a:lstStyle/>
          <a:p>
            <a:pPr algn="ctr"/>
            <a:r>
              <a:rPr lang="ar-EG" sz="2000" b="1" dirty="0" smtClean="0">
                <a:solidFill>
                  <a:srgbClr val="01016F"/>
                </a:solidFill>
              </a:rPr>
              <a:t>حظيت عمليات إصلاح التعليم الجامعي باهتمام كبير في </a:t>
            </a:r>
            <a:r>
              <a:rPr lang="ar-SA" sz="2000" b="1" dirty="0" smtClean="0">
                <a:solidFill>
                  <a:srgbClr val="01016F"/>
                </a:solidFill>
              </a:rPr>
              <a:t>كل بلاد العالم </a:t>
            </a:r>
            <a:r>
              <a:rPr lang="ar-EG" sz="2000" b="1" dirty="0" smtClean="0">
                <a:solidFill>
                  <a:srgbClr val="01016F"/>
                </a:solidFill>
              </a:rPr>
              <a:t>وأصبح ينظر للجودة وإصلاح التعليم الجامعي على أنهما وجهان لعملة واحدة. ولضمان أن يحصل طلاب الجامعة على الدرجات العلمية المنشودة والمستوي العلمي الذي يلبي احتياجاتهم واحتياجات المجتمع وسوق العمل، وضعت الهيئة القومية لضمان الجودة والاعتماد </a:t>
            </a:r>
            <a:r>
              <a:rPr lang="ar-SA" sz="2000" b="1" dirty="0" smtClean="0">
                <a:solidFill>
                  <a:srgbClr val="01016F"/>
                </a:solidFill>
              </a:rPr>
              <a:t>معايير</a:t>
            </a:r>
            <a:r>
              <a:rPr lang="ar-EG" sz="2000" b="1" dirty="0" smtClean="0">
                <a:solidFill>
                  <a:srgbClr val="01016F"/>
                </a:solidFill>
              </a:rPr>
              <a:t>.</a:t>
            </a:r>
            <a:r>
              <a:rPr lang="ar-SA" sz="2000" dirty="0" smtClean="0">
                <a:solidFill>
                  <a:srgbClr val="01016F"/>
                </a:solidFill>
              </a:rPr>
              <a:t> </a:t>
            </a:r>
            <a:endParaRPr lang="en-US" sz="2000" b="1" dirty="0">
              <a:solidFill>
                <a:srgbClr val="01016F"/>
              </a:solidFill>
            </a:endParaRPr>
          </a:p>
        </p:txBody>
      </p:sp>
      <p:pic>
        <p:nvPicPr>
          <p:cNvPr id="4" name="Picture 8" descr="عرض التفاصيل"/>
          <p:cNvPicPr>
            <a:picLocks noChangeAspect="1" noChangeArrowheads="1"/>
          </p:cNvPicPr>
          <p:nvPr/>
        </p:nvPicPr>
        <p:blipFill>
          <a:blip r:embed="rId3"/>
          <a:srcRect/>
          <a:stretch>
            <a:fillRect/>
          </a:stretch>
        </p:blipFill>
        <p:spPr bwMode="auto">
          <a:xfrm>
            <a:off x="714348" y="5143512"/>
            <a:ext cx="914400" cy="914401"/>
          </a:xfrm>
          <a:prstGeom prst="rect">
            <a:avLst/>
          </a:prstGeom>
          <a:noFill/>
          <a:effectLst>
            <a:softEdge rad="63500"/>
          </a:effectLst>
        </p:spPr>
      </p:pic>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0" fill="hold"/>
                                        <p:tgtEl>
                                          <p:spTgt spid="3"/>
                                        </p:tgtEl>
                                        <p:attrNameLst>
                                          <p:attrName>ppt_w</p:attrName>
                                        </p:attrNameLst>
                                      </p:cBhvr>
                                      <p:tavLst>
                                        <p:tav tm="0" fmla="#ppt_w*sin(2.5*pi*$)">
                                          <p:val>
                                            <p:fltVal val="0"/>
                                          </p:val>
                                        </p:tav>
                                        <p:tav tm="100000">
                                          <p:val>
                                            <p:fltVal val="1"/>
                                          </p:val>
                                        </p:tav>
                                      </p:tavLst>
                                    </p:anim>
                                    <p:anim calcmode="lin" valueType="num">
                                      <p:cBhvr>
                                        <p:cTn id="14" dur="5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تمرير أفقي 4"/>
          <p:cNvSpPr/>
          <p:nvPr/>
        </p:nvSpPr>
        <p:spPr>
          <a:xfrm>
            <a:off x="1142976" y="1714488"/>
            <a:ext cx="7286676" cy="3714776"/>
          </a:xfrm>
          <a:prstGeom prst="horizontalScroll">
            <a:avLst/>
          </a:prstGeom>
          <a:blipFill>
            <a:blip r:embed="rId4"/>
            <a:tile tx="0" ty="0" sx="100000" sy="100000" flip="none" algn="tl"/>
          </a:blipFill>
          <a:effectLst>
            <a:glow rad="63500">
              <a:schemeClr val="accent1">
                <a:satMod val="175000"/>
                <a:alpha val="40000"/>
              </a:schemeClr>
            </a:glow>
            <a:innerShdw blurRad="114300">
              <a:prstClr val="black"/>
            </a:innerShdw>
          </a:effectLst>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smtClean="0">
                <a:solidFill>
                  <a:srgbClr val="C00000"/>
                </a:solidFill>
              </a:rPr>
              <a:t>المنطلقات السبعة للتعليم مرتفع الجودة</a:t>
            </a:r>
            <a:endParaRPr lang="ar-SA" sz="3600" dirty="0">
              <a:solidFill>
                <a:srgbClr val="C00000"/>
              </a:solidFill>
            </a:endParaRPr>
          </a:p>
        </p:txBody>
      </p:sp>
    </p:spTree>
  </p:cSld>
  <p:clrMapOvr>
    <a:masterClrMapping/>
  </p:clrMapOvr>
  <p:transition>
    <p:sndAc>
      <p:stSnd>
        <p:snd r:embed="rId3"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شكل بيضاوي 6"/>
          <p:cNvSpPr/>
          <p:nvPr/>
        </p:nvSpPr>
        <p:spPr>
          <a:xfrm rot="20559681">
            <a:off x="1867012" y="1213431"/>
            <a:ext cx="6407283" cy="4403892"/>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smtClean="0">
                <a:solidFill>
                  <a:srgbClr val="C00000"/>
                </a:solidFill>
              </a:rPr>
              <a:t>1. يتميز التعليم مرتفع الجودة بقدرة الطالب على اكتشاف المعرفة بنفسه ، فلا بد للطالب من امتلاك مهارات البحث والقدرة على التحليل والتركيب والتقويم من خلال أساليب التعلم المناسبة، حتى يتمكن من الاعتماد على الذات في اكتساب المعرفة عوضاً عن الاعتماد الكلي أو شبه الكلي على المعلم أو من يقوم مقامه ، وهذا لا يلغي دور المعلم، ولكنه ينظر إلى دور المعلم كمشارك ومنسق للعملية التعليمية</a:t>
            </a:r>
            <a:endParaRPr lang="ar-SA" sz="2000" dirty="0">
              <a:solidFill>
                <a:srgbClr val="C00000"/>
              </a:solidFill>
            </a:endParaRPr>
          </a:p>
        </p:txBody>
      </p:sp>
      <p:pic>
        <p:nvPicPr>
          <p:cNvPr id="4" name="Picture 8" descr="عرض التفاصيل"/>
          <p:cNvPicPr>
            <a:picLocks noChangeAspect="1" noChangeArrowheads="1"/>
          </p:cNvPicPr>
          <p:nvPr/>
        </p:nvPicPr>
        <p:blipFill>
          <a:blip r:embed="rId3"/>
          <a:srcRect/>
          <a:stretch>
            <a:fillRect/>
          </a:stretch>
        </p:blipFill>
        <p:spPr bwMode="auto">
          <a:xfrm>
            <a:off x="285720" y="4000504"/>
            <a:ext cx="914400" cy="914401"/>
          </a:xfrm>
          <a:prstGeom prst="rect">
            <a:avLst/>
          </a:prstGeom>
          <a:noFill/>
          <a:effectLst>
            <a:softEdge rad="63500"/>
          </a:effectLst>
        </p:spPr>
      </p:pic>
      <p:pic>
        <p:nvPicPr>
          <p:cNvPr id="5" name="Picture 8" descr="عرض التفاصيل"/>
          <p:cNvPicPr>
            <a:picLocks noChangeAspect="1" noChangeArrowheads="1"/>
          </p:cNvPicPr>
          <p:nvPr/>
        </p:nvPicPr>
        <p:blipFill>
          <a:blip r:embed="rId3"/>
          <a:srcRect/>
          <a:stretch>
            <a:fillRect/>
          </a:stretch>
        </p:blipFill>
        <p:spPr bwMode="auto">
          <a:xfrm>
            <a:off x="1071538" y="4857760"/>
            <a:ext cx="914400" cy="914401"/>
          </a:xfrm>
          <a:prstGeom prst="rect">
            <a:avLst/>
          </a:prstGeom>
          <a:noFill/>
          <a:effectLst>
            <a:softEdge rad="63500"/>
          </a:effectLst>
        </p:spPr>
      </p:pic>
      <p:pic>
        <p:nvPicPr>
          <p:cNvPr id="6" name="Picture 8" descr="عرض التفاصيل"/>
          <p:cNvPicPr>
            <a:picLocks noChangeAspect="1" noChangeArrowheads="1"/>
          </p:cNvPicPr>
          <p:nvPr/>
        </p:nvPicPr>
        <p:blipFill>
          <a:blip r:embed="rId3"/>
          <a:srcRect/>
          <a:stretch>
            <a:fillRect/>
          </a:stretch>
        </p:blipFill>
        <p:spPr bwMode="auto">
          <a:xfrm>
            <a:off x="1928794" y="5572140"/>
            <a:ext cx="914400" cy="914401"/>
          </a:xfrm>
          <a:prstGeom prst="rect">
            <a:avLst/>
          </a:prstGeom>
          <a:noFill/>
          <a:effectLst>
            <a:softEdge rad="63500"/>
          </a:effectLst>
        </p:spPr>
      </p:pic>
      <p:sp>
        <p:nvSpPr>
          <p:cNvPr id="8" name="مربع نص 7"/>
          <p:cNvSpPr txBox="1"/>
          <p:nvPr/>
        </p:nvSpPr>
        <p:spPr>
          <a:xfrm>
            <a:off x="6516216" y="6500834"/>
            <a:ext cx="2556948" cy="338554"/>
          </a:xfrm>
          <a:prstGeom prst="rect">
            <a:avLst/>
          </a:prstGeom>
          <a:noFill/>
        </p:spPr>
        <p:txBody>
          <a:bodyPr wrap="square" rtlCol="1">
            <a:spAutoFit/>
          </a:bodyPr>
          <a:lstStyle/>
          <a:p>
            <a:r>
              <a:rPr lang="ar-SA" sz="1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د/ عبير عبد الصادق محمد بدوي</a:t>
            </a:r>
            <a:endParaRPr lang="ar-SA" sz="16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5"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style.rotation</p:attrName>
                                        </p:attrNameLst>
                                      </p:cBhvr>
                                      <p:tavLst>
                                        <p:tav tm="0">
                                          <p:val>
                                            <p:fltVal val="720"/>
                                          </p:val>
                                        </p:tav>
                                        <p:tav tm="100000">
                                          <p:val>
                                            <p:fltVal val="0"/>
                                          </p:val>
                                        </p:tav>
                                      </p:tavLst>
                                    </p:anim>
                                    <p:anim calcmode="lin" valueType="num">
                                      <p:cBhvr>
                                        <p:cTn id="15" dur="2000" fill="hold"/>
                                        <p:tgtEl>
                                          <p:spTgt spid="5"/>
                                        </p:tgtEl>
                                        <p:attrNameLst>
                                          <p:attrName>ppt_h</p:attrName>
                                        </p:attrNameLst>
                                      </p:cBhvr>
                                      <p:tavLst>
                                        <p:tav tm="0">
                                          <p:val>
                                            <p:fltVal val="0"/>
                                          </p:val>
                                        </p:tav>
                                        <p:tav tm="100000">
                                          <p:val>
                                            <p:strVal val="#ppt_h"/>
                                          </p:val>
                                        </p:tav>
                                      </p:tavLst>
                                    </p:anim>
                                    <p:anim calcmode="lin" valueType="num">
                                      <p:cBhvr>
                                        <p:cTn id="16"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mph" presetSubtype="0" fill="hold" grpId="1" nodeType="clickEffect">
                                  <p:stCondLst>
                                    <p:cond delay="0"/>
                                  </p:stCondLst>
                                  <p:childTnLst>
                                    <p:animScale>
                                      <p:cBhvr>
                                        <p:cTn id="32"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شكل بيضاوي 6"/>
          <p:cNvSpPr/>
          <p:nvPr/>
        </p:nvSpPr>
        <p:spPr>
          <a:xfrm rot="20559681">
            <a:off x="1867012" y="1213431"/>
            <a:ext cx="6407283" cy="4403892"/>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rgbClr val="C00000"/>
                </a:solidFill>
              </a:rPr>
              <a:t>2. يتميز التعليم مرتفع الجودة بقدرة الطالب على الاحتفاظ بالمعرفة لمدى طويل ، إذ تشير البراهين العلمية إلى أن التعليم الذي يركز على الفهم يمكّن الطالب من الاحتفاظ بأكبر قدر من المعلومات مقارنة بالتعليم الذي يركز على الحفظ والاستظهار.</a:t>
            </a:r>
            <a:endParaRPr lang="ar-SA" sz="2400" dirty="0">
              <a:solidFill>
                <a:srgbClr val="C00000"/>
              </a:solidFill>
            </a:endParaRPr>
          </a:p>
        </p:txBody>
      </p:sp>
      <p:pic>
        <p:nvPicPr>
          <p:cNvPr id="4" name="Picture 8" descr="عرض التفاصيل"/>
          <p:cNvPicPr>
            <a:picLocks noChangeAspect="1" noChangeArrowheads="1"/>
          </p:cNvPicPr>
          <p:nvPr/>
        </p:nvPicPr>
        <p:blipFill>
          <a:blip r:embed="rId3"/>
          <a:srcRect/>
          <a:stretch>
            <a:fillRect/>
          </a:stretch>
        </p:blipFill>
        <p:spPr bwMode="auto">
          <a:xfrm>
            <a:off x="285720" y="4000504"/>
            <a:ext cx="914400" cy="914401"/>
          </a:xfrm>
          <a:prstGeom prst="rect">
            <a:avLst/>
          </a:prstGeom>
          <a:noFill/>
          <a:effectLst>
            <a:softEdge rad="63500"/>
          </a:effectLst>
        </p:spPr>
      </p:pic>
      <p:pic>
        <p:nvPicPr>
          <p:cNvPr id="5" name="Picture 8" descr="عرض التفاصيل"/>
          <p:cNvPicPr>
            <a:picLocks noChangeAspect="1" noChangeArrowheads="1"/>
          </p:cNvPicPr>
          <p:nvPr/>
        </p:nvPicPr>
        <p:blipFill>
          <a:blip r:embed="rId3"/>
          <a:srcRect/>
          <a:stretch>
            <a:fillRect/>
          </a:stretch>
        </p:blipFill>
        <p:spPr bwMode="auto">
          <a:xfrm>
            <a:off x="1071538" y="4857760"/>
            <a:ext cx="914400" cy="914401"/>
          </a:xfrm>
          <a:prstGeom prst="rect">
            <a:avLst/>
          </a:prstGeom>
          <a:noFill/>
          <a:effectLst>
            <a:softEdge rad="63500"/>
          </a:effectLst>
        </p:spPr>
      </p:pic>
      <p:pic>
        <p:nvPicPr>
          <p:cNvPr id="6" name="Picture 8" descr="عرض التفاصيل"/>
          <p:cNvPicPr>
            <a:picLocks noChangeAspect="1" noChangeArrowheads="1"/>
          </p:cNvPicPr>
          <p:nvPr/>
        </p:nvPicPr>
        <p:blipFill>
          <a:blip r:embed="rId3"/>
          <a:srcRect/>
          <a:stretch>
            <a:fillRect/>
          </a:stretch>
        </p:blipFill>
        <p:spPr bwMode="auto">
          <a:xfrm>
            <a:off x="1928794" y="5572140"/>
            <a:ext cx="914400" cy="914401"/>
          </a:xfrm>
          <a:prstGeom prst="rect">
            <a:avLst/>
          </a:prstGeom>
          <a:noFill/>
          <a:effectLst>
            <a:softEdge rad="63500"/>
          </a:effectLst>
        </p:spPr>
      </p:pic>
      <p:sp>
        <p:nvSpPr>
          <p:cNvPr id="8" name="مربع نص 7"/>
          <p:cNvSpPr txBox="1"/>
          <p:nvPr/>
        </p:nvSpPr>
        <p:spPr>
          <a:xfrm>
            <a:off x="6516216" y="6500834"/>
            <a:ext cx="2556948" cy="338554"/>
          </a:xfrm>
          <a:prstGeom prst="rect">
            <a:avLst/>
          </a:prstGeom>
          <a:noFill/>
        </p:spPr>
        <p:txBody>
          <a:bodyPr wrap="square" rtlCol="1">
            <a:spAutoFit/>
          </a:bodyPr>
          <a:lstStyle/>
          <a:p>
            <a:r>
              <a:rPr lang="ar-SA" sz="1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د/ عبير عبد الصادق محمد بدوي</a:t>
            </a:r>
            <a:endParaRPr lang="ar-SA" sz="16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5"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style.rotation</p:attrName>
                                        </p:attrNameLst>
                                      </p:cBhvr>
                                      <p:tavLst>
                                        <p:tav tm="0">
                                          <p:val>
                                            <p:fltVal val="720"/>
                                          </p:val>
                                        </p:tav>
                                        <p:tav tm="100000">
                                          <p:val>
                                            <p:fltVal val="0"/>
                                          </p:val>
                                        </p:tav>
                                      </p:tavLst>
                                    </p:anim>
                                    <p:anim calcmode="lin" valueType="num">
                                      <p:cBhvr>
                                        <p:cTn id="15" dur="2000" fill="hold"/>
                                        <p:tgtEl>
                                          <p:spTgt spid="5"/>
                                        </p:tgtEl>
                                        <p:attrNameLst>
                                          <p:attrName>ppt_h</p:attrName>
                                        </p:attrNameLst>
                                      </p:cBhvr>
                                      <p:tavLst>
                                        <p:tav tm="0">
                                          <p:val>
                                            <p:fltVal val="0"/>
                                          </p:val>
                                        </p:tav>
                                        <p:tav tm="100000">
                                          <p:val>
                                            <p:strVal val="#ppt_h"/>
                                          </p:val>
                                        </p:tav>
                                      </p:tavLst>
                                    </p:anim>
                                    <p:anim calcmode="lin" valueType="num">
                                      <p:cBhvr>
                                        <p:cTn id="16"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mph" presetSubtype="0" fill="hold" grpId="1" nodeType="clickEffect">
                                  <p:stCondLst>
                                    <p:cond delay="0"/>
                                  </p:stCondLst>
                                  <p:childTnLst>
                                    <p:animScale>
                                      <p:cBhvr>
                                        <p:cTn id="32"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شكل بيضاوي 6"/>
          <p:cNvSpPr/>
          <p:nvPr/>
        </p:nvSpPr>
        <p:spPr>
          <a:xfrm rot="20559681">
            <a:off x="1867012" y="1213431"/>
            <a:ext cx="6407283" cy="4403892"/>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rgbClr val="C00000"/>
                </a:solidFill>
              </a:rPr>
              <a:t/>
            </a:r>
            <a:br>
              <a:rPr lang="ar-SA" sz="2000" dirty="0" smtClean="0">
                <a:solidFill>
                  <a:srgbClr val="C00000"/>
                </a:solidFill>
              </a:rPr>
            </a:br>
            <a:r>
              <a:rPr lang="ar-SA" sz="2000" b="1" dirty="0" smtClean="0">
                <a:solidFill>
                  <a:srgbClr val="C00000"/>
                </a:solidFill>
              </a:rPr>
              <a:t>3. يتميز التعليم مرتفع الجودة بتنمية قدرة الطالب على رؤية العلاقات بين المعرفة القديمة والمعرفة الجديدة، ذلك أن الخبرات الماضية لا يمكن تجاهلها بل هي أساسية للحصول على الخبرات الجديدة.</a:t>
            </a:r>
            <a:endParaRPr lang="ar-SA" sz="2000" dirty="0">
              <a:solidFill>
                <a:srgbClr val="C00000"/>
              </a:solidFill>
            </a:endParaRPr>
          </a:p>
        </p:txBody>
      </p:sp>
      <p:pic>
        <p:nvPicPr>
          <p:cNvPr id="4" name="Picture 8" descr="عرض التفاصيل"/>
          <p:cNvPicPr>
            <a:picLocks noChangeAspect="1" noChangeArrowheads="1"/>
          </p:cNvPicPr>
          <p:nvPr/>
        </p:nvPicPr>
        <p:blipFill>
          <a:blip r:embed="rId3"/>
          <a:srcRect/>
          <a:stretch>
            <a:fillRect/>
          </a:stretch>
        </p:blipFill>
        <p:spPr bwMode="auto">
          <a:xfrm>
            <a:off x="285720" y="4000504"/>
            <a:ext cx="914400" cy="914401"/>
          </a:xfrm>
          <a:prstGeom prst="rect">
            <a:avLst/>
          </a:prstGeom>
          <a:noFill/>
          <a:effectLst>
            <a:softEdge rad="63500"/>
          </a:effectLst>
        </p:spPr>
      </p:pic>
      <p:pic>
        <p:nvPicPr>
          <p:cNvPr id="5" name="Picture 8" descr="عرض التفاصيل"/>
          <p:cNvPicPr>
            <a:picLocks noChangeAspect="1" noChangeArrowheads="1"/>
          </p:cNvPicPr>
          <p:nvPr/>
        </p:nvPicPr>
        <p:blipFill>
          <a:blip r:embed="rId3"/>
          <a:srcRect/>
          <a:stretch>
            <a:fillRect/>
          </a:stretch>
        </p:blipFill>
        <p:spPr bwMode="auto">
          <a:xfrm>
            <a:off x="1071538" y="4857760"/>
            <a:ext cx="914400" cy="914401"/>
          </a:xfrm>
          <a:prstGeom prst="rect">
            <a:avLst/>
          </a:prstGeom>
          <a:noFill/>
          <a:effectLst>
            <a:softEdge rad="63500"/>
          </a:effectLst>
        </p:spPr>
      </p:pic>
      <p:pic>
        <p:nvPicPr>
          <p:cNvPr id="6" name="Picture 8" descr="عرض التفاصيل"/>
          <p:cNvPicPr>
            <a:picLocks noChangeAspect="1" noChangeArrowheads="1"/>
          </p:cNvPicPr>
          <p:nvPr/>
        </p:nvPicPr>
        <p:blipFill>
          <a:blip r:embed="rId3"/>
          <a:srcRect/>
          <a:stretch>
            <a:fillRect/>
          </a:stretch>
        </p:blipFill>
        <p:spPr bwMode="auto">
          <a:xfrm>
            <a:off x="1928794" y="5572140"/>
            <a:ext cx="914400" cy="914401"/>
          </a:xfrm>
          <a:prstGeom prst="rect">
            <a:avLst/>
          </a:prstGeom>
          <a:noFill/>
          <a:effectLst>
            <a:softEdge rad="63500"/>
          </a:effectLst>
        </p:spPr>
      </p:pic>
      <p:sp>
        <p:nvSpPr>
          <p:cNvPr id="8" name="مربع نص 7"/>
          <p:cNvSpPr txBox="1"/>
          <p:nvPr/>
        </p:nvSpPr>
        <p:spPr>
          <a:xfrm>
            <a:off x="6516216" y="6500834"/>
            <a:ext cx="2556948" cy="338554"/>
          </a:xfrm>
          <a:prstGeom prst="rect">
            <a:avLst/>
          </a:prstGeom>
          <a:noFill/>
        </p:spPr>
        <p:txBody>
          <a:bodyPr wrap="square" rtlCol="1">
            <a:spAutoFit/>
          </a:bodyPr>
          <a:lstStyle/>
          <a:p>
            <a:r>
              <a:rPr lang="ar-SA" sz="1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د/ عبير عبد الصادق محمد بدوي</a:t>
            </a:r>
            <a:endParaRPr lang="ar-SA" sz="16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5"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style.rotation</p:attrName>
                                        </p:attrNameLst>
                                      </p:cBhvr>
                                      <p:tavLst>
                                        <p:tav tm="0">
                                          <p:val>
                                            <p:fltVal val="720"/>
                                          </p:val>
                                        </p:tav>
                                        <p:tav tm="100000">
                                          <p:val>
                                            <p:fltVal val="0"/>
                                          </p:val>
                                        </p:tav>
                                      </p:tavLst>
                                    </p:anim>
                                    <p:anim calcmode="lin" valueType="num">
                                      <p:cBhvr>
                                        <p:cTn id="15" dur="2000" fill="hold"/>
                                        <p:tgtEl>
                                          <p:spTgt spid="5"/>
                                        </p:tgtEl>
                                        <p:attrNameLst>
                                          <p:attrName>ppt_h</p:attrName>
                                        </p:attrNameLst>
                                      </p:cBhvr>
                                      <p:tavLst>
                                        <p:tav tm="0">
                                          <p:val>
                                            <p:fltVal val="0"/>
                                          </p:val>
                                        </p:tav>
                                        <p:tav tm="100000">
                                          <p:val>
                                            <p:strVal val="#ppt_h"/>
                                          </p:val>
                                        </p:tav>
                                      </p:tavLst>
                                    </p:anim>
                                    <p:anim calcmode="lin" valueType="num">
                                      <p:cBhvr>
                                        <p:cTn id="16"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mph" presetSubtype="0" fill="hold" grpId="1" nodeType="clickEffect">
                                  <p:stCondLst>
                                    <p:cond delay="0"/>
                                  </p:stCondLst>
                                  <p:childTnLst>
                                    <p:animScale>
                                      <p:cBhvr>
                                        <p:cTn id="32"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شكل بيضاوي 6"/>
          <p:cNvSpPr/>
          <p:nvPr/>
        </p:nvSpPr>
        <p:spPr>
          <a:xfrm rot="20559681">
            <a:off x="1867012" y="1213431"/>
            <a:ext cx="6407283" cy="4403892"/>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rgbClr val="C00000"/>
                </a:solidFill>
              </a:rPr>
              <a:t>4. يتميز التعليم مرتفع الجودة بقدرة الطالب على صناعة معرفة جديدة ، إذ يتعين أن يساعد التعلم مرتفع الجودة الطالب على الاكتشاف المستقل وتكوين </a:t>
            </a:r>
            <a:r>
              <a:rPr lang="ar-SA" sz="2400" b="1" dirty="0" err="1" smtClean="0">
                <a:solidFill>
                  <a:srgbClr val="C00000"/>
                </a:solidFill>
              </a:rPr>
              <a:t>استبصارات</a:t>
            </a:r>
            <a:r>
              <a:rPr lang="ar-SA" sz="2400" b="1" dirty="0" smtClean="0">
                <a:solidFill>
                  <a:srgbClr val="C00000"/>
                </a:solidFill>
              </a:rPr>
              <a:t> جديدة</a:t>
            </a:r>
            <a:r>
              <a:rPr lang="ar-SA" sz="2000" b="1" dirty="0" smtClean="0">
                <a:solidFill>
                  <a:srgbClr val="C00000"/>
                </a:solidFill>
              </a:rPr>
              <a:t>.</a:t>
            </a:r>
            <a:endParaRPr lang="ar-SA" sz="2000" dirty="0">
              <a:solidFill>
                <a:srgbClr val="C00000"/>
              </a:solidFill>
            </a:endParaRPr>
          </a:p>
        </p:txBody>
      </p:sp>
      <p:pic>
        <p:nvPicPr>
          <p:cNvPr id="4" name="Picture 8" descr="عرض التفاصيل"/>
          <p:cNvPicPr>
            <a:picLocks noChangeAspect="1" noChangeArrowheads="1"/>
          </p:cNvPicPr>
          <p:nvPr/>
        </p:nvPicPr>
        <p:blipFill>
          <a:blip r:embed="rId3"/>
          <a:srcRect/>
          <a:stretch>
            <a:fillRect/>
          </a:stretch>
        </p:blipFill>
        <p:spPr bwMode="auto">
          <a:xfrm>
            <a:off x="285720" y="4000504"/>
            <a:ext cx="914400" cy="914401"/>
          </a:xfrm>
          <a:prstGeom prst="rect">
            <a:avLst/>
          </a:prstGeom>
          <a:noFill/>
          <a:effectLst>
            <a:softEdge rad="63500"/>
          </a:effectLst>
        </p:spPr>
      </p:pic>
      <p:pic>
        <p:nvPicPr>
          <p:cNvPr id="5" name="Picture 8" descr="عرض التفاصيل"/>
          <p:cNvPicPr>
            <a:picLocks noChangeAspect="1" noChangeArrowheads="1"/>
          </p:cNvPicPr>
          <p:nvPr/>
        </p:nvPicPr>
        <p:blipFill>
          <a:blip r:embed="rId3"/>
          <a:srcRect/>
          <a:stretch>
            <a:fillRect/>
          </a:stretch>
        </p:blipFill>
        <p:spPr bwMode="auto">
          <a:xfrm>
            <a:off x="1071538" y="4857760"/>
            <a:ext cx="914400" cy="914401"/>
          </a:xfrm>
          <a:prstGeom prst="rect">
            <a:avLst/>
          </a:prstGeom>
          <a:noFill/>
          <a:effectLst>
            <a:softEdge rad="63500"/>
          </a:effectLst>
        </p:spPr>
      </p:pic>
      <p:pic>
        <p:nvPicPr>
          <p:cNvPr id="6" name="Picture 8" descr="عرض التفاصيل"/>
          <p:cNvPicPr>
            <a:picLocks noChangeAspect="1" noChangeArrowheads="1"/>
          </p:cNvPicPr>
          <p:nvPr/>
        </p:nvPicPr>
        <p:blipFill>
          <a:blip r:embed="rId3"/>
          <a:srcRect/>
          <a:stretch>
            <a:fillRect/>
          </a:stretch>
        </p:blipFill>
        <p:spPr bwMode="auto">
          <a:xfrm>
            <a:off x="1928794" y="5572140"/>
            <a:ext cx="914400" cy="914401"/>
          </a:xfrm>
          <a:prstGeom prst="rect">
            <a:avLst/>
          </a:prstGeom>
          <a:noFill/>
          <a:effectLst>
            <a:softEdge rad="63500"/>
          </a:effectLst>
        </p:spPr>
      </p:pic>
      <p:sp>
        <p:nvSpPr>
          <p:cNvPr id="8" name="مربع نص 7"/>
          <p:cNvSpPr txBox="1"/>
          <p:nvPr/>
        </p:nvSpPr>
        <p:spPr>
          <a:xfrm>
            <a:off x="6516216" y="6500834"/>
            <a:ext cx="2556948" cy="338554"/>
          </a:xfrm>
          <a:prstGeom prst="rect">
            <a:avLst/>
          </a:prstGeom>
          <a:noFill/>
        </p:spPr>
        <p:txBody>
          <a:bodyPr wrap="square" rtlCol="1">
            <a:spAutoFit/>
          </a:bodyPr>
          <a:lstStyle/>
          <a:p>
            <a:r>
              <a:rPr lang="ar-SA" sz="1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د/ عبير عبد الصادق محمد بدوي</a:t>
            </a:r>
            <a:endParaRPr lang="ar-SA" sz="16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5"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style.rotation</p:attrName>
                                        </p:attrNameLst>
                                      </p:cBhvr>
                                      <p:tavLst>
                                        <p:tav tm="0">
                                          <p:val>
                                            <p:fltVal val="720"/>
                                          </p:val>
                                        </p:tav>
                                        <p:tav tm="100000">
                                          <p:val>
                                            <p:fltVal val="0"/>
                                          </p:val>
                                        </p:tav>
                                      </p:tavLst>
                                    </p:anim>
                                    <p:anim calcmode="lin" valueType="num">
                                      <p:cBhvr>
                                        <p:cTn id="15" dur="2000" fill="hold"/>
                                        <p:tgtEl>
                                          <p:spTgt spid="5"/>
                                        </p:tgtEl>
                                        <p:attrNameLst>
                                          <p:attrName>ppt_h</p:attrName>
                                        </p:attrNameLst>
                                      </p:cBhvr>
                                      <p:tavLst>
                                        <p:tav tm="0">
                                          <p:val>
                                            <p:fltVal val="0"/>
                                          </p:val>
                                        </p:tav>
                                        <p:tav tm="100000">
                                          <p:val>
                                            <p:strVal val="#ppt_h"/>
                                          </p:val>
                                        </p:tav>
                                      </p:tavLst>
                                    </p:anim>
                                    <p:anim calcmode="lin" valueType="num">
                                      <p:cBhvr>
                                        <p:cTn id="16"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mph" presetSubtype="0" fill="hold" grpId="1" nodeType="clickEffect">
                                  <p:stCondLst>
                                    <p:cond delay="0"/>
                                  </p:stCondLst>
                                  <p:childTnLst>
                                    <p:animScale>
                                      <p:cBhvr>
                                        <p:cTn id="32"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شكل بيضاوي 6"/>
          <p:cNvSpPr/>
          <p:nvPr/>
        </p:nvSpPr>
        <p:spPr>
          <a:xfrm rot="20559681">
            <a:off x="1867012" y="1213431"/>
            <a:ext cx="6407283" cy="4403892"/>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rgbClr val="C00000"/>
                </a:solidFill>
              </a:rPr>
              <a:t>5. يتميز التعليم مرتفع الجودة بقدرة الطالب من خلاله على تطبيق ما لديه من معرفة على حل المشكلات، فالتعليم الجيد هو الذي يساعد الطالب على مجابهة المواقف المختلفة التي يتعرض لها.</a:t>
            </a:r>
            <a:endParaRPr lang="ar-SA" sz="2400" dirty="0">
              <a:solidFill>
                <a:srgbClr val="C00000"/>
              </a:solidFill>
            </a:endParaRPr>
          </a:p>
        </p:txBody>
      </p:sp>
      <p:pic>
        <p:nvPicPr>
          <p:cNvPr id="4" name="Picture 8" descr="عرض التفاصيل"/>
          <p:cNvPicPr>
            <a:picLocks noChangeAspect="1" noChangeArrowheads="1"/>
          </p:cNvPicPr>
          <p:nvPr/>
        </p:nvPicPr>
        <p:blipFill>
          <a:blip r:embed="rId3"/>
          <a:srcRect/>
          <a:stretch>
            <a:fillRect/>
          </a:stretch>
        </p:blipFill>
        <p:spPr bwMode="auto">
          <a:xfrm>
            <a:off x="285720" y="4000504"/>
            <a:ext cx="914400" cy="914401"/>
          </a:xfrm>
          <a:prstGeom prst="rect">
            <a:avLst/>
          </a:prstGeom>
          <a:noFill/>
          <a:effectLst>
            <a:softEdge rad="63500"/>
          </a:effectLst>
        </p:spPr>
      </p:pic>
      <p:pic>
        <p:nvPicPr>
          <p:cNvPr id="5" name="Picture 8" descr="عرض التفاصيل"/>
          <p:cNvPicPr>
            <a:picLocks noChangeAspect="1" noChangeArrowheads="1"/>
          </p:cNvPicPr>
          <p:nvPr/>
        </p:nvPicPr>
        <p:blipFill>
          <a:blip r:embed="rId3"/>
          <a:srcRect/>
          <a:stretch>
            <a:fillRect/>
          </a:stretch>
        </p:blipFill>
        <p:spPr bwMode="auto">
          <a:xfrm>
            <a:off x="1071538" y="4857760"/>
            <a:ext cx="914400" cy="914401"/>
          </a:xfrm>
          <a:prstGeom prst="rect">
            <a:avLst/>
          </a:prstGeom>
          <a:noFill/>
          <a:effectLst>
            <a:softEdge rad="63500"/>
          </a:effectLst>
        </p:spPr>
      </p:pic>
      <p:pic>
        <p:nvPicPr>
          <p:cNvPr id="6" name="Picture 8" descr="عرض التفاصيل"/>
          <p:cNvPicPr>
            <a:picLocks noChangeAspect="1" noChangeArrowheads="1"/>
          </p:cNvPicPr>
          <p:nvPr/>
        </p:nvPicPr>
        <p:blipFill>
          <a:blip r:embed="rId3"/>
          <a:srcRect/>
          <a:stretch>
            <a:fillRect/>
          </a:stretch>
        </p:blipFill>
        <p:spPr bwMode="auto">
          <a:xfrm>
            <a:off x="1928794" y="5572140"/>
            <a:ext cx="914400" cy="914401"/>
          </a:xfrm>
          <a:prstGeom prst="rect">
            <a:avLst/>
          </a:prstGeom>
          <a:noFill/>
          <a:effectLst>
            <a:softEdge rad="63500"/>
          </a:effectLst>
        </p:spPr>
      </p:pic>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5"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style.rotation</p:attrName>
                                        </p:attrNameLst>
                                      </p:cBhvr>
                                      <p:tavLst>
                                        <p:tav tm="0">
                                          <p:val>
                                            <p:fltVal val="720"/>
                                          </p:val>
                                        </p:tav>
                                        <p:tav tm="100000">
                                          <p:val>
                                            <p:fltVal val="0"/>
                                          </p:val>
                                        </p:tav>
                                      </p:tavLst>
                                    </p:anim>
                                    <p:anim calcmode="lin" valueType="num">
                                      <p:cBhvr>
                                        <p:cTn id="15" dur="2000" fill="hold"/>
                                        <p:tgtEl>
                                          <p:spTgt spid="5"/>
                                        </p:tgtEl>
                                        <p:attrNameLst>
                                          <p:attrName>ppt_h</p:attrName>
                                        </p:attrNameLst>
                                      </p:cBhvr>
                                      <p:tavLst>
                                        <p:tav tm="0">
                                          <p:val>
                                            <p:fltVal val="0"/>
                                          </p:val>
                                        </p:tav>
                                        <p:tav tm="100000">
                                          <p:val>
                                            <p:strVal val="#ppt_h"/>
                                          </p:val>
                                        </p:tav>
                                      </p:tavLst>
                                    </p:anim>
                                    <p:anim calcmode="lin" valueType="num">
                                      <p:cBhvr>
                                        <p:cTn id="16"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mph" presetSubtype="0" fill="hold" grpId="1" nodeType="clickEffect">
                                  <p:stCondLst>
                                    <p:cond delay="0"/>
                                  </p:stCondLst>
                                  <p:childTnLst>
                                    <p:animScale>
                                      <p:cBhvr>
                                        <p:cTn id="32"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شكل بيضاوي 6"/>
          <p:cNvSpPr/>
          <p:nvPr/>
        </p:nvSpPr>
        <p:spPr>
          <a:xfrm rot="20559681">
            <a:off x="1867012" y="1213431"/>
            <a:ext cx="6407283" cy="4403892"/>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rgbClr val="C00000"/>
                </a:solidFill>
              </a:rPr>
              <a:t>6. يتميز التعليم مرتفع الجودة بقدرة الطالب على توصيل ما لديه من معرفة للآخرين .</a:t>
            </a:r>
            <a:endParaRPr lang="ar-SA" sz="2400" dirty="0">
              <a:solidFill>
                <a:srgbClr val="C00000"/>
              </a:solidFill>
            </a:endParaRPr>
          </a:p>
        </p:txBody>
      </p:sp>
      <p:pic>
        <p:nvPicPr>
          <p:cNvPr id="4" name="Picture 8" descr="عرض التفاصيل"/>
          <p:cNvPicPr>
            <a:picLocks noChangeAspect="1" noChangeArrowheads="1"/>
          </p:cNvPicPr>
          <p:nvPr/>
        </p:nvPicPr>
        <p:blipFill>
          <a:blip r:embed="rId3"/>
          <a:srcRect/>
          <a:stretch>
            <a:fillRect/>
          </a:stretch>
        </p:blipFill>
        <p:spPr bwMode="auto">
          <a:xfrm>
            <a:off x="285720" y="4000504"/>
            <a:ext cx="914400" cy="914401"/>
          </a:xfrm>
          <a:prstGeom prst="rect">
            <a:avLst/>
          </a:prstGeom>
          <a:noFill/>
          <a:effectLst>
            <a:softEdge rad="63500"/>
          </a:effectLst>
        </p:spPr>
      </p:pic>
      <p:pic>
        <p:nvPicPr>
          <p:cNvPr id="5" name="Picture 8" descr="عرض التفاصيل"/>
          <p:cNvPicPr>
            <a:picLocks noChangeAspect="1" noChangeArrowheads="1"/>
          </p:cNvPicPr>
          <p:nvPr/>
        </p:nvPicPr>
        <p:blipFill>
          <a:blip r:embed="rId3"/>
          <a:srcRect/>
          <a:stretch>
            <a:fillRect/>
          </a:stretch>
        </p:blipFill>
        <p:spPr bwMode="auto">
          <a:xfrm>
            <a:off x="1071538" y="4857760"/>
            <a:ext cx="914400" cy="914401"/>
          </a:xfrm>
          <a:prstGeom prst="rect">
            <a:avLst/>
          </a:prstGeom>
          <a:noFill/>
          <a:effectLst>
            <a:softEdge rad="63500"/>
          </a:effectLst>
        </p:spPr>
      </p:pic>
      <p:pic>
        <p:nvPicPr>
          <p:cNvPr id="6" name="Picture 8" descr="عرض التفاصيل"/>
          <p:cNvPicPr>
            <a:picLocks noChangeAspect="1" noChangeArrowheads="1"/>
          </p:cNvPicPr>
          <p:nvPr/>
        </p:nvPicPr>
        <p:blipFill>
          <a:blip r:embed="rId3"/>
          <a:srcRect/>
          <a:stretch>
            <a:fillRect/>
          </a:stretch>
        </p:blipFill>
        <p:spPr bwMode="auto">
          <a:xfrm>
            <a:off x="1928794" y="5572140"/>
            <a:ext cx="914400" cy="914401"/>
          </a:xfrm>
          <a:prstGeom prst="rect">
            <a:avLst/>
          </a:prstGeom>
          <a:noFill/>
          <a:effectLst>
            <a:softEdge rad="63500"/>
          </a:effectLst>
        </p:spPr>
      </p:pic>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5"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style.rotation</p:attrName>
                                        </p:attrNameLst>
                                      </p:cBhvr>
                                      <p:tavLst>
                                        <p:tav tm="0">
                                          <p:val>
                                            <p:fltVal val="720"/>
                                          </p:val>
                                        </p:tav>
                                        <p:tav tm="100000">
                                          <p:val>
                                            <p:fltVal val="0"/>
                                          </p:val>
                                        </p:tav>
                                      </p:tavLst>
                                    </p:anim>
                                    <p:anim calcmode="lin" valueType="num">
                                      <p:cBhvr>
                                        <p:cTn id="15" dur="2000" fill="hold"/>
                                        <p:tgtEl>
                                          <p:spTgt spid="5"/>
                                        </p:tgtEl>
                                        <p:attrNameLst>
                                          <p:attrName>ppt_h</p:attrName>
                                        </p:attrNameLst>
                                      </p:cBhvr>
                                      <p:tavLst>
                                        <p:tav tm="0">
                                          <p:val>
                                            <p:fltVal val="0"/>
                                          </p:val>
                                        </p:tav>
                                        <p:tav tm="100000">
                                          <p:val>
                                            <p:strVal val="#ppt_h"/>
                                          </p:val>
                                        </p:tav>
                                      </p:tavLst>
                                    </p:anim>
                                    <p:anim calcmode="lin" valueType="num">
                                      <p:cBhvr>
                                        <p:cTn id="16"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mph" presetSubtype="0" fill="hold" grpId="1" nodeType="clickEffect">
                                  <p:stCondLst>
                                    <p:cond delay="0"/>
                                  </p:stCondLst>
                                  <p:childTnLst>
                                    <p:animScale>
                                      <p:cBhvr>
                                        <p:cTn id="32"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شكل بيضاوي 6"/>
          <p:cNvSpPr/>
          <p:nvPr/>
        </p:nvSpPr>
        <p:spPr>
          <a:xfrm rot="20559681">
            <a:off x="1867012" y="1213431"/>
            <a:ext cx="6407283" cy="4403892"/>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rgbClr val="C00000"/>
                </a:solidFill>
              </a:rPr>
              <a:t>7. يتميز التعليم مرتفع الجودة برغبة الطالب في معرفة المزيد ، أي أن الطالب يتهيأ للاستمرار في التعلم مدى الحياة ويمارس ذلك فعلياً ، فالحياة برمتها باب للتعلم الذي لا ينتهي.</a:t>
            </a:r>
            <a:endParaRPr lang="ar-SA" sz="2400" dirty="0">
              <a:solidFill>
                <a:srgbClr val="C00000"/>
              </a:solidFill>
            </a:endParaRPr>
          </a:p>
        </p:txBody>
      </p:sp>
      <p:pic>
        <p:nvPicPr>
          <p:cNvPr id="4" name="Picture 8" descr="عرض التفاصيل"/>
          <p:cNvPicPr>
            <a:picLocks noChangeAspect="1" noChangeArrowheads="1"/>
          </p:cNvPicPr>
          <p:nvPr/>
        </p:nvPicPr>
        <p:blipFill>
          <a:blip r:embed="rId3"/>
          <a:srcRect/>
          <a:stretch>
            <a:fillRect/>
          </a:stretch>
        </p:blipFill>
        <p:spPr bwMode="auto">
          <a:xfrm>
            <a:off x="285720" y="4000504"/>
            <a:ext cx="914400" cy="914401"/>
          </a:xfrm>
          <a:prstGeom prst="rect">
            <a:avLst/>
          </a:prstGeom>
          <a:noFill/>
          <a:effectLst>
            <a:softEdge rad="63500"/>
          </a:effectLst>
        </p:spPr>
      </p:pic>
      <p:pic>
        <p:nvPicPr>
          <p:cNvPr id="5" name="Picture 8" descr="عرض التفاصيل"/>
          <p:cNvPicPr>
            <a:picLocks noChangeAspect="1" noChangeArrowheads="1"/>
          </p:cNvPicPr>
          <p:nvPr/>
        </p:nvPicPr>
        <p:blipFill>
          <a:blip r:embed="rId3"/>
          <a:srcRect/>
          <a:stretch>
            <a:fillRect/>
          </a:stretch>
        </p:blipFill>
        <p:spPr bwMode="auto">
          <a:xfrm>
            <a:off x="1071538" y="4857760"/>
            <a:ext cx="914400" cy="914401"/>
          </a:xfrm>
          <a:prstGeom prst="rect">
            <a:avLst/>
          </a:prstGeom>
          <a:noFill/>
          <a:effectLst>
            <a:softEdge rad="63500"/>
          </a:effectLst>
        </p:spPr>
      </p:pic>
      <p:pic>
        <p:nvPicPr>
          <p:cNvPr id="6" name="Picture 8" descr="عرض التفاصيل"/>
          <p:cNvPicPr>
            <a:picLocks noChangeAspect="1" noChangeArrowheads="1"/>
          </p:cNvPicPr>
          <p:nvPr/>
        </p:nvPicPr>
        <p:blipFill>
          <a:blip r:embed="rId3"/>
          <a:srcRect/>
          <a:stretch>
            <a:fillRect/>
          </a:stretch>
        </p:blipFill>
        <p:spPr bwMode="auto">
          <a:xfrm>
            <a:off x="1928794" y="5572140"/>
            <a:ext cx="914400" cy="914401"/>
          </a:xfrm>
          <a:prstGeom prst="rect">
            <a:avLst/>
          </a:prstGeom>
          <a:noFill/>
          <a:effectLst>
            <a:softEdge rad="63500"/>
          </a:effectLst>
        </p:spPr>
      </p:pic>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5"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style.rotation</p:attrName>
                                        </p:attrNameLst>
                                      </p:cBhvr>
                                      <p:tavLst>
                                        <p:tav tm="0">
                                          <p:val>
                                            <p:fltVal val="720"/>
                                          </p:val>
                                        </p:tav>
                                        <p:tav tm="100000">
                                          <p:val>
                                            <p:fltVal val="0"/>
                                          </p:val>
                                        </p:tav>
                                      </p:tavLst>
                                    </p:anim>
                                    <p:anim calcmode="lin" valueType="num">
                                      <p:cBhvr>
                                        <p:cTn id="15" dur="2000" fill="hold"/>
                                        <p:tgtEl>
                                          <p:spTgt spid="5"/>
                                        </p:tgtEl>
                                        <p:attrNameLst>
                                          <p:attrName>ppt_h</p:attrName>
                                        </p:attrNameLst>
                                      </p:cBhvr>
                                      <p:tavLst>
                                        <p:tav tm="0">
                                          <p:val>
                                            <p:fltVal val="0"/>
                                          </p:val>
                                        </p:tav>
                                        <p:tav tm="100000">
                                          <p:val>
                                            <p:strVal val="#ppt_h"/>
                                          </p:val>
                                        </p:tav>
                                      </p:tavLst>
                                    </p:anim>
                                    <p:anim calcmode="lin" valueType="num">
                                      <p:cBhvr>
                                        <p:cTn id="16"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mph" presetSubtype="0" fill="hold" grpId="1" nodeType="clickEffect">
                                  <p:stCondLst>
                                    <p:cond delay="0"/>
                                  </p:stCondLst>
                                  <p:childTnLst>
                                    <p:animScale>
                                      <p:cBhvr>
                                        <p:cTn id="32"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358845" y="500042"/>
            <a:ext cx="7500497" cy="5472112"/>
            <a:chOff x="385" y="672"/>
            <a:chExt cx="4825" cy="2928"/>
          </a:xfrm>
        </p:grpSpPr>
        <p:grpSp>
          <p:nvGrpSpPr>
            <p:cNvPr id="3" name="Group 4"/>
            <p:cNvGrpSpPr>
              <a:grpSpLocks/>
            </p:cNvGrpSpPr>
            <p:nvPr/>
          </p:nvGrpSpPr>
          <p:grpSpPr bwMode="auto">
            <a:xfrm>
              <a:off x="385" y="672"/>
              <a:ext cx="4825" cy="2928"/>
              <a:chOff x="3888" y="1296"/>
              <a:chExt cx="1908" cy="1488"/>
            </a:xfrm>
          </p:grpSpPr>
          <p:sp>
            <p:nvSpPr>
              <p:cNvPr id="5136" name="Freeform 5"/>
              <p:cNvSpPr>
                <a:spLocks/>
              </p:cNvSpPr>
              <p:nvPr/>
            </p:nvSpPr>
            <p:spPr bwMode="auto">
              <a:xfrm flipH="1">
                <a:off x="3996" y="1296"/>
                <a:ext cx="1800" cy="75"/>
              </a:xfrm>
              <a:custGeom>
                <a:avLst/>
                <a:gdLst>
                  <a:gd name="T0" fmla="*/ 1070 w 9260"/>
                  <a:gd name="T1" fmla="*/ 13065 h 13198"/>
                  <a:gd name="T2" fmla="*/ 828 w 9260"/>
                  <a:gd name="T3" fmla="*/ 12749 h 13198"/>
                  <a:gd name="T4" fmla="*/ 719 w 9260"/>
                  <a:gd name="T5" fmla="*/ 12380 h 13198"/>
                  <a:gd name="T6" fmla="*/ 675 w 9260"/>
                  <a:gd name="T7" fmla="*/ 11969 h 13198"/>
                  <a:gd name="T8" fmla="*/ 636 w 9260"/>
                  <a:gd name="T9" fmla="*/ 11716 h 13198"/>
                  <a:gd name="T10" fmla="*/ 571 w 9260"/>
                  <a:gd name="T11" fmla="*/ 11691 h 13198"/>
                  <a:gd name="T12" fmla="*/ 488 w 9260"/>
                  <a:gd name="T13" fmla="*/ 11443 h 13198"/>
                  <a:gd name="T14" fmla="*/ 366 w 9260"/>
                  <a:gd name="T15" fmla="*/ 10502 h 13198"/>
                  <a:gd name="T16" fmla="*/ 231 w 9260"/>
                  <a:gd name="T17" fmla="*/ 9316 h 13198"/>
                  <a:gd name="T18" fmla="*/ 124 w 9260"/>
                  <a:gd name="T19" fmla="*/ 8300 h 13198"/>
                  <a:gd name="T20" fmla="*/ 109 w 9260"/>
                  <a:gd name="T21" fmla="*/ 7233 h 13198"/>
                  <a:gd name="T22" fmla="*/ 191 w 9260"/>
                  <a:gd name="T23" fmla="*/ 5960 h 13198"/>
                  <a:gd name="T24" fmla="*/ 59 w 9260"/>
                  <a:gd name="T25" fmla="*/ 5052 h 13198"/>
                  <a:gd name="T26" fmla="*/ 75 w 9260"/>
                  <a:gd name="T27" fmla="*/ 4394 h 13198"/>
                  <a:gd name="T28" fmla="*/ 142 w 9260"/>
                  <a:gd name="T29" fmla="*/ 4015 h 13198"/>
                  <a:gd name="T30" fmla="*/ 246 w 9260"/>
                  <a:gd name="T31" fmla="*/ 3914 h 13198"/>
                  <a:gd name="T32" fmla="*/ 343 w 9260"/>
                  <a:gd name="T33" fmla="*/ 3859 h 13198"/>
                  <a:gd name="T34" fmla="*/ 483 w 9260"/>
                  <a:gd name="T35" fmla="*/ 3823 h 13198"/>
                  <a:gd name="T36" fmla="*/ 560 w 9260"/>
                  <a:gd name="T37" fmla="*/ 3735 h 13198"/>
                  <a:gd name="T38" fmla="*/ 433 w 9260"/>
                  <a:gd name="T39" fmla="*/ 3688 h 13198"/>
                  <a:gd name="T40" fmla="*/ 265 w 9260"/>
                  <a:gd name="T41" fmla="*/ 3665 h 13198"/>
                  <a:gd name="T42" fmla="*/ 98 w 9260"/>
                  <a:gd name="T43" fmla="*/ 3655 h 13198"/>
                  <a:gd name="T44" fmla="*/ 88 w 9260"/>
                  <a:gd name="T45" fmla="*/ 3408 h 13198"/>
                  <a:gd name="T46" fmla="*/ 254 w 9260"/>
                  <a:gd name="T47" fmla="*/ 2587 h 13198"/>
                  <a:gd name="T48" fmla="*/ 246 w 9260"/>
                  <a:gd name="T49" fmla="*/ 1911 h 13198"/>
                  <a:gd name="T50" fmla="*/ 223 w 9260"/>
                  <a:gd name="T51" fmla="*/ 1242 h 13198"/>
                  <a:gd name="T52" fmla="*/ 272 w 9260"/>
                  <a:gd name="T53" fmla="*/ 585 h 13198"/>
                  <a:gd name="T54" fmla="*/ 270 w 9260"/>
                  <a:gd name="T55" fmla="*/ 237 h 13198"/>
                  <a:gd name="T56" fmla="*/ 8294 w 9260"/>
                  <a:gd name="T57" fmla="*/ 0 h 13198"/>
                  <a:gd name="T58" fmla="*/ 8029 w 9260"/>
                  <a:gd name="T59" fmla="*/ 712 h 13198"/>
                  <a:gd name="T60" fmla="*/ 7886 w 9260"/>
                  <a:gd name="T61" fmla="*/ 1880 h 13198"/>
                  <a:gd name="T62" fmla="*/ 7827 w 9260"/>
                  <a:gd name="T63" fmla="*/ 3083 h 13198"/>
                  <a:gd name="T64" fmla="*/ 7809 w 9260"/>
                  <a:gd name="T65" fmla="*/ 3898 h 13198"/>
                  <a:gd name="T66" fmla="*/ 7705 w 9260"/>
                  <a:gd name="T67" fmla="*/ 3945 h 13198"/>
                  <a:gd name="T68" fmla="*/ 7564 w 9260"/>
                  <a:gd name="T69" fmla="*/ 3994 h 13198"/>
                  <a:gd name="T70" fmla="*/ 7491 w 9260"/>
                  <a:gd name="T71" fmla="*/ 4093 h 13198"/>
                  <a:gd name="T72" fmla="*/ 7419 w 9260"/>
                  <a:gd name="T73" fmla="*/ 4190 h 13198"/>
                  <a:gd name="T74" fmla="*/ 7544 w 9260"/>
                  <a:gd name="T75" fmla="*/ 4221 h 13198"/>
                  <a:gd name="T76" fmla="*/ 7681 w 9260"/>
                  <a:gd name="T77" fmla="*/ 4285 h 13198"/>
                  <a:gd name="T78" fmla="*/ 7809 w 9260"/>
                  <a:gd name="T79" fmla="*/ 4353 h 13198"/>
                  <a:gd name="T80" fmla="*/ 7904 w 9260"/>
                  <a:gd name="T81" fmla="*/ 4384 h 13198"/>
                  <a:gd name="T82" fmla="*/ 7904 w 9260"/>
                  <a:gd name="T83" fmla="*/ 4968 h 13198"/>
                  <a:gd name="T84" fmla="*/ 8011 w 9260"/>
                  <a:gd name="T85" fmla="*/ 6007 h 13198"/>
                  <a:gd name="T86" fmla="*/ 8082 w 9260"/>
                  <a:gd name="T87" fmla="*/ 7636 h 13198"/>
                  <a:gd name="T88" fmla="*/ 8172 w 9260"/>
                  <a:gd name="T89" fmla="*/ 9269 h 13198"/>
                  <a:gd name="T90" fmla="*/ 8340 w 9260"/>
                  <a:gd name="T91" fmla="*/ 10326 h 13198"/>
                  <a:gd name="T92" fmla="*/ 8507 w 9260"/>
                  <a:gd name="T93" fmla="*/ 10864 h 13198"/>
                  <a:gd name="T94" fmla="*/ 8611 w 9260"/>
                  <a:gd name="T95" fmla="*/ 11390 h 13198"/>
                  <a:gd name="T96" fmla="*/ 8728 w 9260"/>
                  <a:gd name="T97" fmla="*/ 11923 h 13198"/>
                  <a:gd name="T98" fmla="*/ 8923 w 9260"/>
                  <a:gd name="T99" fmla="*/ 12468 h 131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260"/>
                  <a:gd name="T151" fmla="*/ 0 h 13198"/>
                  <a:gd name="T152" fmla="*/ 9260 w 9260"/>
                  <a:gd name="T153" fmla="*/ 13198 h 131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260" h="13198">
                    <a:moveTo>
                      <a:pt x="9260" y="13198"/>
                    </a:moveTo>
                    <a:lnTo>
                      <a:pt x="1259" y="13198"/>
                    </a:lnTo>
                    <a:lnTo>
                      <a:pt x="1159" y="13133"/>
                    </a:lnTo>
                    <a:lnTo>
                      <a:pt x="1070" y="13065"/>
                    </a:lnTo>
                    <a:lnTo>
                      <a:pt x="994" y="12993"/>
                    </a:lnTo>
                    <a:lnTo>
                      <a:pt x="930" y="12915"/>
                    </a:lnTo>
                    <a:lnTo>
                      <a:pt x="872" y="12834"/>
                    </a:lnTo>
                    <a:lnTo>
                      <a:pt x="828" y="12749"/>
                    </a:lnTo>
                    <a:lnTo>
                      <a:pt x="792" y="12663"/>
                    </a:lnTo>
                    <a:lnTo>
                      <a:pt x="761" y="12572"/>
                    </a:lnTo>
                    <a:lnTo>
                      <a:pt x="737" y="12476"/>
                    </a:lnTo>
                    <a:lnTo>
                      <a:pt x="719" y="12380"/>
                    </a:lnTo>
                    <a:lnTo>
                      <a:pt x="703" y="12282"/>
                    </a:lnTo>
                    <a:lnTo>
                      <a:pt x="693" y="12180"/>
                    </a:lnTo>
                    <a:lnTo>
                      <a:pt x="683" y="12076"/>
                    </a:lnTo>
                    <a:lnTo>
                      <a:pt x="675" y="11969"/>
                    </a:lnTo>
                    <a:lnTo>
                      <a:pt x="667" y="11861"/>
                    </a:lnTo>
                    <a:lnTo>
                      <a:pt x="659" y="11752"/>
                    </a:lnTo>
                    <a:lnTo>
                      <a:pt x="649" y="11731"/>
                    </a:lnTo>
                    <a:lnTo>
                      <a:pt x="636" y="11716"/>
                    </a:lnTo>
                    <a:lnTo>
                      <a:pt x="623" y="11704"/>
                    </a:lnTo>
                    <a:lnTo>
                      <a:pt x="607" y="11696"/>
                    </a:lnTo>
                    <a:lnTo>
                      <a:pt x="589" y="11694"/>
                    </a:lnTo>
                    <a:lnTo>
                      <a:pt x="571" y="11691"/>
                    </a:lnTo>
                    <a:lnTo>
                      <a:pt x="550" y="11691"/>
                    </a:lnTo>
                    <a:lnTo>
                      <a:pt x="532" y="11689"/>
                    </a:lnTo>
                    <a:lnTo>
                      <a:pt x="511" y="11591"/>
                    </a:lnTo>
                    <a:lnTo>
                      <a:pt x="488" y="11443"/>
                    </a:lnTo>
                    <a:lnTo>
                      <a:pt x="459" y="11253"/>
                    </a:lnTo>
                    <a:lnTo>
                      <a:pt x="431" y="11030"/>
                    </a:lnTo>
                    <a:lnTo>
                      <a:pt x="397" y="10778"/>
                    </a:lnTo>
                    <a:lnTo>
                      <a:pt x="366" y="10502"/>
                    </a:lnTo>
                    <a:lnTo>
                      <a:pt x="329" y="10212"/>
                    </a:lnTo>
                    <a:lnTo>
                      <a:pt x="295" y="9913"/>
                    </a:lnTo>
                    <a:lnTo>
                      <a:pt x="262" y="9612"/>
                    </a:lnTo>
                    <a:lnTo>
                      <a:pt x="231" y="9316"/>
                    </a:lnTo>
                    <a:lnTo>
                      <a:pt x="199" y="9028"/>
                    </a:lnTo>
                    <a:lnTo>
                      <a:pt x="171" y="8760"/>
                    </a:lnTo>
                    <a:lnTo>
                      <a:pt x="145" y="8516"/>
                    </a:lnTo>
                    <a:lnTo>
                      <a:pt x="124" y="8300"/>
                    </a:lnTo>
                    <a:lnTo>
                      <a:pt x="109" y="8123"/>
                    </a:lnTo>
                    <a:lnTo>
                      <a:pt x="96" y="7988"/>
                    </a:lnTo>
                    <a:lnTo>
                      <a:pt x="91" y="7591"/>
                    </a:lnTo>
                    <a:lnTo>
                      <a:pt x="109" y="7233"/>
                    </a:lnTo>
                    <a:lnTo>
                      <a:pt x="137" y="6903"/>
                    </a:lnTo>
                    <a:lnTo>
                      <a:pt x="168" y="6588"/>
                    </a:lnTo>
                    <a:lnTo>
                      <a:pt x="189" y="6277"/>
                    </a:lnTo>
                    <a:lnTo>
                      <a:pt x="191" y="5960"/>
                    </a:lnTo>
                    <a:lnTo>
                      <a:pt x="163" y="5626"/>
                    </a:lnTo>
                    <a:lnTo>
                      <a:pt x="96" y="5262"/>
                    </a:lnTo>
                    <a:lnTo>
                      <a:pt x="73" y="5173"/>
                    </a:lnTo>
                    <a:lnTo>
                      <a:pt x="59" y="5052"/>
                    </a:lnTo>
                    <a:lnTo>
                      <a:pt x="56" y="4904"/>
                    </a:lnTo>
                    <a:lnTo>
                      <a:pt x="61" y="4737"/>
                    </a:lnTo>
                    <a:lnTo>
                      <a:pt x="67" y="4566"/>
                    </a:lnTo>
                    <a:lnTo>
                      <a:pt x="75" y="4394"/>
                    </a:lnTo>
                    <a:lnTo>
                      <a:pt x="78" y="4234"/>
                    </a:lnTo>
                    <a:lnTo>
                      <a:pt x="73" y="4093"/>
                    </a:lnTo>
                    <a:lnTo>
                      <a:pt x="109" y="4052"/>
                    </a:lnTo>
                    <a:lnTo>
                      <a:pt x="142" y="4015"/>
                    </a:lnTo>
                    <a:lnTo>
                      <a:pt x="171" y="3984"/>
                    </a:lnTo>
                    <a:lnTo>
                      <a:pt x="196" y="3958"/>
                    </a:lnTo>
                    <a:lnTo>
                      <a:pt x="223" y="3935"/>
                    </a:lnTo>
                    <a:lnTo>
                      <a:pt x="246" y="3914"/>
                    </a:lnTo>
                    <a:lnTo>
                      <a:pt x="267" y="3895"/>
                    </a:lnTo>
                    <a:lnTo>
                      <a:pt x="293" y="3882"/>
                    </a:lnTo>
                    <a:lnTo>
                      <a:pt x="316" y="3870"/>
                    </a:lnTo>
                    <a:lnTo>
                      <a:pt x="343" y="3859"/>
                    </a:lnTo>
                    <a:lnTo>
                      <a:pt x="371" y="3849"/>
                    </a:lnTo>
                    <a:lnTo>
                      <a:pt x="405" y="3841"/>
                    </a:lnTo>
                    <a:lnTo>
                      <a:pt x="441" y="3831"/>
                    </a:lnTo>
                    <a:lnTo>
                      <a:pt x="483" y="3823"/>
                    </a:lnTo>
                    <a:lnTo>
                      <a:pt x="530" y="3813"/>
                    </a:lnTo>
                    <a:lnTo>
                      <a:pt x="581" y="3803"/>
                    </a:lnTo>
                    <a:lnTo>
                      <a:pt x="581" y="3753"/>
                    </a:lnTo>
                    <a:lnTo>
                      <a:pt x="560" y="3735"/>
                    </a:lnTo>
                    <a:lnTo>
                      <a:pt x="535" y="3722"/>
                    </a:lnTo>
                    <a:lnTo>
                      <a:pt x="504" y="3709"/>
                    </a:lnTo>
                    <a:lnTo>
                      <a:pt x="469" y="3696"/>
                    </a:lnTo>
                    <a:lnTo>
                      <a:pt x="433" y="3688"/>
                    </a:lnTo>
                    <a:lnTo>
                      <a:pt x="394" y="3680"/>
                    </a:lnTo>
                    <a:lnTo>
                      <a:pt x="353" y="3673"/>
                    </a:lnTo>
                    <a:lnTo>
                      <a:pt x="308" y="3667"/>
                    </a:lnTo>
                    <a:lnTo>
                      <a:pt x="265" y="3665"/>
                    </a:lnTo>
                    <a:lnTo>
                      <a:pt x="223" y="3660"/>
                    </a:lnTo>
                    <a:lnTo>
                      <a:pt x="178" y="3657"/>
                    </a:lnTo>
                    <a:lnTo>
                      <a:pt x="137" y="3657"/>
                    </a:lnTo>
                    <a:lnTo>
                      <a:pt x="98" y="3655"/>
                    </a:lnTo>
                    <a:lnTo>
                      <a:pt x="61" y="3655"/>
                    </a:lnTo>
                    <a:lnTo>
                      <a:pt x="28" y="3655"/>
                    </a:lnTo>
                    <a:lnTo>
                      <a:pt x="0" y="3655"/>
                    </a:lnTo>
                    <a:lnTo>
                      <a:pt x="88" y="3408"/>
                    </a:lnTo>
                    <a:lnTo>
                      <a:pt x="155" y="3181"/>
                    </a:lnTo>
                    <a:lnTo>
                      <a:pt x="205" y="2969"/>
                    </a:lnTo>
                    <a:lnTo>
                      <a:pt x="236" y="2772"/>
                    </a:lnTo>
                    <a:lnTo>
                      <a:pt x="254" y="2587"/>
                    </a:lnTo>
                    <a:lnTo>
                      <a:pt x="262" y="2408"/>
                    </a:lnTo>
                    <a:lnTo>
                      <a:pt x="262" y="2239"/>
                    </a:lnTo>
                    <a:lnTo>
                      <a:pt x="254" y="2073"/>
                    </a:lnTo>
                    <a:lnTo>
                      <a:pt x="246" y="1911"/>
                    </a:lnTo>
                    <a:lnTo>
                      <a:pt x="234" y="1750"/>
                    </a:lnTo>
                    <a:lnTo>
                      <a:pt x="226" y="1584"/>
                    </a:lnTo>
                    <a:lnTo>
                      <a:pt x="221" y="1418"/>
                    </a:lnTo>
                    <a:lnTo>
                      <a:pt x="223" y="1242"/>
                    </a:lnTo>
                    <a:lnTo>
                      <a:pt x="236" y="1060"/>
                    </a:lnTo>
                    <a:lnTo>
                      <a:pt x="259" y="865"/>
                    </a:lnTo>
                    <a:lnTo>
                      <a:pt x="298" y="658"/>
                    </a:lnTo>
                    <a:lnTo>
                      <a:pt x="272" y="585"/>
                    </a:lnTo>
                    <a:lnTo>
                      <a:pt x="254" y="502"/>
                    </a:lnTo>
                    <a:lnTo>
                      <a:pt x="246" y="416"/>
                    </a:lnTo>
                    <a:lnTo>
                      <a:pt x="252" y="325"/>
                    </a:lnTo>
                    <a:lnTo>
                      <a:pt x="270" y="237"/>
                    </a:lnTo>
                    <a:lnTo>
                      <a:pt x="298" y="154"/>
                    </a:lnTo>
                    <a:lnTo>
                      <a:pt x="343" y="76"/>
                    </a:lnTo>
                    <a:lnTo>
                      <a:pt x="402" y="11"/>
                    </a:lnTo>
                    <a:lnTo>
                      <a:pt x="8294" y="0"/>
                    </a:lnTo>
                    <a:lnTo>
                      <a:pt x="8213" y="112"/>
                    </a:lnTo>
                    <a:lnTo>
                      <a:pt x="8143" y="273"/>
                    </a:lnTo>
                    <a:lnTo>
                      <a:pt x="8082" y="475"/>
                    </a:lnTo>
                    <a:lnTo>
                      <a:pt x="8029" y="712"/>
                    </a:lnTo>
                    <a:lnTo>
                      <a:pt x="7983" y="977"/>
                    </a:lnTo>
                    <a:lnTo>
                      <a:pt x="7943" y="1265"/>
                    </a:lnTo>
                    <a:lnTo>
                      <a:pt x="7912" y="1569"/>
                    </a:lnTo>
                    <a:lnTo>
                      <a:pt x="7886" y="1880"/>
                    </a:lnTo>
                    <a:lnTo>
                      <a:pt x="7865" y="2194"/>
                    </a:lnTo>
                    <a:lnTo>
                      <a:pt x="7850" y="2504"/>
                    </a:lnTo>
                    <a:lnTo>
                      <a:pt x="7837" y="2803"/>
                    </a:lnTo>
                    <a:lnTo>
                      <a:pt x="7827" y="3083"/>
                    </a:lnTo>
                    <a:lnTo>
                      <a:pt x="7822" y="3341"/>
                    </a:lnTo>
                    <a:lnTo>
                      <a:pt x="7816" y="3566"/>
                    </a:lnTo>
                    <a:lnTo>
                      <a:pt x="7811" y="3753"/>
                    </a:lnTo>
                    <a:lnTo>
                      <a:pt x="7809" y="3898"/>
                    </a:lnTo>
                    <a:lnTo>
                      <a:pt x="7787" y="3904"/>
                    </a:lnTo>
                    <a:lnTo>
                      <a:pt x="7764" y="3914"/>
                    </a:lnTo>
                    <a:lnTo>
                      <a:pt x="7736" y="3930"/>
                    </a:lnTo>
                    <a:lnTo>
                      <a:pt x="7705" y="3945"/>
                    </a:lnTo>
                    <a:lnTo>
                      <a:pt x="7670" y="3963"/>
                    </a:lnTo>
                    <a:lnTo>
                      <a:pt x="7637" y="3979"/>
                    </a:lnTo>
                    <a:lnTo>
                      <a:pt x="7600" y="3989"/>
                    </a:lnTo>
                    <a:lnTo>
                      <a:pt x="7564" y="3994"/>
                    </a:lnTo>
                    <a:lnTo>
                      <a:pt x="7559" y="4028"/>
                    </a:lnTo>
                    <a:lnTo>
                      <a:pt x="7541" y="4055"/>
                    </a:lnTo>
                    <a:lnTo>
                      <a:pt x="7517" y="4075"/>
                    </a:lnTo>
                    <a:lnTo>
                      <a:pt x="7491" y="4093"/>
                    </a:lnTo>
                    <a:lnTo>
                      <a:pt x="7465" y="4111"/>
                    </a:lnTo>
                    <a:lnTo>
                      <a:pt x="7442" y="4132"/>
                    </a:lnTo>
                    <a:lnTo>
                      <a:pt x="7424" y="4158"/>
                    </a:lnTo>
                    <a:lnTo>
                      <a:pt x="7419" y="4190"/>
                    </a:lnTo>
                    <a:lnTo>
                      <a:pt x="7447" y="4192"/>
                    </a:lnTo>
                    <a:lnTo>
                      <a:pt x="7478" y="4198"/>
                    </a:lnTo>
                    <a:lnTo>
                      <a:pt x="7509" y="4208"/>
                    </a:lnTo>
                    <a:lnTo>
                      <a:pt x="7544" y="4221"/>
                    </a:lnTo>
                    <a:lnTo>
                      <a:pt x="7577" y="4234"/>
                    </a:lnTo>
                    <a:lnTo>
                      <a:pt x="7611" y="4252"/>
                    </a:lnTo>
                    <a:lnTo>
                      <a:pt x="7644" y="4270"/>
                    </a:lnTo>
                    <a:lnTo>
                      <a:pt x="7681" y="4285"/>
                    </a:lnTo>
                    <a:lnTo>
                      <a:pt x="7715" y="4303"/>
                    </a:lnTo>
                    <a:lnTo>
                      <a:pt x="7746" y="4321"/>
                    </a:lnTo>
                    <a:lnTo>
                      <a:pt x="7779" y="4340"/>
                    </a:lnTo>
                    <a:lnTo>
                      <a:pt x="7809" y="4353"/>
                    </a:lnTo>
                    <a:lnTo>
                      <a:pt x="7837" y="4366"/>
                    </a:lnTo>
                    <a:lnTo>
                      <a:pt x="7863" y="4376"/>
                    </a:lnTo>
                    <a:lnTo>
                      <a:pt x="7884" y="4382"/>
                    </a:lnTo>
                    <a:lnTo>
                      <a:pt x="7904" y="4384"/>
                    </a:lnTo>
                    <a:lnTo>
                      <a:pt x="7896" y="4530"/>
                    </a:lnTo>
                    <a:lnTo>
                      <a:pt x="7886" y="4675"/>
                    </a:lnTo>
                    <a:lnTo>
                      <a:pt x="7884" y="4823"/>
                    </a:lnTo>
                    <a:lnTo>
                      <a:pt x="7904" y="4968"/>
                    </a:lnTo>
                    <a:lnTo>
                      <a:pt x="7938" y="5140"/>
                    </a:lnTo>
                    <a:lnTo>
                      <a:pt x="7967" y="5379"/>
                    </a:lnTo>
                    <a:lnTo>
                      <a:pt x="7990" y="5670"/>
                    </a:lnTo>
                    <a:lnTo>
                      <a:pt x="8011" y="6007"/>
                    </a:lnTo>
                    <a:lnTo>
                      <a:pt x="8029" y="6381"/>
                    </a:lnTo>
                    <a:lnTo>
                      <a:pt x="8047" y="6784"/>
                    </a:lnTo>
                    <a:lnTo>
                      <a:pt x="8062" y="7205"/>
                    </a:lnTo>
                    <a:lnTo>
                      <a:pt x="8082" y="7636"/>
                    </a:lnTo>
                    <a:lnTo>
                      <a:pt x="8100" y="8064"/>
                    </a:lnTo>
                    <a:lnTo>
                      <a:pt x="8120" y="8487"/>
                    </a:lnTo>
                    <a:lnTo>
                      <a:pt x="8143" y="8893"/>
                    </a:lnTo>
                    <a:lnTo>
                      <a:pt x="8172" y="9269"/>
                    </a:lnTo>
                    <a:lnTo>
                      <a:pt x="8203" y="9609"/>
                    </a:lnTo>
                    <a:lnTo>
                      <a:pt x="8242" y="9905"/>
                    </a:lnTo>
                    <a:lnTo>
                      <a:pt x="8286" y="10146"/>
                    </a:lnTo>
                    <a:lnTo>
                      <a:pt x="8340" y="10326"/>
                    </a:lnTo>
                    <a:lnTo>
                      <a:pt x="8393" y="10461"/>
                    </a:lnTo>
                    <a:lnTo>
                      <a:pt x="8434" y="10596"/>
                    </a:lnTo>
                    <a:lnTo>
                      <a:pt x="8473" y="10731"/>
                    </a:lnTo>
                    <a:lnTo>
                      <a:pt x="8507" y="10864"/>
                    </a:lnTo>
                    <a:lnTo>
                      <a:pt x="8536" y="10995"/>
                    </a:lnTo>
                    <a:lnTo>
                      <a:pt x="8562" y="11128"/>
                    </a:lnTo>
                    <a:lnTo>
                      <a:pt x="8587" y="11260"/>
                    </a:lnTo>
                    <a:lnTo>
                      <a:pt x="8611" y="11390"/>
                    </a:lnTo>
                    <a:lnTo>
                      <a:pt x="8637" y="11523"/>
                    </a:lnTo>
                    <a:lnTo>
                      <a:pt x="8663" y="11655"/>
                    </a:lnTo>
                    <a:lnTo>
                      <a:pt x="8694" y="11788"/>
                    </a:lnTo>
                    <a:lnTo>
                      <a:pt x="8728" y="11923"/>
                    </a:lnTo>
                    <a:lnTo>
                      <a:pt x="8767" y="12055"/>
                    </a:lnTo>
                    <a:lnTo>
                      <a:pt x="8811" y="12193"/>
                    </a:lnTo>
                    <a:lnTo>
                      <a:pt x="8863" y="12331"/>
                    </a:lnTo>
                    <a:lnTo>
                      <a:pt x="8923" y="12468"/>
                    </a:lnTo>
                    <a:lnTo>
                      <a:pt x="9260" y="13198"/>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wrap="square" lIns="16" tIns="8" rIns="16" bIns="8">
                <a:spAutoFit/>
              </a:bodyPr>
              <a:lstStyle/>
              <a:p>
                <a:endParaRPr lang="ar-SA" dirty="0"/>
              </a:p>
            </p:txBody>
          </p:sp>
          <p:sp>
            <p:nvSpPr>
              <p:cNvPr id="5137" name="Freeform 6"/>
              <p:cNvSpPr>
                <a:spLocks/>
              </p:cNvSpPr>
              <p:nvPr/>
            </p:nvSpPr>
            <p:spPr bwMode="auto">
              <a:xfrm flipH="1">
                <a:off x="4122" y="1297"/>
                <a:ext cx="1642" cy="125"/>
              </a:xfrm>
              <a:custGeom>
                <a:avLst/>
                <a:gdLst>
                  <a:gd name="T0" fmla="*/ 7963 w 8212"/>
                  <a:gd name="T1" fmla="*/ 10 h 1119"/>
                  <a:gd name="T2" fmla="*/ 8098 w 8212"/>
                  <a:gd name="T3" fmla="*/ 71 h 1119"/>
                  <a:gd name="T4" fmla="*/ 8162 w 8212"/>
                  <a:gd name="T5" fmla="*/ 182 h 1119"/>
                  <a:gd name="T6" fmla="*/ 8196 w 8212"/>
                  <a:gd name="T7" fmla="*/ 340 h 1119"/>
                  <a:gd name="T8" fmla="*/ 8212 w 8212"/>
                  <a:gd name="T9" fmla="*/ 875 h 1119"/>
                  <a:gd name="T10" fmla="*/ 8167 w 8212"/>
                  <a:gd name="T11" fmla="*/ 891 h 1119"/>
                  <a:gd name="T12" fmla="*/ 8121 w 8212"/>
                  <a:gd name="T13" fmla="*/ 930 h 1119"/>
                  <a:gd name="T14" fmla="*/ 8082 w 8212"/>
                  <a:gd name="T15" fmla="*/ 977 h 1119"/>
                  <a:gd name="T16" fmla="*/ 8066 w 8212"/>
                  <a:gd name="T17" fmla="*/ 1020 h 1119"/>
                  <a:gd name="T18" fmla="*/ 1983 w 8212"/>
                  <a:gd name="T19" fmla="*/ 1112 h 1119"/>
                  <a:gd name="T20" fmla="*/ 2003 w 8212"/>
                  <a:gd name="T21" fmla="*/ 1057 h 1119"/>
                  <a:gd name="T22" fmla="*/ 1985 w 8212"/>
                  <a:gd name="T23" fmla="*/ 1015 h 1119"/>
                  <a:gd name="T24" fmla="*/ 1948 w 8212"/>
                  <a:gd name="T25" fmla="*/ 974 h 1119"/>
                  <a:gd name="T26" fmla="*/ 1912 w 8212"/>
                  <a:gd name="T27" fmla="*/ 922 h 1119"/>
                  <a:gd name="T28" fmla="*/ 1876 w 8212"/>
                  <a:gd name="T29" fmla="*/ 880 h 1119"/>
                  <a:gd name="T30" fmla="*/ 1858 w 8212"/>
                  <a:gd name="T31" fmla="*/ 776 h 1119"/>
                  <a:gd name="T32" fmla="*/ 1665 w 8212"/>
                  <a:gd name="T33" fmla="*/ 1119 h 1119"/>
                  <a:gd name="T34" fmla="*/ 1520 w 8212"/>
                  <a:gd name="T35" fmla="*/ 1114 h 1119"/>
                  <a:gd name="T36" fmla="*/ 1419 w 8212"/>
                  <a:gd name="T37" fmla="*/ 1099 h 1119"/>
                  <a:gd name="T38" fmla="*/ 1336 w 8212"/>
                  <a:gd name="T39" fmla="*/ 1078 h 1119"/>
                  <a:gd name="T40" fmla="*/ 1250 w 8212"/>
                  <a:gd name="T41" fmla="*/ 1057 h 1119"/>
                  <a:gd name="T42" fmla="*/ 1140 w 8212"/>
                  <a:gd name="T43" fmla="*/ 1041 h 1119"/>
                  <a:gd name="T44" fmla="*/ 985 w 8212"/>
                  <a:gd name="T45" fmla="*/ 1036 h 1119"/>
                  <a:gd name="T46" fmla="*/ 764 w 8212"/>
                  <a:gd name="T47" fmla="*/ 1044 h 1119"/>
                  <a:gd name="T48" fmla="*/ 452 w 8212"/>
                  <a:gd name="T49" fmla="*/ 1070 h 1119"/>
                  <a:gd name="T50" fmla="*/ 574 w 8212"/>
                  <a:gd name="T51" fmla="*/ 925 h 1119"/>
                  <a:gd name="T52" fmla="*/ 614 w 8212"/>
                  <a:gd name="T53" fmla="*/ 766 h 1119"/>
                  <a:gd name="T54" fmla="*/ 579 w 8212"/>
                  <a:gd name="T55" fmla="*/ 610 h 1119"/>
                  <a:gd name="T56" fmla="*/ 476 w 8212"/>
                  <a:gd name="T57" fmla="*/ 480 h 1119"/>
                  <a:gd name="T58" fmla="*/ 408 w 8212"/>
                  <a:gd name="T59" fmla="*/ 387 h 1119"/>
                  <a:gd name="T60" fmla="*/ 359 w 8212"/>
                  <a:gd name="T61" fmla="*/ 301 h 1119"/>
                  <a:gd name="T62" fmla="*/ 317 w 8212"/>
                  <a:gd name="T63" fmla="*/ 224 h 1119"/>
                  <a:gd name="T64" fmla="*/ 278 w 8212"/>
                  <a:gd name="T65" fmla="*/ 156 h 1119"/>
                  <a:gd name="T66" fmla="*/ 234 w 8212"/>
                  <a:gd name="T67" fmla="*/ 102 h 1119"/>
                  <a:gd name="T68" fmla="*/ 177 w 8212"/>
                  <a:gd name="T69" fmla="*/ 57 h 1119"/>
                  <a:gd name="T70" fmla="*/ 102 w 8212"/>
                  <a:gd name="T71" fmla="*/ 26 h 1119"/>
                  <a:gd name="T72" fmla="*/ 0 w 8212"/>
                  <a:gd name="T73" fmla="*/ 10 h 11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12"/>
                  <a:gd name="T112" fmla="*/ 0 h 1119"/>
                  <a:gd name="T113" fmla="*/ 8212 w 8212"/>
                  <a:gd name="T114" fmla="*/ 1119 h 11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12" h="1119">
                    <a:moveTo>
                      <a:pt x="7858" y="0"/>
                    </a:moveTo>
                    <a:lnTo>
                      <a:pt x="7963" y="10"/>
                    </a:lnTo>
                    <a:lnTo>
                      <a:pt x="8040" y="34"/>
                    </a:lnTo>
                    <a:lnTo>
                      <a:pt x="8098" y="71"/>
                    </a:lnTo>
                    <a:lnTo>
                      <a:pt x="8136" y="120"/>
                    </a:lnTo>
                    <a:lnTo>
                      <a:pt x="8162" y="182"/>
                    </a:lnTo>
                    <a:lnTo>
                      <a:pt x="8180" y="255"/>
                    </a:lnTo>
                    <a:lnTo>
                      <a:pt x="8196" y="340"/>
                    </a:lnTo>
                    <a:lnTo>
                      <a:pt x="8212" y="436"/>
                    </a:lnTo>
                    <a:lnTo>
                      <a:pt x="8212" y="875"/>
                    </a:lnTo>
                    <a:lnTo>
                      <a:pt x="8191" y="880"/>
                    </a:lnTo>
                    <a:lnTo>
                      <a:pt x="8167" y="891"/>
                    </a:lnTo>
                    <a:lnTo>
                      <a:pt x="8144" y="909"/>
                    </a:lnTo>
                    <a:lnTo>
                      <a:pt x="8121" y="930"/>
                    </a:lnTo>
                    <a:lnTo>
                      <a:pt x="8100" y="953"/>
                    </a:lnTo>
                    <a:lnTo>
                      <a:pt x="8082" y="977"/>
                    </a:lnTo>
                    <a:lnTo>
                      <a:pt x="8072" y="1000"/>
                    </a:lnTo>
                    <a:lnTo>
                      <a:pt x="8066" y="1020"/>
                    </a:lnTo>
                    <a:lnTo>
                      <a:pt x="1957" y="1119"/>
                    </a:lnTo>
                    <a:lnTo>
                      <a:pt x="1983" y="1112"/>
                    </a:lnTo>
                    <a:lnTo>
                      <a:pt x="1998" y="1089"/>
                    </a:lnTo>
                    <a:lnTo>
                      <a:pt x="2003" y="1057"/>
                    </a:lnTo>
                    <a:lnTo>
                      <a:pt x="2003" y="1020"/>
                    </a:lnTo>
                    <a:lnTo>
                      <a:pt x="1985" y="1015"/>
                    </a:lnTo>
                    <a:lnTo>
                      <a:pt x="1967" y="997"/>
                    </a:lnTo>
                    <a:lnTo>
                      <a:pt x="1948" y="974"/>
                    </a:lnTo>
                    <a:lnTo>
                      <a:pt x="1930" y="948"/>
                    </a:lnTo>
                    <a:lnTo>
                      <a:pt x="1912" y="922"/>
                    </a:lnTo>
                    <a:lnTo>
                      <a:pt x="1894" y="898"/>
                    </a:lnTo>
                    <a:lnTo>
                      <a:pt x="1876" y="880"/>
                    </a:lnTo>
                    <a:lnTo>
                      <a:pt x="1858" y="875"/>
                    </a:lnTo>
                    <a:lnTo>
                      <a:pt x="1858" y="776"/>
                    </a:lnTo>
                    <a:lnTo>
                      <a:pt x="1759" y="763"/>
                    </a:lnTo>
                    <a:lnTo>
                      <a:pt x="1665" y="1119"/>
                    </a:lnTo>
                    <a:lnTo>
                      <a:pt x="1588" y="1117"/>
                    </a:lnTo>
                    <a:lnTo>
                      <a:pt x="1520" y="1114"/>
                    </a:lnTo>
                    <a:lnTo>
                      <a:pt x="1466" y="1107"/>
                    </a:lnTo>
                    <a:lnTo>
                      <a:pt x="1419" y="1099"/>
                    </a:lnTo>
                    <a:lnTo>
                      <a:pt x="1374" y="1089"/>
                    </a:lnTo>
                    <a:lnTo>
                      <a:pt x="1336" y="1078"/>
                    </a:lnTo>
                    <a:lnTo>
                      <a:pt x="1294" y="1068"/>
                    </a:lnTo>
                    <a:lnTo>
                      <a:pt x="1250" y="1057"/>
                    </a:lnTo>
                    <a:lnTo>
                      <a:pt x="1201" y="1049"/>
                    </a:lnTo>
                    <a:lnTo>
                      <a:pt x="1140" y="1041"/>
                    </a:lnTo>
                    <a:lnTo>
                      <a:pt x="1071" y="1036"/>
                    </a:lnTo>
                    <a:lnTo>
                      <a:pt x="985" y="1036"/>
                    </a:lnTo>
                    <a:lnTo>
                      <a:pt x="884" y="1036"/>
                    </a:lnTo>
                    <a:lnTo>
                      <a:pt x="764" y="1044"/>
                    </a:lnTo>
                    <a:lnTo>
                      <a:pt x="622" y="1054"/>
                    </a:lnTo>
                    <a:lnTo>
                      <a:pt x="452" y="1070"/>
                    </a:lnTo>
                    <a:lnTo>
                      <a:pt x="525" y="1000"/>
                    </a:lnTo>
                    <a:lnTo>
                      <a:pt x="574" y="925"/>
                    </a:lnTo>
                    <a:lnTo>
                      <a:pt x="603" y="847"/>
                    </a:lnTo>
                    <a:lnTo>
                      <a:pt x="614" y="766"/>
                    </a:lnTo>
                    <a:lnTo>
                      <a:pt x="606" y="686"/>
                    </a:lnTo>
                    <a:lnTo>
                      <a:pt x="579" y="610"/>
                    </a:lnTo>
                    <a:lnTo>
                      <a:pt x="535" y="543"/>
                    </a:lnTo>
                    <a:lnTo>
                      <a:pt x="476" y="480"/>
                    </a:lnTo>
                    <a:lnTo>
                      <a:pt x="439" y="434"/>
                    </a:lnTo>
                    <a:lnTo>
                      <a:pt x="408" y="387"/>
                    </a:lnTo>
                    <a:lnTo>
                      <a:pt x="382" y="342"/>
                    </a:lnTo>
                    <a:lnTo>
                      <a:pt x="359" y="301"/>
                    </a:lnTo>
                    <a:lnTo>
                      <a:pt x="336" y="263"/>
                    </a:lnTo>
                    <a:lnTo>
                      <a:pt x="317" y="224"/>
                    </a:lnTo>
                    <a:lnTo>
                      <a:pt x="296" y="189"/>
                    </a:lnTo>
                    <a:lnTo>
                      <a:pt x="278" y="156"/>
                    </a:lnTo>
                    <a:lnTo>
                      <a:pt x="255" y="127"/>
                    </a:lnTo>
                    <a:lnTo>
                      <a:pt x="234" y="102"/>
                    </a:lnTo>
                    <a:lnTo>
                      <a:pt x="209" y="78"/>
                    </a:lnTo>
                    <a:lnTo>
                      <a:pt x="177" y="57"/>
                    </a:lnTo>
                    <a:lnTo>
                      <a:pt x="143" y="39"/>
                    </a:lnTo>
                    <a:lnTo>
                      <a:pt x="102" y="26"/>
                    </a:lnTo>
                    <a:lnTo>
                      <a:pt x="54" y="16"/>
                    </a:lnTo>
                    <a:lnTo>
                      <a:pt x="0" y="10"/>
                    </a:lnTo>
                    <a:lnTo>
                      <a:pt x="7858" y="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sp>
            <p:nvSpPr>
              <p:cNvPr id="5138" name="Freeform 7"/>
              <p:cNvSpPr>
                <a:spLocks/>
              </p:cNvSpPr>
              <p:nvPr/>
            </p:nvSpPr>
            <p:spPr bwMode="auto">
              <a:xfrm flipH="1">
                <a:off x="3888" y="2663"/>
                <a:ext cx="1701" cy="121"/>
              </a:xfrm>
              <a:custGeom>
                <a:avLst/>
                <a:gdLst>
                  <a:gd name="T0" fmla="*/ 7917 w 8504"/>
                  <a:gd name="T1" fmla="*/ 1068 h 1068"/>
                  <a:gd name="T2" fmla="*/ 8032 w 8504"/>
                  <a:gd name="T3" fmla="*/ 1058 h 1068"/>
                  <a:gd name="T4" fmla="*/ 8137 w 8504"/>
                  <a:gd name="T5" fmla="*/ 1037 h 1068"/>
                  <a:gd name="T6" fmla="*/ 8236 w 8504"/>
                  <a:gd name="T7" fmla="*/ 1009 h 1068"/>
                  <a:gd name="T8" fmla="*/ 8325 w 8504"/>
                  <a:gd name="T9" fmla="*/ 966 h 1068"/>
                  <a:gd name="T10" fmla="*/ 8397 w 8504"/>
                  <a:gd name="T11" fmla="*/ 912 h 1068"/>
                  <a:gd name="T12" fmla="*/ 8455 w 8504"/>
                  <a:gd name="T13" fmla="*/ 844 h 1068"/>
                  <a:gd name="T14" fmla="*/ 8494 w 8504"/>
                  <a:gd name="T15" fmla="*/ 762 h 1068"/>
                  <a:gd name="T16" fmla="*/ 8211 w 8504"/>
                  <a:gd name="T17" fmla="*/ 196 h 1068"/>
                  <a:gd name="T18" fmla="*/ 8167 w 8504"/>
                  <a:gd name="T19" fmla="*/ 180 h 1068"/>
                  <a:gd name="T20" fmla="*/ 8119 w 8504"/>
                  <a:gd name="T21" fmla="*/ 140 h 1068"/>
                  <a:gd name="T22" fmla="*/ 8081 w 8504"/>
                  <a:gd name="T23" fmla="*/ 94 h 1068"/>
                  <a:gd name="T24" fmla="*/ 8065 w 8504"/>
                  <a:gd name="T25" fmla="*/ 50 h 1068"/>
                  <a:gd name="T26" fmla="*/ 5958 w 8504"/>
                  <a:gd name="T27" fmla="*/ 283 h 1068"/>
                  <a:gd name="T28" fmla="*/ 5980 w 8504"/>
                  <a:gd name="T29" fmla="*/ 338 h 1068"/>
                  <a:gd name="T30" fmla="*/ 5961 w 8504"/>
                  <a:gd name="T31" fmla="*/ 380 h 1068"/>
                  <a:gd name="T32" fmla="*/ 5924 w 8504"/>
                  <a:gd name="T33" fmla="*/ 421 h 1068"/>
                  <a:gd name="T34" fmla="*/ 5888 w 8504"/>
                  <a:gd name="T35" fmla="*/ 473 h 1068"/>
                  <a:gd name="T36" fmla="*/ 5852 w 8504"/>
                  <a:gd name="T37" fmla="*/ 515 h 1068"/>
                  <a:gd name="T38" fmla="*/ 5833 w 8504"/>
                  <a:gd name="T39" fmla="*/ 619 h 1068"/>
                  <a:gd name="T40" fmla="*/ 5641 w 8504"/>
                  <a:gd name="T41" fmla="*/ 275 h 1068"/>
                  <a:gd name="T42" fmla="*/ 5517 w 8504"/>
                  <a:gd name="T43" fmla="*/ 273 h 1068"/>
                  <a:gd name="T44" fmla="*/ 5327 w 8504"/>
                  <a:gd name="T45" fmla="*/ 268 h 1068"/>
                  <a:gd name="T46" fmla="*/ 5075 w 8504"/>
                  <a:gd name="T47" fmla="*/ 260 h 1068"/>
                  <a:gd name="T48" fmla="*/ 4774 w 8504"/>
                  <a:gd name="T49" fmla="*/ 247 h 1068"/>
                  <a:gd name="T50" fmla="*/ 4428 w 8504"/>
                  <a:gd name="T51" fmla="*/ 232 h 1068"/>
                  <a:gd name="T52" fmla="*/ 4051 w 8504"/>
                  <a:gd name="T53" fmla="*/ 216 h 1068"/>
                  <a:gd name="T54" fmla="*/ 3651 w 8504"/>
                  <a:gd name="T55" fmla="*/ 196 h 1068"/>
                  <a:gd name="T56" fmla="*/ 3238 w 8504"/>
                  <a:gd name="T57" fmla="*/ 177 h 1068"/>
                  <a:gd name="T58" fmla="*/ 2815 w 8504"/>
                  <a:gd name="T59" fmla="*/ 154 h 1068"/>
                  <a:gd name="T60" fmla="*/ 2397 w 8504"/>
                  <a:gd name="T61" fmla="*/ 133 h 1068"/>
                  <a:gd name="T62" fmla="*/ 1991 w 8504"/>
                  <a:gd name="T63" fmla="*/ 109 h 1068"/>
                  <a:gd name="T64" fmla="*/ 1607 w 8504"/>
                  <a:gd name="T65" fmla="*/ 86 h 1068"/>
                  <a:gd name="T66" fmla="*/ 1252 w 8504"/>
                  <a:gd name="T67" fmla="*/ 63 h 1068"/>
                  <a:gd name="T68" fmla="*/ 934 w 8504"/>
                  <a:gd name="T69" fmla="*/ 42 h 1068"/>
                  <a:gd name="T70" fmla="*/ 664 w 8504"/>
                  <a:gd name="T71" fmla="*/ 22 h 1068"/>
                  <a:gd name="T72" fmla="*/ 451 w 8504"/>
                  <a:gd name="T73" fmla="*/ 0 h 1068"/>
                  <a:gd name="T74" fmla="*/ 586 w 8504"/>
                  <a:gd name="T75" fmla="*/ 162 h 1068"/>
                  <a:gd name="T76" fmla="*/ 656 w 8504"/>
                  <a:gd name="T77" fmla="*/ 354 h 1068"/>
                  <a:gd name="T78" fmla="*/ 651 w 8504"/>
                  <a:gd name="T79" fmla="*/ 543 h 1068"/>
                  <a:gd name="T80" fmla="*/ 561 w 8504"/>
                  <a:gd name="T81" fmla="*/ 688 h 1068"/>
                  <a:gd name="T82" fmla="*/ 449 w 8504"/>
                  <a:gd name="T83" fmla="*/ 738 h 1068"/>
                  <a:gd name="T84" fmla="*/ 370 w 8504"/>
                  <a:gd name="T85" fmla="*/ 793 h 1068"/>
                  <a:gd name="T86" fmla="*/ 311 w 8504"/>
                  <a:gd name="T87" fmla="*/ 852 h 1068"/>
                  <a:gd name="T88" fmla="*/ 266 w 8504"/>
                  <a:gd name="T89" fmla="*/ 910 h 1068"/>
                  <a:gd name="T90" fmla="*/ 222 w 8504"/>
                  <a:gd name="T91" fmla="*/ 964 h 1068"/>
                  <a:gd name="T92" fmla="*/ 171 w 8504"/>
                  <a:gd name="T93" fmla="*/ 1009 h 1068"/>
                  <a:gd name="T94" fmla="*/ 98 w 8504"/>
                  <a:gd name="T95" fmla="*/ 1042 h 1068"/>
                  <a:gd name="T96" fmla="*/ 0 w 8504"/>
                  <a:gd name="T97" fmla="*/ 1060 h 10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504"/>
                  <a:gd name="T148" fmla="*/ 0 h 1068"/>
                  <a:gd name="T149" fmla="*/ 8504 w 8504"/>
                  <a:gd name="T150" fmla="*/ 1068 h 10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504" h="1068">
                    <a:moveTo>
                      <a:pt x="7857" y="1050"/>
                    </a:moveTo>
                    <a:lnTo>
                      <a:pt x="7917" y="1068"/>
                    </a:lnTo>
                    <a:lnTo>
                      <a:pt x="7974" y="1063"/>
                    </a:lnTo>
                    <a:lnTo>
                      <a:pt x="8032" y="1058"/>
                    </a:lnTo>
                    <a:lnTo>
                      <a:pt x="8086" y="1047"/>
                    </a:lnTo>
                    <a:lnTo>
                      <a:pt x="8137" y="1037"/>
                    </a:lnTo>
                    <a:lnTo>
                      <a:pt x="8190" y="1024"/>
                    </a:lnTo>
                    <a:lnTo>
                      <a:pt x="8236" y="1009"/>
                    </a:lnTo>
                    <a:lnTo>
                      <a:pt x="8284" y="987"/>
                    </a:lnTo>
                    <a:lnTo>
                      <a:pt x="8325" y="966"/>
                    </a:lnTo>
                    <a:lnTo>
                      <a:pt x="8361" y="941"/>
                    </a:lnTo>
                    <a:lnTo>
                      <a:pt x="8397" y="912"/>
                    </a:lnTo>
                    <a:lnTo>
                      <a:pt x="8429" y="881"/>
                    </a:lnTo>
                    <a:lnTo>
                      <a:pt x="8455" y="844"/>
                    </a:lnTo>
                    <a:lnTo>
                      <a:pt x="8476" y="805"/>
                    </a:lnTo>
                    <a:lnTo>
                      <a:pt x="8494" y="762"/>
                    </a:lnTo>
                    <a:lnTo>
                      <a:pt x="8504" y="712"/>
                    </a:lnTo>
                    <a:lnTo>
                      <a:pt x="8211" y="196"/>
                    </a:lnTo>
                    <a:lnTo>
                      <a:pt x="8190" y="190"/>
                    </a:lnTo>
                    <a:lnTo>
                      <a:pt x="8167" y="180"/>
                    </a:lnTo>
                    <a:lnTo>
                      <a:pt x="8143" y="162"/>
                    </a:lnTo>
                    <a:lnTo>
                      <a:pt x="8119" y="140"/>
                    </a:lnTo>
                    <a:lnTo>
                      <a:pt x="8099" y="117"/>
                    </a:lnTo>
                    <a:lnTo>
                      <a:pt x="8081" y="94"/>
                    </a:lnTo>
                    <a:lnTo>
                      <a:pt x="8070" y="71"/>
                    </a:lnTo>
                    <a:lnTo>
                      <a:pt x="8065" y="50"/>
                    </a:lnTo>
                    <a:lnTo>
                      <a:pt x="5932" y="275"/>
                    </a:lnTo>
                    <a:lnTo>
                      <a:pt x="5958" y="283"/>
                    </a:lnTo>
                    <a:lnTo>
                      <a:pt x="5974" y="307"/>
                    </a:lnTo>
                    <a:lnTo>
                      <a:pt x="5980" y="338"/>
                    </a:lnTo>
                    <a:lnTo>
                      <a:pt x="5980" y="374"/>
                    </a:lnTo>
                    <a:lnTo>
                      <a:pt x="5961" y="380"/>
                    </a:lnTo>
                    <a:lnTo>
                      <a:pt x="5942" y="398"/>
                    </a:lnTo>
                    <a:lnTo>
                      <a:pt x="5924" y="421"/>
                    </a:lnTo>
                    <a:lnTo>
                      <a:pt x="5906" y="448"/>
                    </a:lnTo>
                    <a:lnTo>
                      <a:pt x="5888" y="473"/>
                    </a:lnTo>
                    <a:lnTo>
                      <a:pt x="5870" y="497"/>
                    </a:lnTo>
                    <a:lnTo>
                      <a:pt x="5852" y="515"/>
                    </a:lnTo>
                    <a:lnTo>
                      <a:pt x="5833" y="520"/>
                    </a:lnTo>
                    <a:lnTo>
                      <a:pt x="5833" y="619"/>
                    </a:lnTo>
                    <a:lnTo>
                      <a:pt x="5735" y="632"/>
                    </a:lnTo>
                    <a:lnTo>
                      <a:pt x="5641" y="275"/>
                    </a:lnTo>
                    <a:lnTo>
                      <a:pt x="5590" y="275"/>
                    </a:lnTo>
                    <a:lnTo>
                      <a:pt x="5517" y="273"/>
                    </a:lnTo>
                    <a:lnTo>
                      <a:pt x="5431" y="270"/>
                    </a:lnTo>
                    <a:lnTo>
                      <a:pt x="5327" y="268"/>
                    </a:lnTo>
                    <a:lnTo>
                      <a:pt x="5208" y="263"/>
                    </a:lnTo>
                    <a:lnTo>
                      <a:pt x="5075" y="260"/>
                    </a:lnTo>
                    <a:lnTo>
                      <a:pt x="4930" y="252"/>
                    </a:lnTo>
                    <a:lnTo>
                      <a:pt x="4774" y="247"/>
                    </a:lnTo>
                    <a:lnTo>
                      <a:pt x="4604" y="239"/>
                    </a:lnTo>
                    <a:lnTo>
                      <a:pt x="4428" y="232"/>
                    </a:lnTo>
                    <a:lnTo>
                      <a:pt x="4244" y="224"/>
                    </a:lnTo>
                    <a:lnTo>
                      <a:pt x="4051" y="216"/>
                    </a:lnTo>
                    <a:lnTo>
                      <a:pt x="3854" y="206"/>
                    </a:lnTo>
                    <a:lnTo>
                      <a:pt x="3651" y="196"/>
                    </a:lnTo>
                    <a:lnTo>
                      <a:pt x="3446" y="188"/>
                    </a:lnTo>
                    <a:lnTo>
                      <a:pt x="3238" y="177"/>
                    </a:lnTo>
                    <a:lnTo>
                      <a:pt x="3028" y="167"/>
                    </a:lnTo>
                    <a:lnTo>
                      <a:pt x="2815" y="154"/>
                    </a:lnTo>
                    <a:lnTo>
                      <a:pt x="2608" y="143"/>
                    </a:lnTo>
                    <a:lnTo>
                      <a:pt x="2397" y="133"/>
                    </a:lnTo>
                    <a:lnTo>
                      <a:pt x="2192" y="120"/>
                    </a:lnTo>
                    <a:lnTo>
                      <a:pt x="1991" y="109"/>
                    </a:lnTo>
                    <a:lnTo>
                      <a:pt x="1797" y="97"/>
                    </a:lnTo>
                    <a:lnTo>
                      <a:pt x="1607" y="86"/>
                    </a:lnTo>
                    <a:lnTo>
                      <a:pt x="1425" y="76"/>
                    </a:lnTo>
                    <a:lnTo>
                      <a:pt x="1252" y="63"/>
                    </a:lnTo>
                    <a:lnTo>
                      <a:pt x="1088" y="53"/>
                    </a:lnTo>
                    <a:lnTo>
                      <a:pt x="934" y="42"/>
                    </a:lnTo>
                    <a:lnTo>
                      <a:pt x="791" y="32"/>
                    </a:lnTo>
                    <a:lnTo>
                      <a:pt x="664" y="22"/>
                    </a:lnTo>
                    <a:lnTo>
                      <a:pt x="550" y="11"/>
                    </a:lnTo>
                    <a:lnTo>
                      <a:pt x="451" y="0"/>
                    </a:lnTo>
                    <a:lnTo>
                      <a:pt x="526" y="76"/>
                    </a:lnTo>
                    <a:lnTo>
                      <a:pt x="586" y="162"/>
                    </a:lnTo>
                    <a:lnTo>
                      <a:pt x="630" y="255"/>
                    </a:lnTo>
                    <a:lnTo>
                      <a:pt x="656" y="354"/>
                    </a:lnTo>
                    <a:lnTo>
                      <a:pt x="661" y="453"/>
                    </a:lnTo>
                    <a:lnTo>
                      <a:pt x="651" y="543"/>
                    </a:lnTo>
                    <a:lnTo>
                      <a:pt x="615" y="624"/>
                    </a:lnTo>
                    <a:lnTo>
                      <a:pt x="561" y="688"/>
                    </a:lnTo>
                    <a:lnTo>
                      <a:pt x="500" y="712"/>
                    </a:lnTo>
                    <a:lnTo>
                      <a:pt x="449" y="738"/>
                    </a:lnTo>
                    <a:lnTo>
                      <a:pt x="407" y="764"/>
                    </a:lnTo>
                    <a:lnTo>
                      <a:pt x="370" y="793"/>
                    </a:lnTo>
                    <a:lnTo>
                      <a:pt x="339" y="821"/>
                    </a:lnTo>
                    <a:lnTo>
                      <a:pt x="311" y="852"/>
                    </a:lnTo>
                    <a:lnTo>
                      <a:pt x="288" y="881"/>
                    </a:lnTo>
                    <a:lnTo>
                      <a:pt x="266" y="910"/>
                    </a:lnTo>
                    <a:lnTo>
                      <a:pt x="243" y="938"/>
                    </a:lnTo>
                    <a:lnTo>
                      <a:pt x="222" y="964"/>
                    </a:lnTo>
                    <a:lnTo>
                      <a:pt x="197" y="987"/>
                    </a:lnTo>
                    <a:lnTo>
                      <a:pt x="171" y="1009"/>
                    </a:lnTo>
                    <a:lnTo>
                      <a:pt x="137" y="1027"/>
                    </a:lnTo>
                    <a:lnTo>
                      <a:pt x="98" y="1042"/>
                    </a:lnTo>
                    <a:lnTo>
                      <a:pt x="54" y="1052"/>
                    </a:lnTo>
                    <a:lnTo>
                      <a:pt x="0" y="1060"/>
                    </a:lnTo>
                    <a:lnTo>
                      <a:pt x="7857" y="105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grpSp>
        <p:grpSp>
          <p:nvGrpSpPr>
            <p:cNvPr id="4" name="Group 8"/>
            <p:cNvGrpSpPr>
              <a:grpSpLocks/>
            </p:cNvGrpSpPr>
            <p:nvPr/>
          </p:nvGrpSpPr>
          <p:grpSpPr bwMode="auto">
            <a:xfrm flipH="1">
              <a:off x="432" y="1824"/>
              <a:ext cx="804" cy="1496"/>
              <a:chOff x="4028" y="2018"/>
              <a:chExt cx="1104" cy="2294"/>
            </a:xfrm>
          </p:grpSpPr>
          <p:sp>
            <p:nvSpPr>
              <p:cNvPr id="5127" name="Freeform 9"/>
              <p:cNvSpPr>
                <a:spLocks/>
              </p:cNvSpPr>
              <p:nvPr/>
            </p:nvSpPr>
            <p:spPr bwMode="auto">
              <a:xfrm>
                <a:off x="4072" y="2266"/>
                <a:ext cx="879" cy="1880"/>
              </a:xfrm>
              <a:custGeom>
                <a:avLst/>
                <a:gdLst>
                  <a:gd name="T0" fmla="*/ 459 w 2637"/>
                  <a:gd name="T1" fmla="*/ 4235 h 5641"/>
                  <a:gd name="T2" fmla="*/ 505 w 2637"/>
                  <a:gd name="T3" fmla="*/ 4086 h 5641"/>
                  <a:gd name="T4" fmla="*/ 549 w 2637"/>
                  <a:gd name="T5" fmla="*/ 3941 h 5641"/>
                  <a:gd name="T6" fmla="*/ 595 w 2637"/>
                  <a:gd name="T7" fmla="*/ 3802 h 5641"/>
                  <a:gd name="T8" fmla="*/ 641 w 2637"/>
                  <a:gd name="T9" fmla="*/ 3663 h 5641"/>
                  <a:gd name="T10" fmla="*/ 688 w 2637"/>
                  <a:gd name="T11" fmla="*/ 3526 h 5641"/>
                  <a:gd name="T12" fmla="*/ 737 w 2637"/>
                  <a:gd name="T13" fmla="*/ 3390 h 5641"/>
                  <a:gd name="T14" fmla="*/ 784 w 2637"/>
                  <a:gd name="T15" fmla="*/ 3260 h 5641"/>
                  <a:gd name="T16" fmla="*/ 836 w 2637"/>
                  <a:gd name="T17" fmla="*/ 3130 h 5641"/>
                  <a:gd name="T18" fmla="*/ 886 w 2637"/>
                  <a:gd name="T19" fmla="*/ 3004 h 5641"/>
                  <a:gd name="T20" fmla="*/ 938 w 2637"/>
                  <a:gd name="T21" fmla="*/ 2876 h 5641"/>
                  <a:gd name="T22" fmla="*/ 991 w 2637"/>
                  <a:gd name="T23" fmla="*/ 2749 h 5641"/>
                  <a:gd name="T24" fmla="*/ 1047 w 2637"/>
                  <a:gd name="T25" fmla="*/ 2625 h 5641"/>
                  <a:gd name="T26" fmla="*/ 1102 w 2637"/>
                  <a:gd name="T27" fmla="*/ 2502 h 5641"/>
                  <a:gd name="T28" fmla="*/ 1161 w 2637"/>
                  <a:gd name="T29" fmla="*/ 2378 h 5641"/>
                  <a:gd name="T30" fmla="*/ 1220 w 2637"/>
                  <a:gd name="T31" fmla="*/ 2257 h 5641"/>
                  <a:gd name="T32" fmla="*/ 1285 w 2637"/>
                  <a:gd name="T33" fmla="*/ 2133 h 5641"/>
                  <a:gd name="T34" fmla="*/ 1347 w 2637"/>
                  <a:gd name="T35" fmla="*/ 2010 h 5641"/>
                  <a:gd name="T36" fmla="*/ 1416 w 2637"/>
                  <a:gd name="T37" fmla="*/ 1886 h 5641"/>
                  <a:gd name="T38" fmla="*/ 1483 w 2637"/>
                  <a:gd name="T39" fmla="*/ 1762 h 5641"/>
                  <a:gd name="T40" fmla="*/ 1555 w 2637"/>
                  <a:gd name="T41" fmla="*/ 1638 h 5641"/>
                  <a:gd name="T42" fmla="*/ 1629 w 2637"/>
                  <a:gd name="T43" fmla="*/ 1514 h 5641"/>
                  <a:gd name="T44" fmla="*/ 1702 w 2637"/>
                  <a:gd name="T45" fmla="*/ 1388 h 5641"/>
                  <a:gd name="T46" fmla="*/ 1783 w 2637"/>
                  <a:gd name="T47" fmla="*/ 1257 h 5641"/>
                  <a:gd name="T48" fmla="*/ 1863 w 2637"/>
                  <a:gd name="T49" fmla="*/ 1128 h 5641"/>
                  <a:gd name="T50" fmla="*/ 1951 w 2637"/>
                  <a:gd name="T51" fmla="*/ 998 h 5641"/>
                  <a:gd name="T52" fmla="*/ 2037 w 2637"/>
                  <a:gd name="T53" fmla="*/ 861 h 5641"/>
                  <a:gd name="T54" fmla="*/ 2130 w 2637"/>
                  <a:gd name="T55" fmla="*/ 725 h 5641"/>
                  <a:gd name="T56" fmla="*/ 2223 w 2637"/>
                  <a:gd name="T57" fmla="*/ 586 h 5641"/>
                  <a:gd name="T58" fmla="*/ 2322 w 2637"/>
                  <a:gd name="T59" fmla="*/ 447 h 5641"/>
                  <a:gd name="T60" fmla="*/ 2424 w 2637"/>
                  <a:gd name="T61" fmla="*/ 301 h 5641"/>
                  <a:gd name="T62" fmla="*/ 2529 w 2637"/>
                  <a:gd name="T63" fmla="*/ 153 h 5641"/>
                  <a:gd name="T64" fmla="*/ 2637 w 2637"/>
                  <a:gd name="T65" fmla="*/ 0 h 5641"/>
                  <a:gd name="T66" fmla="*/ 2492 w 2637"/>
                  <a:gd name="T67" fmla="*/ 242 h 5641"/>
                  <a:gd name="T68" fmla="*/ 2343 w 2637"/>
                  <a:gd name="T69" fmla="*/ 487 h 5641"/>
                  <a:gd name="T70" fmla="*/ 2192 w 2637"/>
                  <a:gd name="T71" fmla="*/ 737 h 5641"/>
                  <a:gd name="T72" fmla="*/ 2040 w 2637"/>
                  <a:gd name="T73" fmla="*/ 994 h 5641"/>
                  <a:gd name="T74" fmla="*/ 1888 w 2637"/>
                  <a:gd name="T75" fmla="*/ 1255 h 5641"/>
                  <a:gd name="T76" fmla="*/ 1740 w 2637"/>
                  <a:gd name="T77" fmla="*/ 1518 h 5641"/>
                  <a:gd name="T78" fmla="*/ 1594 w 2637"/>
                  <a:gd name="T79" fmla="*/ 1784 h 5641"/>
                  <a:gd name="T80" fmla="*/ 1453 w 2637"/>
                  <a:gd name="T81" fmla="*/ 2049 h 5641"/>
                  <a:gd name="T82" fmla="*/ 1316 w 2637"/>
                  <a:gd name="T83" fmla="*/ 2319 h 5641"/>
                  <a:gd name="T84" fmla="*/ 1189 w 2637"/>
                  <a:gd name="T85" fmla="*/ 2588 h 5641"/>
                  <a:gd name="T86" fmla="*/ 1069 w 2637"/>
                  <a:gd name="T87" fmla="*/ 2855 h 5641"/>
                  <a:gd name="T88" fmla="*/ 961 w 2637"/>
                  <a:gd name="T89" fmla="*/ 3124 h 5641"/>
                  <a:gd name="T90" fmla="*/ 861 w 2637"/>
                  <a:gd name="T91" fmla="*/ 3390 h 5641"/>
                  <a:gd name="T92" fmla="*/ 775 w 2637"/>
                  <a:gd name="T93" fmla="*/ 3653 h 5641"/>
                  <a:gd name="T94" fmla="*/ 700 w 2637"/>
                  <a:gd name="T95" fmla="*/ 3916 h 5641"/>
                  <a:gd name="T96" fmla="*/ 641 w 2637"/>
                  <a:gd name="T97" fmla="*/ 4173 h 5641"/>
                  <a:gd name="T98" fmla="*/ 418 w 2637"/>
                  <a:gd name="T99" fmla="*/ 5111 h 5641"/>
                  <a:gd name="T100" fmla="*/ 0 w 2637"/>
                  <a:gd name="T101" fmla="*/ 5641 h 5641"/>
                  <a:gd name="T102" fmla="*/ 459 w 2637"/>
                  <a:gd name="T103" fmla="*/ 4235 h 56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37"/>
                  <a:gd name="T157" fmla="*/ 0 h 5641"/>
                  <a:gd name="T158" fmla="*/ 2637 w 2637"/>
                  <a:gd name="T159" fmla="*/ 5641 h 564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37" h="5641">
                    <a:moveTo>
                      <a:pt x="459" y="4235"/>
                    </a:moveTo>
                    <a:lnTo>
                      <a:pt x="505" y="4086"/>
                    </a:lnTo>
                    <a:lnTo>
                      <a:pt x="549" y="3941"/>
                    </a:lnTo>
                    <a:lnTo>
                      <a:pt x="595" y="3802"/>
                    </a:lnTo>
                    <a:lnTo>
                      <a:pt x="641" y="3663"/>
                    </a:lnTo>
                    <a:lnTo>
                      <a:pt x="688" y="3526"/>
                    </a:lnTo>
                    <a:lnTo>
                      <a:pt x="737" y="3390"/>
                    </a:lnTo>
                    <a:lnTo>
                      <a:pt x="784" y="3260"/>
                    </a:lnTo>
                    <a:lnTo>
                      <a:pt x="836" y="3130"/>
                    </a:lnTo>
                    <a:lnTo>
                      <a:pt x="886" y="3004"/>
                    </a:lnTo>
                    <a:lnTo>
                      <a:pt x="938" y="2876"/>
                    </a:lnTo>
                    <a:lnTo>
                      <a:pt x="991" y="2749"/>
                    </a:lnTo>
                    <a:lnTo>
                      <a:pt x="1047" y="2625"/>
                    </a:lnTo>
                    <a:lnTo>
                      <a:pt x="1102" y="2502"/>
                    </a:lnTo>
                    <a:lnTo>
                      <a:pt x="1161" y="2378"/>
                    </a:lnTo>
                    <a:lnTo>
                      <a:pt x="1220" y="2257"/>
                    </a:lnTo>
                    <a:lnTo>
                      <a:pt x="1285" y="2133"/>
                    </a:lnTo>
                    <a:lnTo>
                      <a:pt x="1347" y="2010"/>
                    </a:lnTo>
                    <a:lnTo>
                      <a:pt x="1416" y="1886"/>
                    </a:lnTo>
                    <a:lnTo>
                      <a:pt x="1483" y="1762"/>
                    </a:lnTo>
                    <a:lnTo>
                      <a:pt x="1555" y="1638"/>
                    </a:lnTo>
                    <a:lnTo>
                      <a:pt x="1629" y="1514"/>
                    </a:lnTo>
                    <a:lnTo>
                      <a:pt x="1702" y="1388"/>
                    </a:lnTo>
                    <a:lnTo>
                      <a:pt x="1783" y="1257"/>
                    </a:lnTo>
                    <a:lnTo>
                      <a:pt x="1863" y="1128"/>
                    </a:lnTo>
                    <a:lnTo>
                      <a:pt x="1951" y="998"/>
                    </a:lnTo>
                    <a:lnTo>
                      <a:pt x="2037" y="861"/>
                    </a:lnTo>
                    <a:lnTo>
                      <a:pt x="2130" y="725"/>
                    </a:lnTo>
                    <a:lnTo>
                      <a:pt x="2223" y="586"/>
                    </a:lnTo>
                    <a:lnTo>
                      <a:pt x="2322" y="447"/>
                    </a:lnTo>
                    <a:lnTo>
                      <a:pt x="2424" y="301"/>
                    </a:lnTo>
                    <a:lnTo>
                      <a:pt x="2529" y="153"/>
                    </a:lnTo>
                    <a:lnTo>
                      <a:pt x="2637" y="0"/>
                    </a:lnTo>
                    <a:lnTo>
                      <a:pt x="2492" y="242"/>
                    </a:lnTo>
                    <a:lnTo>
                      <a:pt x="2343" y="487"/>
                    </a:lnTo>
                    <a:lnTo>
                      <a:pt x="2192" y="737"/>
                    </a:lnTo>
                    <a:lnTo>
                      <a:pt x="2040" y="994"/>
                    </a:lnTo>
                    <a:lnTo>
                      <a:pt x="1888" y="1255"/>
                    </a:lnTo>
                    <a:lnTo>
                      <a:pt x="1740" y="1518"/>
                    </a:lnTo>
                    <a:lnTo>
                      <a:pt x="1594" y="1784"/>
                    </a:lnTo>
                    <a:lnTo>
                      <a:pt x="1453" y="2049"/>
                    </a:lnTo>
                    <a:lnTo>
                      <a:pt x="1316" y="2319"/>
                    </a:lnTo>
                    <a:lnTo>
                      <a:pt x="1189" y="2588"/>
                    </a:lnTo>
                    <a:lnTo>
                      <a:pt x="1069" y="2855"/>
                    </a:lnTo>
                    <a:lnTo>
                      <a:pt x="961" y="3124"/>
                    </a:lnTo>
                    <a:lnTo>
                      <a:pt x="861" y="3390"/>
                    </a:lnTo>
                    <a:lnTo>
                      <a:pt x="775" y="3653"/>
                    </a:lnTo>
                    <a:lnTo>
                      <a:pt x="700" y="3916"/>
                    </a:lnTo>
                    <a:lnTo>
                      <a:pt x="641" y="4173"/>
                    </a:lnTo>
                    <a:lnTo>
                      <a:pt x="418" y="5111"/>
                    </a:lnTo>
                    <a:lnTo>
                      <a:pt x="0" y="5641"/>
                    </a:lnTo>
                    <a:lnTo>
                      <a:pt x="459" y="4235"/>
                    </a:lnTo>
                    <a:close/>
                  </a:path>
                </a:pathLst>
              </a:custGeom>
              <a:solidFill>
                <a:srgbClr val="FFFFFF">
                  <a:alpha val="50195"/>
                </a:srgbClr>
              </a:solidFill>
              <a:ln w="9525">
                <a:noFill/>
                <a:round/>
                <a:headEnd/>
                <a:tailEnd/>
              </a:ln>
            </p:spPr>
            <p:txBody>
              <a:bodyPr lIns="16" tIns="8" rIns="16" bIns="8">
                <a:spAutoFit/>
              </a:bodyPr>
              <a:lstStyle/>
              <a:p>
                <a:endParaRPr lang="ar-SA"/>
              </a:p>
            </p:txBody>
          </p:sp>
          <p:sp>
            <p:nvSpPr>
              <p:cNvPr id="5128" name="Freeform 10"/>
              <p:cNvSpPr>
                <a:spLocks/>
              </p:cNvSpPr>
              <p:nvPr/>
            </p:nvSpPr>
            <p:spPr bwMode="auto">
              <a:xfrm>
                <a:off x="4222" y="2264"/>
                <a:ext cx="732" cy="1414"/>
              </a:xfrm>
              <a:custGeom>
                <a:avLst/>
                <a:gdLst>
                  <a:gd name="T0" fmla="*/ 2179 w 2198"/>
                  <a:gd name="T1" fmla="*/ 0 h 4243"/>
                  <a:gd name="T2" fmla="*/ 1965 w 2198"/>
                  <a:gd name="T3" fmla="*/ 301 h 4243"/>
                  <a:gd name="T4" fmla="*/ 1765 w 2198"/>
                  <a:gd name="T5" fmla="*/ 586 h 4243"/>
                  <a:gd name="T6" fmla="*/ 1579 w 2198"/>
                  <a:gd name="T7" fmla="*/ 861 h 4243"/>
                  <a:gd name="T8" fmla="*/ 1406 w 2198"/>
                  <a:gd name="T9" fmla="*/ 1128 h 4243"/>
                  <a:gd name="T10" fmla="*/ 1245 w 2198"/>
                  <a:gd name="T11" fmla="*/ 1387 h 4243"/>
                  <a:gd name="T12" fmla="*/ 1096 w 2198"/>
                  <a:gd name="T13" fmla="*/ 1638 h 4243"/>
                  <a:gd name="T14" fmla="*/ 957 w 2198"/>
                  <a:gd name="T15" fmla="*/ 1889 h 4243"/>
                  <a:gd name="T16" fmla="*/ 827 w 2198"/>
                  <a:gd name="T17" fmla="*/ 2136 h 4243"/>
                  <a:gd name="T18" fmla="*/ 702 w 2198"/>
                  <a:gd name="T19" fmla="*/ 2381 h 4243"/>
                  <a:gd name="T20" fmla="*/ 588 w 2198"/>
                  <a:gd name="T21" fmla="*/ 2628 h 4243"/>
                  <a:gd name="T22" fmla="*/ 480 w 2198"/>
                  <a:gd name="T23" fmla="*/ 2879 h 4243"/>
                  <a:gd name="T24" fmla="*/ 378 w 2198"/>
                  <a:gd name="T25" fmla="*/ 3133 h 4243"/>
                  <a:gd name="T26" fmla="*/ 279 w 2198"/>
                  <a:gd name="T27" fmla="*/ 3392 h 4243"/>
                  <a:gd name="T28" fmla="*/ 183 w 2198"/>
                  <a:gd name="T29" fmla="*/ 3665 h 4243"/>
                  <a:gd name="T30" fmla="*/ 90 w 2198"/>
                  <a:gd name="T31" fmla="*/ 3943 h 4243"/>
                  <a:gd name="T32" fmla="*/ 0 w 2198"/>
                  <a:gd name="T33" fmla="*/ 4237 h 4243"/>
                  <a:gd name="T34" fmla="*/ 65 w 2198"/>
                  <a:gd name="T35" fmla="*/ 4096 h 4243"/>
                  <a:gd name="T36" fmla="*/ 155 w 2198"/>
                  <a:gd name="T37" fmla="*/ 3810 h 4243"/>
                  <a:gd name="T38" fmla="*/ 248 w 2198"/>
                  <a:gd name="T39" fmla="*/ 3535 h 4243"/>
                  <a:gd name="T40" fmla="*/ 344 w 2198"/>
                  <a:gd name="T41" fmla="*/ 3269 h 4243"/>
                  <a:gd name="T42" fmla="*/ 446 w 2198"/>
                  <a:gd name="T43" fmla="*/ 3012 h 4243"/>
                  <a:gd name="T44" fmla="*/ 551 w 2198"/>
                  <a:gd name="T45" fmla="*/ 2759 h 4243"/>
                  <a:gd name="T46" fmla="*/ 663 w 2198"/>
                  <a:gd name="T47" fmla="*/ 2510 h 4243"/>
                  <a:gd name="T48" fmla="*/ 781 w 2198"/>
                  <a:gd name="T49" fmla="*/ 2267 h 4243"/>
                  <a:gd name="T50" fmla="*/ 908 w 2198"/>
                  <a:gd name="T51" fmla="*/ 2018 h 4243"/>
                  <a:gd name="T52" fmla="*/ 1043 w 2198"/>
                  <a:gd name="T53" fmla="*/ 1771 h 4243"/>
                  <a:gd name="T54" fmla="*/ 1189 w 2198"/>
                  <a:gd name="T55" fmla="*/ 1526 h 4243"/>
                  <a:gd name="T56" fmla="*/ 1343 w 2198"/>
                  <a:gd name="T57" fmla="*/ 1269 h 4243"/>
                  <a:gd name="T58" fmla="*/ 1510 w 2198"/>
                  <a:gd name="T59" fmla="*/ 1010 h 4243"/>
                  <a:gd name="T60" fmla="*/ 1690 w 2198"/>
                  <a:gd name="T61" fmla="*/ 737 h 4243"/>
                  <a:gd name="T62" fmla="*/ 1882 w 2198"/>
                  <a:gd name="T63" fmla="*/ 459 h 4243"/>
                  <a:gd name="T64" fmla="*/ 2090 w 2198"/>
                  <a:gd name="T65" fmla="*/ 165 h 4243"/>
                  <a:gd name="T66" fmla="*/ 2179 w 2198"/>
                  <a:gd name="T67" fmla="*/ 0 h 4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98"/>
                  <a:gd name="T103" fmla="*/ 0 h 4243"/>
                  <a:gd name="T104" fmla="*/ 2198 w 2198"/>
                  <a:gd name="T105" fmla="*/ 4243 h 4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98" h="4243">
                    <a:moveTo>
                      <a:pt x="2198" y="12"/>
                    </a:moveTo>
                    <a:lnTo>
                      <a:pt x="2179" y="0"/>
                    </a:lnTo>
                    <a:lnTo>
                      <a:pt x="2071" y="152"/>
                    </a:lnTo>
                    <a:lnTo>
                      <a:pt x="1965" y="301"/>
                    </a:lnTo>
                    <a:lnTo>
                      <a:pt x="1863" y="446"/>
                    </a:lnTo>
                    <a:lnTo>
                      <a:pt x="1765" y="586"/>
                    </a:lnTo>
                    <a:lnTo>
                      <a:pt x="1672" y="725"/>
                    </a:lnTo>
                    <a:lnTo>
                      <a:pt x="1579" y="861"/>
                    </a:lnTo>
                    <a:lnTo>
                      <a:pt x="1492" y="997"/>
                    </a:lnTo>
                    <a:lnTo>
                      <a:pt x="1406" y="1128"/>
                    </a:lnTo>
                    <a:lnTo>
                      <a:pt x="1325" y="1257"/>
                    </a:lnTo>
                    <a:lnTo>
                      <a:pt x="1245" y="1387"/>
                    </a:lnTo>
                    <a:lnTo>
                      <a:pt x="1171" y="1514"/>
                    </a:lnTo>
                    <a:lnTo>
                      <a:pt x="1096" y="1638"/>
                    </a:lnTo>
                    <a:lnTo>
                      <a:pt x="1025" y="1765"/>
                    </a:lnTo>
                    <a:lnTo>
                      <a:pt x="957" y="1889"/>
                    </a:lnTo>
                    <a:lnTo>
                      <a:pt x="889" y="2012"/>
                    </a:lnTo>
                    <a:lnTo>
                      <a:pt x="827" y="2136"/>
                    </a:lnTo>
                    <a:lnTo>
                      <a:pt x="761" y="2261"/>
                    </a:lnTo>
                    <a:lnTo>
                      <a:pt x="702" y="2381"/>
                    </a:lnTo>
                    <a:lnTo>
                      <a:pt x="644" y="2504"/>
                    </a:lnTo>
                    <a:lnTo>
                      <a:pt x="588" y="2628"/>
                    </a:lnTo>
                    <a:lnTo>
                      <a:pt x="533" y="2753"/>
                    </a:lnTo>
                    <a:lnTo>
                      <a:pt x="480" y="2879"/>
                    </a:lnTo>
                    <a:lnTo>
                      <a:pt x="428" y="3006"/>
                    </a:lnTo>
                    <a:lnTo>
                      <a:pt x="378" y="3133"/>
                    </a:lnTo>
                    <a:lnTo>
                      <a:pt x="326" y="3263"/>
                    </a:lnTo>
                    <a:lnTo>
                      <a:pt x="279" y="3392"/>
                    </a:lnTo>
                    <a:lnTo>
                      <a:pt x="230" y="3529"/>
                    </a:lnTo>
                    <a:lnTo>
                      <a:pt x="183" y="3665"/>
                    </a:lnTo>
                    <a:lnTo>
                      <a:pt x="137" y="3804"/>
                    </a:lnTo>
                    <a:lnTo>
                      <a:pt x="90" y="3943"/>
                    </a:lnTo>
                    <a:lnTo>
                      <a:pt x="47" y="4089"/>
                    </a:lnTo>
                    <a:lnTo>
                      <a:pt x="0" y="4237"/>
                    </a:lnTo>
                    <a:lnTo>
                      <a:pt x="20" y="4243"/>
                    </a:lnTo>
                    <a:lnTo>
                      <a:pt x="65" y="4096"/>
                    </a:lnTo>
                    <a:lnTo>
                      <a:pt x="108" y="3949"/>
                    </a:lnTo>
                    <a:lnTo>
                      <a:pt x="155" y="3810"/>
                    </a:lnTo>
                    <a:lnTo>
                      <a:pt x="202" y="3671"/>
                    </a:lnTo>
                    <a:lnTo>
                      <a:pt x="248" y="3535"/>
                    </a:lnTo>
                    <a:lnTo>
                      <a:pt x="298" y="3398"/>
                    </a:lnTo>
                    <a:lnTo>
                      <a:pt x="344" y="3269"/>
                    </a:lnTo>
                    <a:lnTo>
                      <a:pt x="396" y="3139"/>
                    </a:lnTo>
                    <a:lnTo>
                      <a:pt x="446" y="3012"/>
                    </a:lnTo>
                    <a:lnTo>
                      <a:pt x="498" y="2885"/>
                    </a:lnTo>
                    <a:lnTo>
                      <a:pt x="551" y="2759"/>
                    </a:lnTo>
                    <a:lnTo>
                      <a:pt x="606" y="2635"/>
                    </a:lnTo>
                    <a:lnTo>
                      <a:pt x="663" y="2510"/>
                    </a:lnTo>
                    <a:lnTo>
                      <a:pt x="722" y="2387"/>
                    </a:lnTo>
                    <a:lnTo>
                      <a:pt x="781" y="2267"/>
                    </a:lnTo>
                    <a:lnTo>
                      <a:pt x="845" y="2143"/>
                    </a:lnTo>
                    <a:lnTo>
                      <a:pt x="908" y="2018"/>
                    </a:lnTo>
                    <a:lnTo>
                      <a:pt x="975" y="1895"/>
                    </a:lnTo>
                    <a:lnTo>
                      <a:pt x="1043" y="1771"/>
                    </a:lnTo>
                    <a:lnTo>
                      <a:pt x="1114" y="1651"/>
                    </a:lnTo>
                    <a:lnTo>
                      <a:pt x="1189" y="1526"/>
                    </a:lnTo>
                    <a:lnTo>
                      <a:pt x="1263" y="1400"/>
                    </a:lnTo>
                    <a:lnTo>
                      <a:pt x="1343" y="1269"/>
                    </a:lnTo>
                    <a:lnTo>
                      <a:pt x="1424" y="1140"/>
                    </a:lnTo>
                    <a:lnTo>
                      <a:pt x="1510" y="1010"/>
                    </a:lnTo>
                    <a:lnTo>
                      <a:pt x="1598" y="873"/>
                    </a:lnTo>
                    <a:lnTo>
                      <a:pt x="1690" y="737"/>
                    </a:lnTo>
                    <a:lnTo>
                      <a:pt x="1783" y="598"/>
                    </a:lnTo>
                    <a:lnTo>
                      <a:pt x="1882" y="459"/>
                    </a:lnTo>
                    <a:lnTo>
                      <a:pt x="1984" y="314"/>
                    </a:lnTo>
                    <a:lnTo>
                      <a:pt x="2090" y="165"/>
                    </a:lnTo>
                    <a:lnTo>
                      <a:pt x="2198" y="12"/>
                    </a:lnTo>
                    <a:lnTo>
                      <a:pt x="2179" y="0"/>
                    </a:lnTo>
                    <a:lnTo>
                      <a:pt x="2198" y="12"/>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29" name="Freeform 11"/>
              <p:cNvSpPr>
                <a:spLocks/>
              </p:cNvSpPr>
              <p:nvPr/>
            </p:nvSpPr>
            <p:spPr bwMode="auto">
              <a:xfrm>
                <a:off x="4283" y="2264"/>
                <a:ext cx="671" cy="1393"/>
              </a:xfrm>
              <a:custGeom>
                <a:avLst/>
                <a:gdLst>
                  <a:gd name="T0" fmla="*/ 19 w 2015"/>
                  <a:gd name="T1" fmla="*/ 4179 h 4179"/>
                  <a:gd name="T2" fmla="*/ 78 w 2015"/>
                  <a:gd name="T3" fmla="*/ 3922 h 4179"/>
                  <a:gd name="T4" fmla="*/ 152 w 2015"/>
                  <a:gd name="T5" fmla="*/ 3663 h 4179"/>
                  <a:gd name="T6" fmla="*/ 239 w 2015"/>
                  <a:gd name="T7" fmla="*/ 3398 h 4179"/>
                  <a:gd name="T8" fmla="*/ 337 w 2015"/>
                  <a:gd name="T9" fmla="*/ 3133 h 4179"/>
                  <a:gd name="T10" fmla="*/ 446 w 2015"/>
                  <a:gd name="T11" fmla="*/ 2863 h 4179"/>
                  <a:gd name="T12" fmla="*/ 566 w 2015"/>
                  <a:gd name="T13" fmla="*/ 2598 h 4179"/>
                  <a:gd name="T14" fmla="*/ 694 w 2015"/>
                  <a:gd name="T15" fmla="*/ 2328 h 4179"/>
                  <a:gd name="T16" fmla="*/ 829 w 2015"/>
                  <a:gd name="T17" fmla="*/ 2059 h 4179"/>
                  <a:gd name="T18" fmla="*/ 972 w 2015"/>
                  <a:gd name="T19" fmla="*/ 1792 h 4179"/>
                  <a:gd name="T20" fmla="*/ 1117 w 2015"/>
                  <a:gd name="T21" fmla="*/ 1526 h 4179"/>
                  <a:gd name="T22" fmla="*/ 1266 w 2015"/>
                  <a:gd name="T23" fmla="*/ 1263 h 4179"/>
                  <a:gd name="T24" fmla="*/ 1417 w 2015"/>
                  <a:gd name="T25" fmla="*/ 1006 h 4179"/>
                  <a:gd name="T26" fmla="*/ 1570 w 2015"/>
                  <a:gd name="T27" fmla="*/ 749 h 4179"/>
                  <a:gd name="T28" fmla="*/ 1721 w 2015"/>
                  <a:gd name="T29" fmla="*/ 499 h 4179"/>
                  <a:gd name="T30" fmla="*/ 1870 w 2015"/>
                  <a:gd name="T31" fmla="*/ 255 h 4179"/>
                  <a:gd name="T32" fmla="*/ 2015 w 2015"/>
                  <a:gd name="T33" fmla="*/ 12 h 4179"/>
                  <a:gd name="T34" fmla="*/ 1996 w 2015"/>
                  <a:gd name="T35" fmla="*/ 0 h 4179"/>
                  <a:gd name="T36" fmla="*/ 1851 w 2015"/>
                  <a:gd name="T37" fmla="*/ 242 h 4179"/>
                  <a:gd name="T38" fmla="*/ 1702 w 2015"/>
                  <a:gd name="T39" fmla="*/ 487 h 4179"/>
                  <a:gd name="T40" fmla="*/ 1551 w 2015"/>
                  <a:gd name="T41" fmla="*/ 737 h 4179"/>
                  <a:gd name="T42" fmla="*/ 1399 w 2015"/>
                  <a:gd name="T43" fmla="*/ 994 h 4179"/>
                  <a:gd name="T44" fmla="*/ 1247 w 2015"/>
                  <a:gd name="T45" fmla="*/ 1257 h 4179"/>
                  <a:gd name="T46" fmla="*/ 1099 w 2015"/>
                  <a:gd name="T47" fmla="*/ 1520 h 4179"/>
                  <a:gd name="T48" fmla="*/ 953 w 2015"/>
                  <a:gd name="T49" fmla="*/ 1786 h 4179"/>
                  <a:gd name="T50" fmla="*/ 811 w 2015"/>
                  <a:gd name="T51" fmla="*/ 2053 h 4179"/>
                  <a:gd name="T52" fmla="*/ 674 w 2015"/>
                  <a:gd name="T53" fmla="*/ 2322 h 4179"/>
                  <a:gd name="T54" fmla="*/ 548 w 2015"/>
                  <a:gd name="T55" fmla="*/ 2591 h 4179"/>
                  <a:gd name="T56" fmla="*/ 427 w 2015"/>
                  <a:gd name="T57" fmla="*/ 2857 h 4179"/>
                  <a:gd name="T58" fmla="*/ 319 w 2015"/>
                  <a:gd name="T59" fmla="*/ 3127 h 4179"/>
                  <a:gd name="T60" fmla="*/ 219 w 2015"/>
                  <a:gd name="T61" fmla="*/ 3392 h 4179"/>
                  <a:gd name="T62" fmla="*/ 133 w 2015"/>
                  <a:gd name="T63" fmla="*/ 3655 h 4179"/>
                  <a:gd name="T64" fmla="*/ 59 w 2015"/>
                  <a:gd name="T65" fmla="*/ 3922 h 4179"/>
                  <a:gd name="T66" fmla="*/ 0 w 2015"/>
                  <a:gd name="T67" fmla="*/ 4179 h 4179"/>
                  <a:gd name="T68" fmla="*/ 19 w 2015"/>
                  <a:gd name="T69" fmla="*/ 4179 h 41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15"/>
                  <a:gd name="T106" fmla="*/ 0 h 4179"/>
                  <a:gd name="T107" fmla="*/ 2015 w 2015"/>
                  <a:gd name="T108" fmla="*/ 4179 h 41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15" h="4179">
                    <a:moveTo>
                      <a:pt x="19" y="4179"/>
                    </a:moveTo>
                    <a:lnTo>
                      <a:pt x="78" y="3922"/>
                    </a:lnTo>
                    <a:lnTo>
                      <a:pt x="152" y="3663"/>
                    </a:lnTo>
                    <a:lnTo>
                      <a:pt x="239" y="3398"/>
                    </a:lnTo>
                    <a:lnTo>
                      <a:pt x="337" y="3133"/>
                    </a:lnTo>
                    <a:lnTo>
                      <a:pt x="446" y="2863"/>
                    </a:lnTo>
                    <a:lnTo>
                      <a:pt x="566" y="2598"/>
                    </a:lnTo>
                    <a:lnTo>
                      <a:pt x="694" y="2328"/>
                    </a:lnTo>
                    <a:lnTo>
                      <a:pt x="829" y="2059"/>
                    </a:lnTo>
                    <a:lnTo>
                      <a:pt x="972" y="1792"/>
                    </a:lnTo>
                    <a:lnTo>
                      <a:pt x="1117" y="1526"/>
                    </a:lnTo>
                    <a:lnTo>
                      <a:pt x="1266" y="1263"/>
                    </a:lnTo>
                    <a:lnTo>
                      <a:pt x="1417" y="1006"/>
                    </a:lnTo>
                    <a:lnTo>
                      <a:pt x="1570" y="749"/>
                    </a:lnTo>
                    <a:lnTo>
                      <a:pt x="1721" y="499"/>
                    </a:lnTo>
                    <a:lnTo>
                      <a:pt x="1870" y="255"/>
                    </a:lnTo>
                    <a:lnTo>
                      <a:pt x="2015" y="12"/>
                    </a:lnTo>
                    <a:lnTo>
                      <a:pt x="1996" y="0"/>
                    </a:lnTo>
                    <a:lnTo>
                      <a:pt x="1851" y="242"/>
                    </a:lnTo>
                    <a:lnTo>
                      <a:pt x="1702" y="487"/>
                    </a:lnTo>
                    <a:lnTo>
                      <a:pt x="1551" y="737"/>
                    </a:lnTo>
                    <a:lnTo>
                      <a:pt x="1399" y="994"/>
                    </a:lnTo>
                    <a:lnTo>
                      <a:pt x="1247" y="1257"/>
                    </a:lnTo>
                    <a:lnTo>
                      <a:pt x="1099" y="1520"/>
                    </a:lnTo>
                    <a:lnTo>
                      <a:pt x="953" y="1786"/>
                    </a:lnTo>
                    <a:lnTo>
                      <a:pt x="811" y="2053"/>
                    </a:lnTo>
                    <a:lnTo>
                      <a:pt x="674" y="2322"/>
                    </a:lnTo>
                    <a:lnTo>
                      <a:pt x="548" y="2591"/>
                    </a:lnTo>
                    <a:lnTo>
                      <a:pt x="427" y="2857"/>
                    </a:lnTo>
                    <a:lnTo>
                      <a:pt x="319" y="3127"/>
                    </a:lnTo>
                    <a:lnTo>
                      <a:pt x="219" y="3392"/>
                    </a:lnTo>
                    <a:lnTo>
                      <a:pt x="133" y="3655"/>
                    </a:lnTo>
                    <a:lnTo>
                      <a:pt x="59" y="3922"/>
                    </a:lnTo>
                    <a:lnTo>
                      <a:pt x="0" y="4179"/>
                    </a:lnTo>
                    <a:lnTo>
                      <a:pt x="19" y="4179"/>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0" name="Freeform 12"/>
              <p:cNvSpPr>
                <a:spLocks/>
              </p:cNvSpPr>
              <p:nvPr/>
            </p:nvSpPr>
            <p:spPr bwMode="auto">
              <a:xfrm>
                <a:off x="4209" y="3657"/>
                <a:ext cx="80" cy="314"/>
              </a:xfrm>
              <a:custGeom>
                <a:avLst/>
                <a:gdLst>
                  <a:gd name="T0" fmla="*/ 18 w 241"/>
                  <a:gd name="T1" fmla="*/ 944 h 944"/>
                  <a:gd name="T2" fmla="*/ 18 w 241"/>
                  <a:gd name="T3" fmla="*/ 938 h 944"/>
                  <a:gd name="T4" fmla="*/ 241 w 241"/>
                  <a:gd name="T5" fmla="*/ 0 h 944"/>
                  <a:gd name="T6" fmla="*/ 222 w 241"/>
                  <a:gd name="T7" fmla="*/ 0 h 944"/>
                  <a:gd name="T8" fmla="*/ 0 w 241"/>
                  <a:gd name="T9" fmla="*/ 938 h 944"/>
                  <a:gd name="T10" fmla="*/ 0 w 241"/>
                  <a:gd name="T11" fmla="*/ 931 h 944"/>
                  <a:gd name="T12" fmla="*/ 18 w 241"/>
                  <a:gd name="T13" fmla="*/ 944 h 944"/>
                  <a:gd name="T14" fmla="*/ 18 w 241"/>
                  <a:gd name="T15" fmla="*/ 941 h 944"/>
                  <a:gd name="T16" fmla="*/ 18 w 241"/>
                  <a:gd name="T17" fmla="*/ 938 h 944"/>
                  <a:gd name="T18" fmla="*/ 18 w 241"/>
                  <a:gd name="T19" fmla="*/ 944 h 9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1"/>
                  <a:gd name="T31" fmla="*/ 0 h 944"/>
                  <a:gd name="T32" fmla="*/ 241 w 241"/>
                  <a:gd name="T33" fmla="*/ 944 h 9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1" h="944">
                    <a:moveTo>
                      <a:pt x="18" y="944"/>
                    </a:moveTo>
                    <a:lnTo>
                      <a:pt x="18" y="938"/>
                    </a:lnTo>
                    <a:lnTo>
                      <a:pt x="241" y="0"/>
                    </a:lnTo>
                    <a:lnTo>
                      <a:pt x="222" y="0"/>
                    </a:lnTo>
                    <a:lnTo>
                      <a:pt x="0" y="938"/>
                    </a:lnTo>
                    <a:lnTo>
                      <a:pt x="0" y="931"/>
                    </a:lnTo>
                    <a:lnTo>
                      <a:pt x="18" y="944"/>
                    </a:lnTo>
                    <a:lnTo>
                      <a:pt x="18" y="941"/>
                    </a:lnTo>
                    <a:lnTo>
                      <a:pt x="18" y="938"/>
                    </a:lnTo>
                    <a:lnTo>
                      <a:pt x="18" y="944"/>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1" name="Freeform 13"/>
              <p:cNvSpPr>
                <a:spLocks/>
              </p:cNvSpPr>
              <p:nvPr/>
            </p:nvSpPr>
            <p:spPr bwMode="auto">
              <a:xfrm>
                <a:off x="4063" y="3967"/>
                <a:ext cx="152" cy="197"/>
              </a:xfrm>
              <a:custGeom>
                <a:avLst/>
                <a:gdLst>
                  <a:gd name="T0" fmla="*/ 18 w 455"/>
                  <a:gd name="T1" fmla="*/ 533 h 592"/>
                  <a:gd name="T2" fmla="*/ 37 w 455"/>
                  <a:gd name="T3" fmla="*/ 543 h 592"/>
                  <a:gd name="T4" fmla="*/ 455 w 455"/>
                  <a:gd name="T5" fmla="*/ 13 h 592"/>
                  <a:gd name="T6" fmla="*/ 437 w 455"/>
                  <a:gd name="T7" fmla="*/ 0 h 592"/>
                  <a:gd name="T8" fmla="*/ 18 w 455"/>
                  <a:gd name="T9" fmla="*/ 529 h 592"/>
                  <a:gd name="T10" fmla="*/ 37 w 455"/>
                  <a:gd name="T11" fmla="*/ 539 h 592"/>
                  <a:gd name="T12" fmla="*/ 18 w 455"/>
                  <a:gd name="T13" fmla="*/ 533 h 592"/>
                  <a:gd name="T14" fmla="*/ 0 w 455"/>
                  <a:gd name="T15" fmla="*/ 592 h 592"/>
                  <a:gd name="T16" fmla="*/ 37 w 455"/>
                  <a:gd name="T17" fmla="*/ 543 h 592"/>
                  <a:gd name="T18" fmla="*/ 18 w 455"/>
                  <a:gd name="T19" fmla="*/ 533 h 5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5"/>
                  <a:gd name="T31" fmla="*/ 0 h 592"/>
                  <a:gd name="T32" fmla="*/ 455 w 455"/>
                  <a:gd name="T33" fmla="*/ 592 h 5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5" h="592">
                    <a:moveTo>
                      <a:pt x="18" y="533"/>
                    </a:moveTo>
                    <a:lnTo>
                      <a:pt x="37" y="543"/>
                    </a:lnTo>
                    <a:lnTo>
                      <a:pt x="455" y="13"/>
                    </a:lnTo>
                    <a:lnTo>
                      <a:pt x="437" y="0"/>
                    </a:lnTo>
                    <a:lnTo>
                      <a:pt x="18" y="529"/>
                    </a:lnTo>
                    <a:lnTo>
                      <a:pt x="37" y="539"/>
                    </a:lnTo>
                    <a:lnTo>
                      <a:pt x="18" y="533"/>
                    </a:lnTo>
                    <a:lnTo>
                      <a:pt x="0" y="592"/>
                    </a:lnTo>
                    <a:lnTo>
                      <a:pt x="37" y="543"/>
                    </a:lnTo>
                    <a:lnTo>
                      <a:pt x="18" y="533"/>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2" name="Freeform 14"/>
              <p:cNvSpPr>
                <a:spLocks/>
              </p:cNvSpPr>
              <p:nvPr/>
            </p:nvSpPr>
            <p:spPr bwMode="auto">
              <a:xfrm>
                <a:off x="4069" y="3676"/>
                <a:ext cx="159" cy="471"/>
              </a:xfrm>
              <a:custGeom>
                <a:avLst/>
                <a:gdLst>
                  <a:gd name="T0" fmla="*/ 458 w 478"/>
                  <a:gd name="T1" fmla="*/ 0 h 1412"/>
                  <a:gd name="T2" fmla="*/ 0 w 478"/>
                  <a:gd name="T3" fmla="*/ 1406 h 1412"/>
                  <a:gd name="T4" fmla="*/ 19 w 478"/>
                  <a:gd name="T5" fmla="*/ 1412 h 1412"/>
                  <a:gd name="T6" fmla="*/ 478 w 478"/>
                  <a:gd name="T7" fmla="*/ 6 h 1412"/>
                  <a:gd name="T8" fmla="*/ 458 w 478"/>
                  <a:gd name="T9" fmla="*/ 0 h 1412"/>
                  <a:gd name="T10" fmla="*/ 0 60000 65536"/>
                  <a:gd name="T11" fmla="*/ 0 60000 65536"/>
                  <a:gd name="T12" fmla="*/ 0 60000 65536"/>
                  <a:gd name="T13" fmla="*/ 0 60000 65536"/>
                  <a:gd name="T14" fmla="*/ 0 60000 65536"/>
                  <a:gd name="T15" fmla="*/ 0 w 478"/>
                  <a:gd name="T16" fmla="*/ 0 h 1412"/>
                  <a:gd name="T17" fmla="*/ 478 w 478"/>
                  <a:gd name="T18" fmla="*/ 1412 h 1412"/>
                </a:gdLst>
                <a:ahLst/>
                <a:cxnLst>
                  <a:cxn ang="T10">
                    <a:pos x="T0" y="T1"/>
                  </a:cxn>
                  <a:cxn ang="T11">
                    <a:pos x="T2" y="T3"/>
                  </a:cxn>
                  <a:cxn ang="T12">
                    <a:pos x="T4" y="T5"/>
                  </a:cxn>
                  <a:cxn ang="T13">
                    <a:pos x="T6" y="T7"/>
                  </a:cxn>
                  <a:cxn ang="T14">
                    <a:pos x="T8" y="T9"/>
                  </a:cxn>
                </a:cxnLst>
                <a:rect l="T15" t="T16" r="T17" b="T18"/>
                <a:pathLst>
                  <a:path w="478" h="1412">
                    <a:moveTo>
                      <a:pt x="458" y="0"/>
                    </a:moveTo>
                    <a:lnTo>
                      <a:pt x="0" y="1406"/>
                    </a:lnTo>
                    <a:lnTo>
                      <a:pt x="19" y="1412"/>
                    </a:lnTo>
                    <a:lnTo>
                      <a:pt x="478" y="6"/>
                    </a:lnTo>
                    <a:lnTo>
                      <a:pt x="458" y="0"/>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3" name="Freeform 15"/>
              <p:cNvSpPr>
                <a:spLocks/>
              </p:cNvSpPr>
              <p:nvPr/>
            </p:nvSpPr>
            <p:spPr bwMode="auto">
              <a:xfrm>
                <a:off x="4131" y="2018"/>
                <a:ext cx="1001" cy="1663"/>
              </a:xfrm>
              <a:custGeom>
                <a:avLst/>
                <a:gdLst>
                  <a:gd name="T0" fmla="*/ 2445 w 3002"/>
                  <a:gd name="T1" fmla="*/ 217 h 4989"/>
                  <a:gd name="T2" fmla="*/ 1823 w 3002"/>
                  <a:gd name="T3" fmla="*/ 684 h 4989"/>
                  <a:gd name="T4" fmla="*/ 1297 w 3002"/>
                  <a:gd name="T5" fmla="*/ 1299 h 4989"/>
                  <a:gd name="T6" fmla="*/ 866 w 3002"/>
                  <a:gd name="T7" fmla="*/ 1990 h 4989"/>
                  <a:gd name="T8" fmla="*/ 527 w 3002"/>
                  <a:gd name="T9" fmla="*/ 2693 h 4989"/>
                  <a:gd name="T10" fmla="*/ 272 w 3002"/>
                  <a:gd name="T11" fmla="*/ 3340 h 4989"/>
                  <a:gd name="T12" fmla="*/ 102 w 3002"/>
                  <a:gd name="T13" fmla="*/ 3860 h 4989"/>
                  <a:gd name="T14" fmla="*/ 12 w 3002"/>
                  <a:gd name="T15" fmla="*/ 4191 h 4989"/>
                  <a:gd name="T16" fmla="*/ 155 w 3002"/>
                  <a:gd name="T17" fmla="*/ 4528 h 4989"/>
                  <a:gd name="T18" fmla="*/ 245 w 3002"/>
                  <a:gd name="T19" fmla="*/ 4891 h 4989"/>
                  <a:gd name="T20" fmla="*/ 455 w 3002"/>
                  <a:gd name="T21" fmla="*/ 4469 h 4989"/>
                  <a:gd name="T22" fmla="*/ 672 w 3002"/>
                  <a:gd name="T23" fmla="*/ 3885 h 4989"/>
                  <a:gd name="T24" fmla="*/ 870 w 3002"/>
                  <a:gd name="T25" fmla="*/ 3389 h 4989"/>
                  <a:gd name="T26" fmla="*/ 1074 w 3002"/>
                  <a:gd name="T27" fmla="*/ 2946 h 4989"/>
                  <a:gd name="T28" fmla="*/ 1300 w 3002"/>
                  <a:gd name="T29" fmla="*/ 2510 h 4989"/>
                  <a:gd name="T30" fmla="*/ 1576 w 3002"/>
                  <a:gd name="T31" fmla="*/ 2048 h 4989"/>
                  <a:gd name="T32" fmla="*/ 1919 w 3002"/>
                  <a:gd name="T33" fmla="*/ 1523 h 4989"/>
                  <a:gd name="T34" fmla="*/ 2352 w 3002"/>
                  <a:gd name="T35" fmla="*/ 895 h 4989"/>
                  <a:gd name="T36" fmla="*/ 2250 w 3002"/>
                  <a:gd name="T37" fmla="*/ 1095 h 4989"/>
                  <a:gd name="T38" fmla="*/ 1937 w 3002"/>
                  <a:gd name="T39" fmla="*/ 1613 h 4989"/>
                  <a:gd name="T40" fmla="*/ 1631 w 3002"/>
                  <a:gd name="T41" fmla="*/ 2142 h 4989"/>
                  <a:gd name="T42" fmla="*/ 1337 w 3002"/>
                  <a:gd name="T43" fmla="*/ 2677 h 4989"/>
                  <a:gd name="T44" fmla="*/ 1068 w 3002"/>
                  <a:gd name="T45" fmla="*/ 3219 h 4989"/>
                  <a:gd name="T46" fmla="*/ 827 w 3002"/>
                  <a:gd name="T47" fmla="*/ 3767 h 4989"/>
                  <a:gd name="T48" fmla="*/ 629 w 3002"/>
                  <a:gd name="T49" fmla="*/ 4311 h 4989"/>
                  <a:gd name="T50" fmla="*/ 480 w 3002"/>
                  <a:gd name="T51" fmla="*/ 4853 h 4989"/>
                  <a:gd name="T52" fmla="*/ 576 w 3002"/>
                  <a:gd name="T53" fmla="*/ 4893 h 4989"/>
                  <a:gd name="T54" fmla="*/ 790 w 3002"/>
                  <a:gd name="T55" fmla="*/ 4819 h 4989"/>
                  <a:gd name="T56" fmla="*/ 1019 w 3002"/>
                  <a:gd name="T57" fmla="*/ 4785 h 4989"/>
                  <a:gd name="T58" fmla="*/ 1225 w 3002"/>
                  <a:gd name="T59" fmla="*/ 4775 h 4989"/>
                  <a:gd name="T60" fmla="*/ 1547 w 3002"/>
                  <a:gd name="T61" fmla="*/ 4342 h 4989"/>
                  <a:gd name="T62" fmla="*/ 1829 w 3002"/>
                  <a:gd name="T63" fmla="*/ 3782 h 4989"/>
                  <a:gd name="T64" fmla="*/ 2052 w 3002"/>
                  <a:gd name="T65" fmla="*/ 3262 h 4989"/>
                  <a:gd name="T66" fmla="*/ 2256 w 3002"/>
                  <a:gd name="T67" fmla="*/ 2791 h 4989"/>
                  <a:gd name="T68" fmla="*/ 2408 w 3002"/>
                  <a:gd name="T69" fmla="*/ 2476 h 4989"/>
                  <a:gd name="T70" fmla="*/ 2538 w 3002"/>
                  <a:gd name="T71" fmla="*/ 2176 h 4989"/>
                  <a:gd name="T72" fmla="*/ 2476 w 3002"/>
                  <a:gd name="T73" fmla="*/ 2093 h 4989"/>
                  <a:gd name="T74" fmla="*/ 2309 w 3002"/>
                  <a:gd name="T75" fmla="*/ 2036 h 4989"/>
                  <a:gd name="T76" fmla="*/ 2133 w 3002"/>
                  <a:gd name="T77" fmla="*/ 1984 h 4989"/>
                  <a:gd name="T78" fmla="*/ 1980 w 3002"/>
                  <a:gd name="T79" fmla="*/ 1978 h 4989"/>
                  <a:gd name="T80" fmla="*/ 2027 w 3002"/>
                  <a:gd name="T81" fmla="*/ 1922 h 4989"/>
                  <a:gd name="T82" fmla="*/ 2207 w 3002"/>
                  <a:gd name="T83" fmla="*/ 1891 h 4989"/>
                  <a:gd name="T84" fmla="*/ 2429 w 3002"/>
                  <a:gd name="T85" fmla="*/ 1882 h 4989"/>
                  <a:gd name="T86" fmla="*/ 2656 w 3002"/>
                  <a:gd name="T87" fmla="*/ 1850 h 4989"/>
                  <a:gd name="T88" fmla="*/ 2786 w 3002"/>
                  <a:gd name="T89" fmla="*/ 1631 h 4989"/>
                  <a:gd name="T90" fmla="*/ 2878 w 3002"/>
                  <a:gd name="T91" fmla="*/ 1299 h 4989"/>
                  <a:gd name="T92" fmla="*/ 2804 w 3002"/>
                  <a:gd name="T93" fmla="*/ 1201 h 4989"/>
                  <a:gd name="T94" fmla="*/ 2649 w 3002"/>
                  <a:gd name="T95" fmla="*/ 1201 h 4989"/>
                  <a:gd name="T96" fmla="*/ 2494 w 3002"/>
                  <a:gd name="T97" fmla="*/ 1207 h 4989"/>
                  <a:gd name="T98" fmla="*/ 2352 w 3002"/>
                  <a:gd name="T99" fmla="*/ 1217 h 4989"/>
                  <a:gd name="T100" fmla="*/ 2429 w 3002"/>
                  <a:gd name="T101" fmla="*/ 1154 h 4989"/>
                  <a:gd name="T102" fmla="*/ 2594 w 3002"/>
                  <a:gd name="T103" fmla="*/ 1095 h 4989"/>
                  <a:gd name="T104" fmla="*/ 2764 w 3002"/>
                  <a:gd name="T105" fmla="*/ 1056 h 4989"/>
                  <a:gd name="T106" fmla="*/ 2925 w 3002"/>
                  <a:gd name="T107" fmla="*/ 1015 h 4989"/>
                  <a:gd name="T108" fmla="*/ 3002 w 3002"/>
                  <a:gd name="T109" fmla="*/ 313 h 49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02"/>
                  <a:gd name="T166" fmla="*/ 0 h 4989"/>
                  <a:gd name="T167" fmla="*/ 3002 w 3002"/>
                  <a:gd name="T168" fmla="*/ 4989 h 49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02" h="4989">
                    <a:moveTo>
                      <a:pt x="2978" y="0"/>
                    </a:moveTo>
                    <a:lnTo>
                      <a:pt x="2792" y="56"/>
                    </a:lnTo>
                    <a:lnTo>
                      <a:pt x="2615" y="130"/>
                    </a:lnTo>
                    <a:lnTo>
                      <a:pt x="2445" y="217"/>
                    </a:lnTo>
                    <a:lnTo>
                      <a:pt x="2278" y="315"/>
                    </a:lnTo>
                    <a:lnTo>
                      <a:pt x="2120" y="427"/>
                    </a:lnTo>
                    <a:lnTo>
                      <a:pt x="1968" y="550"/>
                    </a:lnTo>
                    <a:lnTo>
                      <a:pt x="1823" y="684"/>
                    </a:lnTo>
                    <a:lnTo>
                      <a:pt x="1680" y="826"/>
                    </a:lnTo>
                    <a:lnTo>
                      <a:pt x="1547" y="978"/>
                    </a:lnTo>
                    <a:lnTo>
                      <a:pt x="1421" y="1136"/>
                    </a:lnTo>
                    <a:lnTo>
                      <a:pt x="1297" y="1299"/>
                    </a:lnTo>
                    <a:lnTo>
                      <a:pt x="1182" y="1467"/>
                    </a:lnTo>
                    <a:lnTo>
                      <a:pt x="1071" y="1640"/>
                    </a:lnTo>
                    <a:lnTo>
                      <a:pt x="966" y="1813"/>
                    </a:lnTo>
                    <a:lnTo>
                      <a:pt x="866" y="1990"/>
                    </a:lnTo>
                    <a:lnTo>
                      <a:pt x="774" y="2166"/>
                    </a:lnTo>
                    <a:lnTo>
                      <a:pt x="688" y="2346"/>
                    </a:lnTo>
                    <a:lnTo>
                      <a:pt x="604" y="2519"/>
                    </a:lnTo>
                    <a:lnTo>
                      <a:pt x="527" y="2693"/>
                    </a:lnTo>
                    <a:lnTo>
                      <a:pt x="455" y="2863"/>
                    </a:lnTo>
                    <a:lnTo>
                      <a:pt x="390" y="3027"/>
                    </a:lnTo>
                    <a:lnTo>
                      <a:pt x="328" y="3185"/>
                    </a:lnTo>
                    <a:lnTo>
                      <a:pt x="272" y="3340"/>
                    </a:lnTo>
                    <a:lnTo>
                      <a:pt x="223" y="3481"/>
                    </a:lnTo>
                    <a:lnTo>
                      <a:pt x="180" y="3618"/>
                    </a:lnTo>
                    <a:lnTo>
                      <a:pt x="139" y="3746"/>
                    </a:lnTo>
                    <a:lnTo>
                      <a:pt x="102" y="3860"/>
                    </a:lnTo>
                    <a:lnTo>
                      <a:pt x="71" y="3962"/>
                    </a:lnTo>
                    <a:lnTo>
                      <a:pt x="47" y="4052"/>
                    </a:lnTo>
                    <a:lnTo>
                      <a:pt x="27" y="4128"/>
                    </a:lnTo>
                    <a:lnTo>
                      <a:pt x="12" y="4191"/>
                    </a:lnTo>
                    <a:lnTo>
                      <a:pt x="0" y="4234"/>
                    </a:lnTo>
                    <a:lnTo>
                      <a:pt x="65" y="4340"/>
                    </a:lnTo>
                    <a:lnTo>
                      <a:pt x="115" y="4436"/>
                    </a:lnTo>
                    <a:lnTo>
                      <a:pt x="155" y="4528"/>
                    </a:lnTo>
                    <a:lnTo>
                      <a:pt x="182" y="4618"/>
                    </a:lnTo>
                    <a:lnTo>
                      <a:pt x="204" y="4705"/>
                    </a:lnTo>
                    <a:lnTo>
                      <a:pt x="226" y="4797"/>
                    </a:lnTo>
                    <a:lnTo>
                      <a:pt x="245" y="4891"/>
                    </a:lnTo>
                    <a:lnTo>
                      <a:pt x="266" y="4989"/>
                    </a:lnTo>
                    <a:lnTo>
                      <a:pt x="331" y="4807"/>
                    </a:lnTo>
                    <a:lnTo>
                      <a:pt x="396" y="4634"/>
                    </a:lnTo>
                    <a:lnTo>
                      <a:pt x="455" y="4469"/>
                    </a:lnTo>
                    <a:lnTo>
                      <a:pt x="511" y="4314"/>
                    </a:lnTo>
                    <a:lnTo>
                      <a:pt x="566" y="4163"/>
                    </a:lnTo>
                    <a:lnTo>
                      <a:pt x="619" y="4020"/>
                    </a:lnTo>
                    <a:lnTo>
                      <a:pt x="672" y="3885"/>
                    </a:lnTo>
                    <a:lnTo>
                      <a:pt x="721" y="3754"/>
                    </a:lnTo>
                    <a:lnTo>
                      <a:pt x="774" y="3630"/>
                    </a:lnTo>
                    <a:lnTo>
                      <a:pt x="820" y="3507"/>
                    </a:lnTo>
                    <a:lnTo>
                      <a:pt x="870" y="3389"/>
                    </a:lnTo>
                    <a:lnTo>
                      <a:pt x="919" y="3275"/>
                    </a:lnTo>
                    <a:lnTo>
                      <a:pt x="968" y="3163"/>
                    </a:lnTo>
                    <a:lnTo>
                      <a:pt x="1021" y="3055"/>
                    </a:lnTo>
                    <a:lnTo>
                      <a:pt x="1074" y="2946"/>
                    </a:lnTo>
                    <a:lnTo>
                      <a:pt x="1127" y="2838"/>
                    </a:lnTo>
                    <a:lnTo>
                      <a:pt x="1182" y="2730"/>
                    </a:lnTo>
                    <a:lnTo>
                      <a:pt x="1241" y="2622"/>
                    </a:lnTo>
                    <a:lnTo>
                      <a:pt x="1300" y="2510"/>
                    </a:lnTo>
                    <a:lnTo>
                      <a:pt x="1365" y="2399"/>
                    </a:lnTo>
                    <a:lnTo>
                      <a:pt x="1429" y="2287"/>
                    </a:lnTo>
                    <a:lnTo>
                      <a:pt x="1501" y="2170"/>
                    </a:lnTo>
                    <a:lnTo>
                      <a:pt x="1576" y="2048"/>
                    </a:lnTo>
                    <a:lnTo>
                      <a:pt x="1653" y="1925"/>
                    </a:lnTo>
                    <a:lnTo>
                      <a:pt x="1737" y="1799"/>
                    </a:lnTo>
                    <a:lnTo>
                      <a:pt x="1827" y="1665"/>
                    </a:lnTo>
                    <a:lnTo>
                      <a:pt x="1919" y="1523"/>
                    </a:lnTo>
                    <a:lnTo>
                      <a:pt x="2018" y="1377"/>
                    </a:lnTo>
                    <a:lnTo>
                      <a:pt x="2123" y="1226"/>
                    </a:lnTo>
                    <a:lnTo>
                      <a:pt x="2235" y="1062"/>
                    </a:lnTo>
                    <a:lnTo>
                      <a:pt x="2352" y="895"/>
                    </a:lnTo>
                    <a:lnTo>
                      <a:pt x="2480" y="715"/>
                    </a:lnTo>
                    <a:lnTo>
                      <a:pt x="2402" y="842"/>
                    </a:lnTo>
                    <a:lnTo>
                      <a:pt x="2327" y="966"/>
                    </a:lnTo>
                    <a:lnTo>
                      <a:pt x="2250" y="1095"/>
                    </a:lnTo>
                    <a:lnTo>
                      <a:pt x="2172" y="1223"/>
                    </a:lnTo>
                    <a:lnTo>
                      <a:pt x="2096" y="1352"/>
                    </a:lnTo>
                    <a:lnTo>
                      <a:pt x="2015" y="1483"/>
                    </a:lnTo>
                    <a:lnTo>
                      <a:pt x="1937" y="1613"/>
                    </a:lnTo>
                    <a:lnTo>
                      <a:pt x="1860" y="1742"/>
                    </a:lnTo>
                    <a:lnTo>
                      <a:pt x="1782" y="1876"/>
                    </a:lnTo>
                    <a:lnTo>
                      <a:pt x="1709" y="2009"/>
                    </a:lnTo>
                    <a:lnTo>
                      <a:pt x="1631" y="2142"/>
                    </a:lnTo>
                    <a:lnTo>
                      <a:pt x="1557" y="2275"/>
                    </a:lnTo>
                    <a:lnTo>
                      <a:pt x="1482" y="2408"/>
                    </a:lnTo>
                    <a:lnTo>
                      <a:pt x="1411" y="2540"/>
                    </a:lnTo>
                    <a:lnTo>
                      <a:pt x="1337" y="2677"/>
                    </a:lnTo>
                    <a:lnTo>
                      <a:pt x="1269" y="2813"/>
                    </a:lnTo>
                    <a:lnTo>
                      <a:pt x="1201" y="2950"/>
                    </a:lnTo>
                    <a:lnTo>
                      <a:pt x="1133" y="3083"/>
                    </a:lnTo>
                    <a:lnTo>
                      <a:pt x="1068" y="3219"/>
                    </a:lnTo>
                    <a:lnTo>
                      <a:pt x="1003" y="3355"/>
                    </a:lnTo>
                    <a:lnTo>
                      <a:pt x="944" y="3491"/>
                    </a:lnTo>
                    <a:lnTo>
                      <a:pt x="886" y="3628"/>
                    </a:lnTo>
                    <a:lnTo>
                      <a:pt x="827" y="3767"/>
                    </a:lnTo>
                    <a:lnTo>
                      <a:pt x="774" y="3903"/>
                    </a:lnTo>
                    <a:lnTo>
                      <a:pt x="721" y="4040"/>
                    </a:lnTo>
                    <a:lnTo>
                      <a:pt x="674" y="4175"/>
                    </a:lnTo>
                    <a:lnTo>
                      <a:pt x="629" y="4311"/>
                    </a:lnTo>
                    <a:lnTo>
                      <a:pt x="588" y="4448"/>
                    </a:lnTo>
                    <a:lnTo>
                      <a:pt x="548" y="4583"/>
                    </a:lnTo>
                    <a:lnTo>
                      <a:pt x="511" y="4720"/>
                    </a:lnTo>
                    <a:lnTo>
                      <a:pt x="480" y="4853"/>
                    </a:lnTo>
                    <a:lnTo>
                      <a:pt x="452" y="4989"/>
                    </a:lnTo>
                    <a:lnTo>
                      <a:pt x="490" y="4955"/>
                    </a:lnTo>
                    <a:lnTo>
                      <a:pt x="533" y="4921"/>
                    </a:lnTo>
                    <a:lnTo>
                      <a:pt x="576" y="4893"/>
                    </a:lnTo>
                    <a:lnTo>
                      <a:pt x="625" y="4871"/>
                    </a:lnTo>
                    <a:lnTo>
                      <a:pt x="678" y="4850"/>
                    </a:lnTo>
                    <a:lnTo>
                      <a:pt x="733" y="4834"/>
                    </a:lnTo>
                    <a:lnTo>
                      <a:pt x="790" y="4819"/>
                    </a:lnTo>
                    <a:lnTo>
                      <a:pt x="848" y="4807"/>
                    </a:lnTo>
                    <a:lnTo>
                      <a:pt x="904" y="4797"/>
                    </a:lnTo>
                    <a:lnTo>
                      <a:pt x="962" y="4791"/>
                    </a:lnTo>
                    <a:lnTo>
                      <a:pt x="1019" y="4785"/>
                    </a:lnTo>
                    <a:lnTo>
                      <a:pt x="1074" y="4781"/>
                    </a:lnTo>
                    <a:lnTo>
                      <a:pt x="1127" y="4779"/>
                    </a:lnTo>
                    <a:lnTo>
                      <a:pt x="1176" y="4775"/>
                    </a:lnTo>
                    <a:lnTo>
                      <a:pt x="1225" y="4775"/>
                    </a:lnTo>
                    <a:lnTo>
                      <a:pt x="1269" y="4775"/>
                    </a:lnTo>
                    <a:lnTo>
                      <a:pt x="1368" y="4630"/>
                    </a:lnTo>
                    <a:lnTo>
                      <a:pt x="1461" y="4487"/>
                    </a:lnTo>
                    <a:lnTo>
                      <a:pt x="1547" y="4342"/>
                    </a:lnTo>
                    <a:lnTo>
                      <a:pt x="1625" y="4200"/>
                    </a:lnTo>
                    <a:lnTo>
                      <a:pt x="1699" y="4061"/>
                    </a:lnTo>
                    <a:lnTo>
                      <a:pt x="1768" y="3922"/>
                    </a:lnTo>
                    <a:lnTo>
                      <a:pt x="1829" y="3782"/>
                    </a:lnTo>
                    <a:lnTo>
                      <a:pt x="1888" y="3650"/>
                    </a:lnTo>
                    <a:lnTo>
                      <a:pt x="1944" y="3516"/>
                    </a:lnTo>
                    <a:lnTo>
                      <a:pt x="2000" y="3385"/>
                    </a:lnTo>
                    <a:lnTo>
                      <a:pt x="2052" y="3262"/>
                    </a:lnTo>
                    <a:lnTo>
                      <a:pt x="2102" y="3138"/>
                    </a:lnTo>
                    <a:lnTo>
                      <a:pt x="2154" y="3018"/>
                    </a:lnTo>
                    <a:lnTo>
                      <a:pt x="2204" y="2903"/>
                    </a:lnTo>
                    <a:lnTo>
                      <a:pt x="2256" y="2791"/>
                    </a:lnTo>
                    <a:lnTo>
                      <a:pt x="2309" y="2687"/>
                    </a:lnTo>
                    <a:lnTo>
                      <a:pt x="2343" y="2622"/>
                    </a:lnTo>
                    <a:lnTo>
                      <a:pt x="2378" y="2554"/>
                    </a:lnTo>
                    <a:lnTo>
                      <a:pt x="2408" y="2476"/>
                    </a:lnTo>
                    <a:lnTo>
                      <a:pt x="2439" y="2399"/>
                    </a:lnTo>
                    <a:lnTo>
                      <a:pt x="2470" y="2321"/>
                    </a:lnTo>
                    <a:lnTo>
                      <a:pt x="2504" y="2244"/>
                    </a:lnTo>
                    <a:lnTo>
                      <a:pt x="2538" y="2176"/>
                    </a:lnTo>
                    <a:lnTo>
                      <a:pt x="2572" y="2111"/>
                    </a:lnTo>
                    <a:lnTo>
                      <a:pt x="2544" y="2107"/>
                    </a:lnTo>
                    <a:lnTo>
                      <a:pt x="2510" y="2101"/>
                    </a:lnTo>
                    <a:lnTo>
                      <a:pt x="2476" y="2093"/>
                    </a:lnTo>
                    <a:lnTo>
                      <a:pt x="2439" y="2080"/>
                    </a:lnTo>
                    <a:lnTo>
                      <a:pt x="2396" y="2068"/>
                    </a:lnTo>
                    <a:lnTo>
                      <a:pt x="2355" y="2052"/>
                    </a:lnTo>
                    <a:lnTo>
                      <a:pt x="2309" y="2036"/>
                    </a:lnTo>
                    <a:lnTo>
                      <a:pt x="2266" y="2021"/>
                    </a:lnTo>
                    <a:lnTo>
                      <a:pt x="2223" y="2005"/>
                    </a:lnTo>
                    <a:lnTo>
                      <a:pt x="2176" y="1993"/>
                    </a:lnTo>
                    <a:lnTo>
                      <a:pt x="2133" y="1984"/>
                    </a:lnTo>
                    <a:lnTo>
                      <a:pt x="2092" y="1978"/>
                    </a:lnTo>
                    <a:lnTo>
                      <a:pt x="2052" y="1972"/>
                    </a:lnTo>
                    <a:lnTo>
                      <a:pt x="2015" y="1972"/>
                    </a:lnTo>
                    <a:lnTo>
                      <a:pt x="1980" y="1978"/>
                    </a:lnTo>
                    <a:lnTo>
                      <a:pt x="1950" y="1990"/>
                    </a:lnTo>
                    <a:lnTo>
                      <a:pt x="1968" y="1962"/>
                    </a:lnTo>
                    <a:lnTo>
                      <a:pt x="1996" y="1940"/>
                    </a:lnTo>
                    <a:lnTo>
                      <a:pt x="2027" y="1922"/>
                    </a:lnTo>
                    <a:lnTo>
                      <a:pt x="2068" y="1909"/>
                    </a:lnTo>
                    <a:lnTo>
                      <a:pt x="2111" y="1901"/>
                    </a:lnTo>
                    <a:lnTo>
                      <a:pt x="2157" y="1895"/>
                    </a:lnTo>
                    <a:lnTo>
                      <a:pt x="2207" y="1891"/>
                    </a:lnTo>
                    <a:lnTo>
                      <a:pt x="2260" y="1888"/>
                    </a:lnTo>
                    <a:lnTo>
                      <a:pt x="2315" y="1885"/>
                    </a:lnTo>
                    <a:lnTo>
                      <a:pt x="2370" y="1885"/>
                    </a:lnTo>
                    <a:lnTo>
                      <a:pt x="2429" y="1882"/>
                    </a:lnTo>
                    <a:lnTo>
                      <a:pt x="2488" y="1879"/>
                    </a:lnTo>
                    <a:lnTo>
                      <a:pt x="2544" y="1872"/>
                    </a:lnTo>
                    <a:lnTo>
                      <a:pt x="2600" y="1864"/>
                    </a:lnTo>
                    <a:lnTo>
                      <a:pt x="2656" y="1850"/>
                    </a:lnTo>
                    <a:lnTo>
                      <a:pt x="2708" y="1836"/>
                    </a:lnTo>
                    <a:lnTo>
                      <a:pt x="2739" y="1770"/>
                    </a:lnTo>
                    <a:lnTo>
                      <a:pt x="2764" y="1703"/>
                    </a:lnTo>
                    <a:lnTo>
                      <a:pt x="2786" y="1631"/>
                    </a:lnTo>
                    <a:lnTo>
                      <a:pt x="2807" y="1556"/>
                    </a:lnTo>
                    <a:lnTo>
                      <a:pt x="2829" y="1479"/>
                    </a:lnTo>
                    <a:lnTo>
                      <a:pt x="2851" y="1393"/>
                    </a:lnTo>
                    <a:lnTo>
                      <a:pt x="2878" y="1299"/>
                    </a:lnTo>
                    <a:lnTo>
                      <a:pt x="2909" y="1201"/>
                    </a:lnTo>
                    <a:lnTo>
                      <a:pt x="2876" y="1201"/>
                    </a:lnTo>
                    <a:lnTo>
                      <a:pt x="2841" y="1201"/>
                    </a:lnTo>
                    <a:lnTo>
                      <a:pt x="2804" y="1201"/>
                    </a:lnTo>
                    <a:lnTo>
                      <a:pt x="2767" y="1201"/>
                    </a:lnTo>
                    <a:lnTo>
                      <a:pt x="2729" y="1201"/>
                    </a:lnTo>
                    <a:lnTo>
                      <a:pt x="2690" y="1201"/>
                    </a:lnTo>
                    <a:lnTo>
                      <a:pt x="2649" y="1201"/>
                    </a:lnTo>
                    <a:lnTo>
                      <a:pt x="2612" y="1201"/>
                    </a:lnTo>
                    <a:lnTo>
                      <a:pt x="2572" y="1205"/>
                    </a:lnTo>
                    <a:lnTo>
                      <a:pt x="2531" y="1205"/>
                    </a:lnTo>
                    <a:lnTo>
                      <a:pt x="2494" y="1207"/>
                    </a:lnTo>
                    <a:lnTo>
                      <a:pt x="2454" y="1207"/>
                    </a:lnTo>
                    <a:lnTo>
                      <a:pt x="2421" y="1211"/>
                    </a:lnTo>
                    <a:lnTo>
                      <a:pt x="2386" y="1213"/>
                    </a:lnTo>
                    <a:lnTo>
                      <a:pt x="2352" y="1217"/>
                    </a:lnTo>
                    <a:lnTo>
                      <a:pt x="2321" y="1219"/>
                    </a:lnTo>
                    <a:lnTo>
                      <a:pt x="2355" y="1195"/>
                    </a:lnTo>
                    <a:lnTo>
                      <a:pt x="2392" y="1173"/>
                    </a:lnTo>
                    <a:lnTo>
                      <a:pt x="2429" y="1154"/>
                    </a:lnTo>
                    <a:lnTo>
                      <a:pt x="2470" y="1136"/>
                    </a:lnTo>
                    <a:lnTo>
                      <a:pt x="2510" y="1121"/>
                    </a:lnTo>
                    <a:lnTo>
                      <a:pt x="2550" y="1109"/>
                    </a:lnTo>
                    <a:lnTo>
                      <a:pt x="2594" y="1095"/>
                    </a:lnTo>
                    <a:lnTo>
                      <a:pt x="2637" y="1083"/>
                    </a:lnTo>
                    <a:lnTo>
                      <a:pt x="2680" y="1074"/>
                    </a:lnTo>
                    <a:lnTo>
                      <a:pt x="2723" y="1064"/>
                    </a:lnTo>
                    <a:lnTo>
                      <a:pt x="2764" y="1056"/>
                    </a:lnTo>
                    <a:lnTo>
                      <a:pt x="2807" y="1046"/>
                    </a:lnTo>
                    <a:lnTo>
                      <a:pt x="2847" y="1037"/>
                    </a:lnTo>
                    <a:lnTo>
                      <a:pt x="2888" y="1028"/>
                    </a:lnTo>
                    <a:lnTo>
                      <a:pt x="2925" y="1015"/>
                    </a:lnTo>
                    <a:lnTo>
                      <a:pt x="2962" y="1005"/>
                    </a:lnTo>
                    <a:lnTo>
                      <a:pt x="2984" y="842"/>
                    </a:lnTo>
                    <a:lnTo>
                      <a:pt x="2999" y="603"/>
                    </a:lnTo>
                    <a:lnTo>
                      <a:pt x="3002" y="313"/>
                    </a:lnTo>
                    <a:lnTo>
                      <a:pt x="2978" y="0"/>
                    </a:lnTo>
                    <a:close/>
                  </a:path>
                </a:pathLst>
              </a:custGeom>
              <a:solidFill>
                <a:srgbClr val="FFFFFF">
                  <a:alpha val="50195"/>
                </a:srgbClr>
              </a:solidFill>
              <a:ln w="11113">
                <a:solidFill>
                  <a:srgbClr val="000000"/>
                </a:solidFill>
                <a:prstDash val="solid"/>
                <a:round/>
                <a:headEnd/>
                <a:tailEnd/>
              </a:ln>
            </p:spPr>
            <p:txBody>
              <a:bodyPr lIns="16" tIns="8" rIns="16" bIns="8">
                <a:spAutoFit/>
              </a:bodyPr>
              <a:lstStyle/>
              <a:p>
                <a:endParaRPr lang="ar-SA"/>
              </a:p>
            </p:txBody>
          </p:sp>
          <p:sp>
            <p:nvSpPr>
              <p:cNvPr id="5134" name="Freeform 16"/>
              <p:cNvSpPr>
                <a:spLocks/>
              </p:cNvSpPr>
              <p:nvPr/>
            </p:nvSpPr>
            <p:spPr bwMode="auto">
              <a:xfrm>
                <a:off x="4028" y="3883"/>
                <a:ext cx="207" cy="429"/>
              </a:xfrm>
              <a:custGeom>
                <a:avLst/>
                <a:gdLst>
                  <a:gd name="T0" fmla="*/ 375 w 623"/>
                  <a:gd name="T1" fmla="*/ 33 h 1288"/>
                  <a:gd name="T2" fmla="*/ 396 w 623"/>
                  <a:gd name="T3" fmla="*/ 55 h 1288"/>
                  <a:gd name="T4" fmla="*/ 418 w 623"/>
                  <a:gd name="T5" fmla="*/ 71 h 1288"/>
                  <a:gd name="T6" fmla="*/ 439 w 623"/>
                  <a:gd name="T7" fmla="*/ 86 h 1288"/>
                  <a:gd name="T8" fmla="*/ 465 w 623"/>
                  <a:gd name="T9" fmla="*/ 92 h 1288"/>
                  <a:gd name="T10" fmla="*/ 496 w 623"/>
                  <a:gd name="T11" fmla="*/ 90 h 1288"/>
                  <a:gd name="T12" fmla="*/ 530 w 623"/>
                  <a:gd name="T13" fmla="*/ 74 h 1288"/>
                  <a:gd name="T14" fmla="*/ 570 w 623"/>
                  <a:gd name="T15" fmla="*/ 47 h 1288"/>
                  <a:gd name="T16" fmla="*/ 616 w 623"/>
                  <a:gd name="T17" fmla="*/ 0 h 1288"/>
                  <a:gd name="T18" fmla="*/ 623 w 623"/>
                  <a:gd name="T19" fmla="*/ 9 h 1288"/>
                  <a:gd name="T20" fmla="*/ 623 w 623"/>
                  <a:gd name="T21" fmla="*/ 27 h 1288"/>
                  <a:gd name="T22" fmla="*/ 620 w 623"/>
                  <a:gd name="T23" fmla="*/ 59 h 1288"/>
                  <a:gd name="T24" fmla="*/ 610 w 623"/>
                  <a:gd name="T25" fmla="*/ 96 h 1288"/>
                  <a:gd name="T26" fmla="*/ 598 w 623"/>
                  <a:gd name="T27" fmla="*/ 145 h 1288"/>
                  <a:gd name="T28" fmla="*/ 582 w 623"/>
                  <a:gd name="T29" fmla="*/ 198 h 1288"/>
                  <a:gd name="T30" fmla="*/ 564 w 623"/>
                  <a:gd name="T31" fmla="*/ 257 h 1288"/>
                  <a:gd name="T32" fmla="*/ 545 w 623"/>
                  <a:gd name="T33" fmla="*/ 321 h 1288"/>
                  <a:gd name="T34" fmla="*/ 527 w 623"/>
                  <a:gd name="T35" fmla="*/ 362 h 1288"/>
                  <a:gd name="T36" fmla="*/ 486 w 623"/>
                  <a:gd name="T37" fmla="*/ 417 h 1288"/>
                  <a:gd name="T38" fmla="*/ 433 w 623"/>
                  <a:gd name="T39" fmla="*/ 486 h 1288"/>
                  <a:gd name="T40" fmla="*/ 372 w 623"/>
                  <a:gd name="T41" fmla="*/ 560 h 1288"/>
                  <a:gd name="T42" fmla="*/ 307 w 623"/>
                  <a:gd name="T43" fmla="*/ 637 h 1288"/>
                  <a:gd name="T44" fmla="*/ 241 w 623"/>
                  <a:gd name="T45" fmla="*/ 715 h 1288"/>
                  <a:gd name="T46" fmla="*/ 183 w 623"/>
                  <a:gd name="T47" fmla="*/ 790 h 1288"/>
                  <a:gd name="T48" fmla="*/ 133 w 623"/>
                  <a:gd name="T49" fmla="*/ 851 h 1288"/>
                  <a:gd name="T50" fmla="*/ 87 w 623"/>
                  <a:gd name="T51" fmla="*/ 947 h 1288"/>
                  <a:gd name="T52" fmla="*/ 78 w 623"/>
                  <a:gd name="T53" fmla="*/ 1024 h 1288"/>
                  <a:gd name="T54" fmla="*/ 94 w 623"/>
                  <a:gd name="T55" fmla="*/ 1080 h 1288"/>
                  <a:gd name="T56" fmla="*/ 118 w 623"/>
                  <a:gd name="T57" fmla="*/ 1127 h 1288"/>
                  <a:gd name="T58" fmla="*/ 143 w 623"/>
                  <a:gd name="T59" fmla="*/ 1164 h 1288"/>
                  <a:gd name="T60" fmla="*/ 159 w 623"/>
                  <a:gd name="T61" fmla="*/ 1200 h 1288"/>
                  <a:gd name="T62" fmla="*/ 149 w 623"/>
                  <a:gd name="T63" fmla="*/ 1237 h 1288"/>
                  <a:gd name="T64" fmla="*/ 102 w 623"/>
                  <a:gd name="T65" fmla="*/ 1284 h 1288"/>
                  <a:gd name="T66" fmla="*/ 72 w 623"/>
                  <a:gd name="T67" fmla="*/ 1288 h 1288"/>
                  <a:gd name="T68" fmla="*/ 47 w 623"/>
                  <a:gd name="T69" fmla="*/ 1288 h 1288"/>
                  <a:gd name="T70" fmla="*/ 28 w 623"/>
                  <a:gd name="T71" fmla="*/ 1278 h 1288"/>
                  <a:gd name="T72" fmla="*/ 16 w 623"/>
                  <a:gd name="T73" fmla="*/ 1268 h 1288"/>
                  <a:gd name="T74" fmla="*/ 6 w 623"/>
                  <a:gd name="T75" fmla="*/ 1253 h 1288"/>
                  <a:gd name="T76" fmla="*/ 0 w 623"/>
                  <a:gd name="T77" fmla="*/ 1237 h 1288"/>
                  <a:gd name="T78" fmla="*/ 0 w 623"/>
                  <a:gd name="T79" fmla="*/ 1223 h 1288"/>
                  <a:gd name="T80" fmla="*/ 0 w 623"/>
                  <a:gd name="T81" fmla="*/ 1204 h 1288"/>
                  <a:gd name="T82" fmla="*/ 10 w 623"/>
                  <a:gd name="T83" fmla="*/ 1135 h 1288"/>
                  <a:gd name="T84" fmla="*/ 22 w 623"/>
                  <a:gd name="T85" fmla="*/ 1076 h 1288"/>
                  <a:gd name="T86" fmla="*/ 43 w 623"/>
                  <a:gd name="T87" fmla="*/ 994 h 1288"/>
                  <a:gd name="T88" fmla="*/ 81 w 623"/>
                  <a:gd name="T89" fmla="*/ 847 h 1288"/>
                  <a:gd name="T90" fmla="*/ 115 w 623"/>
                  <a:gd name="T91" fmla="*/ 737 h 1288"/>
                  <a:gd name="T92" fmla="*/ 159 w 623"/>
                  <a:gd name="T93" fmla="*/ 606 h 1288"/>
                  <a:gd name="T94" fmla="*/ 202 w 623"/>
                  <a:gd name="T95" fmla="*/ 470 h 1288"/>
                  <a:gd name="T96" fmla="*/ 249 w 623"/>
                  <a:gd name="T97" fmla="*/ 333 h 1288"/>
                  <a:gd name="T98" fmla="*/ 292 w 623"/>
                  <a:gd name="T99" fmla="*/ 210 h 1288"/>
                  <a:gd name="T100" fmla="*/ 329 w 623"/>
                  <a:gd name="T101" fmla="*/ 111 h 1288"/>
                  <a:gd name="T102" fmla="*/ 357 w 623"/>
                  <a:gd name="T103" fmla="*/ 49 h 1288"/>
                  <a:gd name="T104" fmla="*/ 375 w 623"/>
                  <a:gd name="T105" fmla="*/ 33 h 12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3"/>
                  <a:gd name="T160" fmla="*/ 0 h 1288"/>
                  <a:gd name="T161" fmla="*/ 623 w 623"/>
                  <a:gd name="T162" fmla="*/ 1288 h 12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3" h="1288">
                    <a:moveTo>
                      <a:pt x="375" y="33"/>
                    </a:moveTo>
                    <a:lnTo>
                      <a:pt x="396" y="55"/>
                    </a:lnTo>
                    <a:lnTo>
                      <a:pt x="418" y="71"/>
                    </a:lnTo>
                    <a:lnTo>
                      <a:pt x="439" y="86"/>
                    </a:lnTo>
                    <a:lnTo>
                      <a:pt x="465" y="92"/>
                    </a:lnTo>
                    <a:lnTo>
                      <a:pt x="496" y="90"/>
                    </a:lnTo>
                    <a:lnTo>
                      <a:pt x="530" y="74"/>
                    </a:lnTo>
                    <a:lnTo>
                      <a:pt x="570" y="47"/>
                    </a:lnTo>
                    <a:lnTo>
                      <a:pt x="616" y="0"/>
                    </a:lnTo>
                    <a:lnTo>
                      <a:pt x="623" y="9"/>
                    </a:lnTo>
                    <a:lnTo>
                      <a:pt x="623" y="27"/>
                    </a:lnTo>
                    <a:lnTo>
                      <a:pt x="620" y="59"/>
                    </a:lnTo>
                    <a:lnTo>
                      <a:pt x="610" y="96"/>
                    </a:lnTo>
                    <a:lnTo>
                      <a:pt x="598" y="145"/>
                    </a:lnTo>
                    <a:lnTo>
                      <a:pt x="582" y="198"/>
                    </a:lnTo>
                    <a:lnTo>
                      <a:pt x="564" y="257"/>
                    </a:lnTo>
                    <a:lnTo>
                      <a:pt x="545" y="321"/>
                    </a:lnTo>
                    <a:lnTo>
                      <a:pt x="527" y="362"/>
                    </a:lnTo>
                    <a:lnTo>
                      <a:pt x="486" y="417"/>
                    </a:lnTo>
                    <a:lnTo>
                      <a:pt x="433" y="486"/>
                    </a:lnTo>
                    <a:lnTo>
                      <a:pt x="372" y="560"/>
                    </a:lnTo>
                    <a:lnTo>
                      <a:pt x="307" y="637"/>
                    </a:lnTo>
                    <a:lnTo>
                      <a:pt x="241" y="715"/>
                    </a:lnTo>
                    <a:lnTo>
                      <a:pt x="183" y="790"/>
                    </a:lnTo>
                    <a:lnTo>
                      <a:pt x="133" y="851"/>
                    </a:lnTo>
                    <a:lnTo>
                      <a:pt x="87" y="947"/>
                    </a:lnTo>
                    <a:lnTo>
                      <a:pt x="78" y="1024"/>
                    </a:lnTo>
                    <a:lnTo>
                      <a:pt x="94" y="1080"/>
                    </a:lnTo>
                    <a:lnTo>
                      <a:pt x="118" y="1127"/>
                    </a:lnTo>
                    <a:lnTo>
                      <a:pt x="143" y="1164"/>
                    </a:lnTo>
                    <a:lnTo>
                      <a:pt x="159" y="1200"/>
                    </a:lnTo>
                    <a:lnTo>
                      <a:pt x="149" y="1237"/>
                    </a:lnTo>
                    <a:lnTo>
                      <a:pt x="102" y="1284"/>
                    </a:lnTo>
                    <a:lnTo>
                      <a:pt x="72" y="1288"/>
                    </a:lnTo>
                    <a:lnTo>
                      <a:pt x="47" y="1288"/>
                    </a:lnTo>
                    <a:lnTo>
                      <a:pt x="28" y="1278"/>
                    </a:lnTo>
                    <a:lnTo>
                      <a:pt x="16" y="1268"/>
                    </a:lnTo>
                    <a:lnTo>
                      <a:pt x="6" y="1253"/>
                    </a:lnTo>
                    <a:lnTo>
                      <a:pt x="0" y="1237"/>
                    </a:lnTo>
                    <a:lnTo>
                      <a:pt x="0" y="1223"/>
                    </a:lnTo>
                    <a:lnTo>
                      <a:pt x="0" y="1204"/>
                    </a:lnTo>
                    <a:lnTo>
                      <a:pt x="10" y="1135"/>
                    </a:lnTo>
                    <a:lnTo>
                      <a:pt x="22" y="1076"/>
                    </a:lnTo>
                    <a:lnTo>
                      <a:pt x="43" y="994"/>
                    </a:lnTo>
                    <a:lnTo>
                      <a:pt x="81" y="847"/>
                    </a:lnTo>
                    <a:lnTo>
                      <a:pt x="115" y="737"/>
                    </a:lnTo>
                    <a:lnTo>
                      <a:pt x="159" y="606"/>
                    </a:lnTo>
                    <a:lnTo>
                      <a:pt x="202" y="470"/>
                    </a:lnTo>
                    <a:lnTo>
                      <a:pt x="249" y="333"/>
                    </a:lnTo>
                    <a:lnTo>
                      <a:pt x="292" y="210"/>
                    </a:lnTo>
                    <a:lnTo>
                      <a:pt x="329" y="111"/>
                    </a:lnTo>
                    <a:lnTo>
                      <a:pt x="357" y="49"/>
                    </a:lnTo>
                    <a:lnTo>
                      <a:pt x="375" y="33"/>
                    </a:lnTo>
                    <a:close/>
                  </a:path>
                </a:pathLst>
              </a:custGeom>
              <a:solidFill>
                <a:srgbClr val="000000">
                  <a:alpha val="50195"/>
                </a:srgbClr>
              </a:solidFill>
              <a:ln w="11113">
                <a:solidFill>
                  <a:srgbClr val="000000"/>
                </a:solidFill>
                <a:prstDash val="solid"/>
                <a:round/>
                <a:headEnd/>
                <a:tailEnd/>
              </a:ln>
            </p:spPr>
            <p:txBody>
              <a:bodyPr lIns="16" tIns="8" rIns="16" bIns="8">
                <a:spAutoFit/>
              </a:bodyPr>
              <a:lstStyle/>
              <a:p>
                <a:endParaRPr lang="ar-SA"/>
              </a:p>
            </p:txBody>
          </p:sp>
          <p:sp>
            <p:nvSpPr>
              <p:cNvPr id="5135" name="Freeform 17"/>
              <p:cNvSpPr>
                <a:spLocks/>
              </p:cNvSpPr>
              <p:nvPr/>
            </p:nvSpPr>
            <p:spPr bwMode="auto">
              <a:xfrm>
                <a:off x="4041" y="4259"/>
                <a:ext cx="8" cy="35"/>
              </a:xfrm>
              <a:custGeom>
                <a:avLst/>
                <a:gdLst>
                  <a:gd name="T0" fmla="*/ 10 w 24"/>
                  <a:gd name="T1" fmla="*/ 0 h 106"/>
                  <a:gd name="T2" fmla="*/ 2 w 24"/>
                  <a:gd name="T3" fmla="*/ 31 h 106"/>
                  <a:gd name="T4" fmla="*/ 0 w 24"/>
                  <a:gd name="T5" fmla="*/ 65 h 106"/>
                  <a:gd name="T6" fmla="*/ 0 w 24"/>
                  <a:gd name="T7" fmla="*/ 96 h 106"/>
                  <a:gd name="T8" fmla="*/ 12 w 24"/>
                  <a:gd name="T9" fmla="*/ 106 h 106"/>
                  <a:gd name="T10" fmla="*/ 24 w 24"/>
                  <a:gd name="T11" fmla="*/ 94 h 106"/>
                  <a:gd name="T12" fmla="*/ 24 w 24"/>
                  <a:gd name="T13" fmla="*/ 65 h 106"/>
                  <a:gd name="T14" fmla="*/ 18 w 24"/>
                  <a:gd name="T15" fmla="*/ 31 h 106"/>
                  <a:gd name="T16" fmla="*/ 10 w 24"/>
                  <a:gd name="T17" fmla="*/ 0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06"/>
                  <a:gd name="T29" fmla="*/ 24 w 24"/>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06">
                    <a:moveTo>
                      <a:pt x="10" y="0"/>
                    </a:moveTo>
                    <a:lnTo>
                      <a:pt x="2" y="31"/>
                    </a:lnTo>
                    <a:lnTo>
                      <a:pt x="0" y="65"/>
                    </a:lnTo>
                    <a:lnTo>
                      <a:pt x="0" y="96"/>
                    </a:lnTo>
                    <a:lnTo>
                      <a:pt x="12" y="106"/>
                    </a:lnTo>
                    <a:lnTo>
                      <a:pt x="24" y="94"/>
                    </a:lnTo>
                    <a:lnTo>
                      <a:pt x="24" y="65"/>
                    </a:lnTo>
                    <a:lnTo>
                      <a:pt x="18" y="31"/>
                    </a:lnTo>
                    <a:lnTo>
                      <a:pt x="10" y="0"/>
                    </a:lnTo>
                    <a:close/>
                  </a:path>
                </a:pathLst>
              </a:custGeom>
              <a:solidFill>
                <a:srgbClr val="FFFFFF">
                  <a:alpha val="50195"/>
                </a:srgbClr>
              </a:solidFill>
              <a:ln w="9525">
                <a:noFill/>
                <a:round/>
                <a:headEnd/>
                <a:tailEnd/>
              </a:ln>
            </p:spPr>
            <p:txBody>
              <a:bodyPr lIns="16" tIns="8" rIns="16" bIns="8">
                <a:spAutoFit/>
              </a:bodyPr>
              <a:lstStyle/>
              <a:p>
                <a:endParaRPr lang="ar-SA"/>
              </a:p>
            </p:txBody>
          </p:sp>
        </p:grpSp>
      </p:grpSp>
      <p:sp>
        <p:nvSpPr>
          <p:cNvPr id="19" name="مربع نص 18"/>
          <p:cNvSpPr txBox="1"/>
          <p:nvPr/>
        </p:nvSpPr>
        <p:spPr>
          <a:xfrm>
            <a:off x="2786050" y="2071678"/>
            <a:ext cx="5214974" cy="400110"/>
          </a:xfrm>
          <a:prstGeom prst="rect">
            <a:avLst/>
          </a:prstGeom>
          <a:noFill/>
        </p:spPr>
        <p:txBody>
          <a:bodyPr wrap="square" rtlCol="1">
            <a:spAutoFit/>
          </a:bodyPr>
          <a:lstStyle/>
          <a:p>
            <a:pPr marL="609600" indent="-609600"/>
            <a:endParaRPr lang="en-US" sz="2000" b="1" dirty="0"/>
          </a:p>
        </p:txBody>
      </p:sp>
      <p:sp>
        <p:nvSpPr>
          <p:cNvPr id="21" name="مستطيل 20"/>
          <p:cNvSpPr/>
          <p:nvPr/>
        </p:nvSpPr>
        <p:spPr>
          <a:xfrm>
            <a:off x="3929058" y="1142984"/>
            <a:ext cx="4357718" cy="369332"/>
          </a:xfrm>
          <a:prstGeom prst="rect">
            <a:avLst/>
          </a:prstGeom>
        </p:spPr>
        <p:txBody>
          <a:bodyPr wrap="square">
            <a:spAutoFit/>
          </a:bodyPr>
          <a:lstStyle/>
          <a:p>
            <a:pPr algn="ctr"/>
            <a:endParaRPr lang="ar-SA" dirty="0"/>
          </a:p>
        </p:txBody>
      </p:sp>
      <p:sp>
        <p:nvSpPr>
          <p:cNvPr id="20" name="مستطيل 19"/>
          <p:cNvSpPr/>
          <p:nvPr/>
        </p:nvSpPr>
        <p:spPr>
          <a:xfrm>
            <a:off x="2928926" y="1357298"/>
            <a:ext cx="5715040" cy="3582519"/>
          </a:xfrm>
          <a:prstGeom prst="rect">
            <a:avLst/>
          </a:prstGeom>
        </p:spPr>
        <p:txBody>
          <a:bodyPr wrap="square">
            <a:spAutoFit/>
          </a:bodyPr>
          <a:lstStyle/>
          <a:p>
            <a:pPr>
              <a:lnSpc>
                <a:spcPct val="90000"/>
              </a:lnSpc>
              <a:buFont typeface="Wingdings" pitchFamily="2" charset="2"/>
              <a:buChar char="q"/>
            </a:pPr>
            <a:r>
              <a:rPr lang="ar-SA" sz="2800" b="1" dirty="0" smtClean="0"/>
              <a:t>القدرة على تحقيق رغبات المستهلك بالشكل الذي يتطابق مع توقعاته ويحقق رضاءه التام عن السلعة ، أو الخدمة التي تقدم إليه.</a:t>
            </a:r>
          </a:p>
          <a:p>
            <a:pPr>
              <a:lnSpc>
                <a:spcPct val="90000"/>
              </a:lnSpc>
              <a:buFontTx/>
              <a:buNone/>
            </a:pPr>
            <a:endParaRPr lang="ar-SA" sz="2800" b="1" dirty="0" smtClean="0"/>
          </a:p>
          <a:p>
            <a:pPr>
              <a:lnSpc>
                <a:spcPct val="90000"/>
              </a:lnSpc>
              <a:buFont typeface="Wingdings" pitchFamily="2" charset="2"/>
              <a:buChar char="q"/>
            </a:pPr>
            <a:r>
              <a:rPr lang="ar-SA" sz="2800" b="1" dirty="0" smtClean="0"/>
              <a:t>التجاوب المستمر مع حاجات العميل ومتطلباته.</a:t>
            </a:r>
          </a:p>
          <a:p>
            <a:pPr>
              <a:lnSpc>
                <a:spcPct val="90000"/>
              </a:lnSpc>
              <a:buFontTx/>
              <a:buNone/>
            </a:pPr>
            <a:endParaRPr lang="ar-SA" sz="2800" b="1" dirty="0" smtClean="0"/>
          </a:p>
          <a:p>
            <a:pPr>
              <a:lnSpc>
                <a:spcPct val="90000"/>
              </a:lnSpc>
              <a:buFont typeface="Wingdings" pitchFamily="2" charset="2"/>
              <a:buChar char="q"/>
            </a:pPr>
            <a:r>
              <a:rPr lang="ar-SA" sz="2800" b="1" dirty="0" smtClean="0"/>
              <a:t>الحصول على أكبر معدل من الرضا مقابل أقل معدل استهلاك </a:t>
            </a:r>
            <a:r>
              <a:rPr lang="ar-SA" sz="2800" b="1" dirty="0" err="1" smtClean="0"/>
              <a:t>لمدخلات</a:t>
            </a:r>
            <a:r>
              <a:rPr lang="ar-SA" sz="2800" b="1" dirty="0" smtClean="0"/>
              <a:t> عملية الإنتاج.</a:t>
            </a:r>
            <a:endParaRPr lang="en-US" sz="2800" dirty="0"/>
          </a:p>
        </p:txBody>
      </p:sp>
      <p:sp>
        <p:nvSpPr>
          <p:cNvPr id="23" name="مستطيل 22"/>
          <p:cNvSpPr/>
          <p:nvPr/>
        </p:nvSpPr>
        <p:spPr>
          <a:xfrm>
            <a:off x="2928926" y="428604"/>
            <a:ext cx="4572032" cy="523220"/>
          </a:xfrm>
          <a:prstGeom prst="rect">
            <a:avLst/>
          </a:prstGeom>
          <a:noFill/>
          <a:effectLst>
            <a:glow rad="228600">
              <a:schemeClr val="accent2">
                <a:satMod val="175000"/>
                <a:alpha val="40000"/>
              </a:schemeClr>
            </a:glow>
          </a:effectLst>
        </p:spPr>
        <p:txBody>
          <a:bodyPr wrap="square" lIns="91440" tIns="45720" rIns="91440" bIns="45720">
            <a:spAutoFit/>
          </a:bodyPr>
          <a:lstStyle/>
          <a:p>
            <a:r>
              <a:rPr lang="ar-SA"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مفهوم الجودة بشكل عام </a:t>
            </a:r>
            <a:endParaRPr lang="ar-SA"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2" name="Picture 2" descr="عرض التفاصيل"/>
          <p:cNvPicPr>
            <a:picLocks noChangeAspect="1" noChangeArrowheads="1"/>
          </p:cNvPicPr>
          <p:nvPr/>
        </p:nvPicPr>
        <p:blipFill>
          <a:blip r:embed="rId3"/>
          <a:srcRect/>
          <a:stretch>
            <a:fillRect/>
          </a:stretch>
        </p:blipFill>
        <p:spPr bwMode="auto">
          <a:xfrm>
            <a:off x="8072462" y="5929305"/>
            <a:ext cx="928694" cy="928695"/>
          </a:xfrm>
          <a:prstGeom prst="rect">
            <a:avLst/>
          </a:prstGeom>
          <a:ln>
            <a:noFill/>
          </a:ln>
          <a:effectLst>
            <a:softEdge rad="112500"/>
          </a:effectLst>
        </p:spPr>
      </p:pic>
      <p:pic>
        <p:nvPicPr>
          <p:cNvPr id="24" name="Picture 2" descr="عرض التفاصيل"/>
          <p:cNvPicPr>
            <a:picLocks noChangeAspect="1" noChangeArrowheads="1"/>
          </p:cNvPicPr>
          <p:nvPr/>
        </p:nvPicPr>
        <p:blipFill>
          <a:blip r:embed="rId3"/>
          <a:srcRect/>
          <a:stretch>
            <a:fillRect/>
          </a:stretch>
        </p:blipFill>
        <p:spPr bwMode="auto">
          <a:xfrm>
            <a:off x="500034" y="4071942"/>
            <a:ext cx="928694" cy="928695"/>
          </a:xfrm>
          <a:prstGeom prst="rect">
            <a:avLst/>
          </a:prstGeom>
          <a:ln>
            <a:noFill/>
          </a:ln>
          <a:effectLst>
            <a:softEdge rad="112500"/>
          </a:effectLst>
        </p:spPr>
      </p:pic>
      <p:pic>
        <p:nvPicPr>
          <p:cNvPr id="25" name="Picture 2" descr="عرض التفاصيل"/>
          <p:cNvPicPr>
            <a:picLocks noChangeAspect="1" noChangeArrowheads="1"/>
          </p:cNvPicPr>
          <p:nvPr/>
        </p:nvPicPr>
        <p:blipFill>
          <a:blip r:embed="rId3"/>
          <a:srcRect/>
          <a:stretch>
            <a:fillRect/>
          </a:stretch>
        </p:blipFill>
        <p:spPr bwMode="auto">
          <a:xfrm>
            <a:off x="1071538" y="1000108"/>
            <a:ext cx="928694" cy="928695"/>
          </a:xfrm>
          <a:prstGeom prst="rect">
            <a:avLst/>
          </a:prstGeom>
          <a:ln>
            <a:noFill/>
          </a:ln>
          <a:effectLst>
            <a:softEdge rad="112500"/>
          </a:effectLst>
        </p:spPr>
      </p:pic>
      <p:sp>
        <p:nvSpPr>
          <p:cNvPr id="28" name="شريط إلى الأعلى 27"/>
          <p:cNvSpPr/>
          <p:nvPr/>
        </p:nvSpPr>
        <p:spPr>
          <a:xfrm>
            <a:off x="3500430" y="6286520"/>
            <a:ext cx="1857388" cy="428628"/>
          </a:xfrm>
          <a:prstGeom prst="ribbon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6" name="مربع نص 25"/>
          <p:cNvSpPr txBox="1"/>
          <p:nvPr/>
        </p:nvSpPr>
        <p:spPr>
          <a:xfrm>
            <a:off x="4143372" y="6286520"/>
            <a:ext cx="64294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ar-SA" dirty="0" smtClean="0">
                <a:solidFill>
                  <a:schemeClr val="accent1">
                    <a:lumMod val="75000"/>
                  </a:schemeClr>
                </a:solidFill>
              </a:rPr>
              <a:t>8</a:t>
            </a:r>
            <a:endParaRPr lang="ar-SA" dirty="0">
              <a:solidFill>
                <a:schemeClr val="accent1">
                  <a:lumMod val="75000"/>
                </a:schemeClr>
              </a:solidFill>
            </a:endParaRPr>
          </a:p>
        </p:txBody>
      </p:sp>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heckerboard(across)">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checkerboard(across)">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checkerboard(across)">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iterate type="lt">
                                    <p:tmPct val="0"/>
                                  </p:iterate>
                                  <p:childTnLst>
                                    <p:set>
                                      <p:cBhvr>
                                        <p:cTn id="26" dur="1" fill="hold">
                                          <p:stCondLst>
                                            <p:cond delay="0"/>
                                          </p:stCondLst>
                                        </p:cTn>
                                        <p:tgtEl>
                                          <p:spTgt spid="20">
                                            <p:txEl>
                                              <p:pRg st="0" end="0"/>
                                            </p:txEl>
                                          </p:spTgt>
                                        </p:tgtEl>
                                        <p:attrNameLst>
                                          <p:attrName>style.visibility</p:attrName>
                                        </p:attrNameLst>
                                      </p:cBhvr>
                                      <p:to>
                                        <p:strVal val="visible"/>
                                      </p:to>
                                    </p:set>
                                    <p:animEffect transition="in" filter="wheel(4)">
                                      <p:cBhvr>
                                        <p:cTn id="27" dur="2000"/>
                                        <p:tgtEl>
                                          <p:spTgt spid="2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mph" presetSubtype="0" fill="hold" nodeType="clickEffect">
                                  <p:stCondLst>
                                    <p:cond delay="0"/>
                                  </p:stCondLst>
                                  <p:iterate type="lt">
                                    <p:tmPct val="4000"/>
                                  </p:iterate>
                                  <p:childTnLst>
                                    <p:set>
                                      <p:cBhvr override="childStyle">
                                        <p:cTn id="31" dur="500" fill="hold"/>
                                        <p:tgtEl>
                                          <p:spTgt spid="20">
                                            <p:txEl>
                                              <p:pRg st="0" end="0"/>
                                            </p:txEl>
                                          </p:spTgt>
                                        </p:tgtEl>
                                        <p:attrNameLst>
                                          <p:attrName>style.color</p:attrName>
                                        </p:attrNameLst>
                                      </p:cBhvr>
                                      <p:to>
                                        <p:clrVal>
                                          <a:srgbClr val="382FA7"/>
                                        </p:clrVal>
                                      </p:to>
                                    </p:set>
                                    <p:set>
                                      <p:cBhvr>
                                        <p:cTn id="32" dur="500" fill="hold"/>
                                        <p:tgtEl>
                                          <p:spTgt spid="20">
                                            <p:txEl>
                                              <p:pRg st="0" end="0"/>
                                            </p:txEl>
                                          </p:spTgt>
                                        </p:tgtEl>
                                        <p:attrNameLst>
                                          <p:attrName>fillcolor</p:attrName>
                                        </p:attrNameLst>
                                      </p:cBhvr>
                                      <p:to>
                                        <p:clrVal>
                                          <a:srgbClr val="382FA7"/>
                                        </p:clrVal>
                                      </p:to>
                                    </p:set>
                                    <p:set>
                                      <p:cBhvr>
                                        <p:cTn id="33" dur="500" fill="hold"/>
                                        <p:tgtEl>
                                          <p:spTgt spid="20">
                                            <p:txEl>
                                              <p:pRg st="0" end="0"/>
                                            </p:txEl>
                                          </p:spTgt>
                                        </p:tgtEl>
                                        <p:attrNameLst>
                                          <p:attrName>fill.type</p:attrName>
                                        </p:attrNameLst>
                                      </p:cBhvr>
                                      <p:to>
                                        <p:strVal val="solid"/>
                                      </p:to>
                                    </p:set>
                                  </p:childTnLst>
                                </p:cTn>
                              </p:par>
                            </p:childTnLst>
                          </p:cTn>
                        </p:par>
                      </p:childTnLst>
                    </p:cTn>
                  </p:par>
                  <p:par>
                    <p:cTn id="34" fill="hold">
                      <p:stCondLst>
                        <p:cond delay="indefinite"/>
                      </p:stCondLst>
                      <p:childTnLst>
                        <p:par>
                          <p:cTn id="35" fill="hold">
                            <p:stCondLst>
                              <p:cond delay="0"/>
                            </p:stCondLst>
                            <p:childTnLst>
                              <p:par>
                                <p:cTn id="36" presetID="16" presetClass="emph" presetSubtype="0" fill="hold" nodeType="clickEffect">
                                  <p:stCondLst>
                                    <p:cond delay="0"/>
                                  </p:stCondLst>
                                  <p:iterate type="lt">
                                    <p:tmPct val="4000"/>
                                  </p:iterate>
                                  <p:childTnLst>
                                    <p:set>
                                      <p:cBhvr override="childStyle">
                                        <p:cTn id="37" dur="500" fill="hold"/>
                                        <p:tgtEl>
                                          <p:spTgt spid="20">
                                            <p:txEl>
                                              <p:pRg st="4" end="4"/>
                                            </p:txEl>
                                          </p:spTgt>
                                        </p:tgtEl>
                                        <p:attrNameLst>
                                          <p:attrName>style.color</p:attrName>
                                        </p:attrNameLst>
                                      </p:cBhvr>
                                      <p:to>
                                        <p:clrVal>
                                          <a:schemeClr val="accent2"/>
                                        </p:clrVal>
                                      </p:to>
                                    </p:set>
                                    <p:set>
                                      <p:cBhvr>
                                        <p:cTn id="38" dur="500" fill="hold"/>
                                        <p:tgtEl>
                                          <p:spTgt spid="20">
                                            <p:txEl>
                                              <p:pRg st="4" end="4"/>
                                            </p:txEl>
                                          </p:spTgt>
                                        </p:tgtEl>
                                        <p:attrNameLst>
                                          <p:attrName>fillcolor</p:attrName>
                                        </p:attrNameLst>
                                      </p:cBhvr>
                                      <p:to>
                                        <p:clrVal>
                                          <a:schemeClr val="accent2"/>
                                        </p:clrVal>
                                      </p:to>
                                    </p:set>
                                    <p:set>
                                      <p:cBhvr>
                                        <p:cTn id="39" dur="500" fill="hold"/>
                                        <p:tgtEl>
                                          <p:spTgt spid="20">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وسيلة شرح على شكل سحابة 2"/>
          <p:cNvSpPr/>
          <p:nvPr/>
        </p:nvSpPr>
        <p:spPr>
          <a:xfrm>
            <a:off x="-857288" y="1000108"/>
            <a:ext cx="8643998" cy="6072230"/>
          </a:xfrm>
          <a:prstGeom prst="cloudCallout">
            <a:avLst>
              <a:gd name="adj1" fmla="val 47842"/>
              <a:gd name="adj2" fmla="val 41388"/>
            </a:avLst>
          </a:prstGeom>
          <a:solidFill>
            <a:schemeClr val="accent1">
              <a:lumMod val="20000"/>
              <a:lumOff val="80000"/>
            </a:schemeClr>
          </a:solidFill>
          <a:ln>
            <a:solidFill>
              <a:srgbClr val="BB96D6"/>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4000" b="1" dirty="0" smtClean="0"/>
          </a:p>
          <a:p>
            <a:pPr algn="ctr"/>
            <a:r>
              <a:rPr lang="ar-SA" sz="4000" b="1" dirty="0" smtClean="0">
                <a:solidFill>
                  <a:srgbClr val="FF0000"/>
                </a:solidFill>
              </a:rPr>
              <a:t>متى يحدث التعليم مرتفع الجودة؟ </a:t>
            </a:r>
            <a:endParaRPr lang="ar-SA" sz="4000" dirty="0">
              <a:solidFill>
                <a:srgbClr val="FF0000"/>
              </a:solidFill>
            </a:endParaRPr>
          </a:p>
        </p:txBody>
      </p:sp>
      <p:pic>
        <p:nvPicPr>
          <p:cNvPr id="4" name="Picture 2" descr="عرض التفاصيل"/>
          <p:cNvPicPr>
            <a:picLocks noChangeAspect="1" noChangeArrowheads="1"/>
          </p:cNvPicPr>
          <p:nvPr/>
        </p:nvPicPr>
        <p:blipFill>
          <a:blip r:embed="rId3"/>
          <a:srcRect/>
          <a:stretch>
            <a:fillRect/>
          </a:stretch>
        </p:blipFill>
        <p:spPr bwMode="auto">
          <a:xfrm>
            <a:off x="6286512" y="5929305"/>
            <a:ext cx="928694" cy="928695"/>
          </a:xfrm>
          <a:prstGeom prst="rect">
            <a:avLst/>
          </a:prstGeom>
          <a:ln>
            <a:noFill/>
          </a:ln>
          <a:effectLst>
            <a:softEdge rad="112500"/>
          </a:effectLst>
        </p:spPr>
      </p:pic>
      <p:pic>
        <p:nvPicPr>
          <p:cNvPr id="5" name="Picture 2" descr="عرض التفاصيل"/>
          <p:cNvPicPr>
            <a:picLocks noChangeAspect="1" noChangeArrowheads="1"/>
          </p:cNvPicPr>
          <p:nvPr/>
        </p:nvPicPr>
        <p:blipFill>
          <a:blip r:embed="rId3"/>
          <a:srcRect/>
          <a:stretch>
            <a:fillRect/>
          </a:stretch>
        </p:blipFill>
        <p:spPr bwMode="auto">
          <a:xfrm>
            <a:off x="5429256" y="5786454"/>
            <a:ext cx="928694" cy="928695"/>
          </a:xfrm>
          <a:prstGeom prst="rect">
            <a:avLst/>
          </a:prstGeom>
          <a:ln>
            <a:noFill/>
          </a:ln>
          <a:effectLst>
            <a:softEdge rad="112500"/>
          </a:effectLst>
        </p:spPr>
      </p:pic>
      <p:pic>
        <p:nvPicPr>
          <p:cNvPr id="6" name="Picture 2" descr="عرض التفاصيل"/>
          <p:cNvPicPr>
            <a:picLocks noChangeAspect="1" noChangeArrowheads="1"/>
          </p:cNvPicPr>
          <p:nvPr/>
        </p:nvPicPr>
        <p:blipFill>
          <a:blip r:embed="rId3"/>
          <a:srcRect/>
          <a:stretch>
            <a:fillRect/>
          </a:stretch>
        </p:blipFill>
        <p:spPr bwMode="auto">
          <a:xfrm>
            <a:off x="8215306" y="4714884"/>
            <a:ext cx="928694" cy="928695"/>
          </a:xfrm>
          <a:prstGeom prst="rect">
            <a:avLst/>
          </a:prstGeom>
          <a:ln>
            <a:noFill/>
          </a:ln>
          <a:effectLst>
            <a:softEdge rad="112500"/>
          </a:effectLst>
        </p:spPr>
      </p:pic>
      <p:pic>
        <p:nvPicPr>
          <p:cNvPr id="7" name="Picture 2" descr="عرض التفاصيل"/>
          <p:cNvPicPr>
            <a:picLocks noChangeAspect="1" noChangeArrowheads="1"/>
          </p:cNvPicPr>
          <p:nvPr/>
        </p:nvPicPr>
        <p:blipFill>
          <a:blip r:embed="rId3"/>
          <a:srcRect/>
          <a:stretch>
            <a:fillRect/>
          </a:stretch>
        </p:blipFill>
        <p:spPr bwMode="auto">
          <a:xfrm>
            <a:off x="7072330" y="6072206"/>
            <a:ext cx="928694" cy="928695"/>
          </a:xfrm>
          <a:prstGeom prst="rect">
            <a:avLst/>
          </a:prstGeom>
          <a:ln>
            <a:noFill/>
          </a:ln>
          <a:effectLst>
            <a:softEdge rad="112500"/>
          </a:effectLst>
        </p:spPr>
      </p:pic>
      <p:sp>
        <p:nvSpPr>
          <p:cNvPr id="9" name="مربع نص 8"/>
          <p:cNvSpPr txBox="1"/>
          <p:nvPr/>
        </p:nvSpPr>
        <p:spPr>
          <a:xfrm>
            <a:off x="6286512" y="2000240"/>
            <a:ext cx="214314" cy="2585323"/>
          </a:xfrm>
          <a:prstGeom prst="rect">
            <a:avLst/>
          </a:prstGeom>
          <a:noFill/>
        </p:spPr>
        <p:txBody>
          <a:bodyPr wrap="square" rtlCol="1">
            <a:spAutoFit/>
          </a:bodyPr>
          <a:lstStyle/>
          <a:p>
            <a:r>
              <a:rPr lang="ar-SA" b="1" dirty="0" err="1" smtClean="0">
                <a:solidFill>
                  <a:srgbClr val="FF0000"/>
                </a:solidFill>
              </a:rPr>
              <a:t>ويبقىسؤال</a:t>
            </a:r>
            <a:endParaRPr lang="ar-SA" b="1" dirty="0">
              <a:solidFill>
                <a:srgbClr val="FF0000"/>
              </a:solidFill>
            </a:endParaRPr>
          </a:p>
        </p:txBody>
      </p:sp>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5"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2000"/>
                                        <p:tgtEl>
                                          <p:spTgt spid="3"/>
                                        </p:tgtEl>
                                      </p:cBhvr>
                                    </p:animEffect>
                                    <p:anim calcmode="lin" valueType="num">
                                      <p:cBhvr>
                                        <p:cTn id="28" dur="2000" fill="hold"/>
                                        <p:tgtEl>
                                          <p:spTgt spid="3"/>
                                        </p:tgtEl>
                                        <p:attrNameLst>
                                          <p:attrName>style.rotation</p:attrName>
                                        </p:attrNameLst>
                                      </p:cBhvr>
                                      <p:tavLst>
                                        <p:tav tm="0">
                                          <p:val>
                                            <p:fltVal val="720"/>
                                          </p:val>
                                        </p:tav>
                                        <p:tav tm="100000">
                                          <p:val>
                                            <p:fltVal val="0"/>
                                          </p:val>
                                        </p:tav>
                                      </p:tavLst>
                                    </p:anim>
                                    <p:anim calcmode="lin" valueType="num">
                                      <p:cBhvr>
                                        <p:cTn id="29" dur="2000" fill="hold"/>
                                        <p:tgtEl>
                                          <p:spTgt spid="3"/>
                                        </p:tgtEl>
                                        <p:attrNameLst>
                                          <p:attrName>ppt_h</p:attrName>
                                        </p:attrNameLst>
                                      </p:cBhvr>
                                      <p:tavLst>
                                        <p:tav tm="0">
                                          <p:val>
                                            <p:fltVal val="0"/>
                                          </p:val>
                                        </p:tav>
                                        <p:tav tm="100000">
                                          <p:val>
                                            <p:strVal val="#ppt_h"/>
                                          </p:val>
                                        </p:tav>
                                      </p:tavLst>
                                    </p:anim>
                                    <p:anim calcmode="lin" valueType="num">
                                      <p:cBhvr>
                                        <p:cTn id="30"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خطط انسيابي: رابط 2"/>
          <p:cNvSpPr/>
          <p:nvPr/>
        </p:nvSpPr>
        <p:spPr>
          <a:xfrm>
            <a:off x="428596" y="1000108"/>
            <a:ext cx="8358246" cy="5715040"/>
          </a:xfrm>
          <a:prstGeom prst="flowChartConnector">
            <a:avLst/>
          </a:prstGeom>
          <a:gradFill flip="none" rotWithShape="1">
            <a:gsLst>
              <a:gs pos="65000">
                <a:srgbClr val="03D4A8">
                  <a:alpha val="0"/>
                </a:srgbClr>
              </a:gs>
              <a:gs pos="25000">
                <a:srgbClr val="21D6E0"/>
              </a:gs>
              <a:gs pos="75000">
                <a:srgbClr val="0087E6"/>
              </a:gs>
              <a:gs pos="100000">
                <a:srgbClr val="005CBF"/>
              </a:gs>
            </a:gsLst>
            <a:lin ang="27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rgbClr val="C00000"/>
                </a:solidFill>
              </a:rPr>
              <a:t>يحدث التعليم مرتفع الجودة عندما تقدم البيئة دعماً كافياً للطالب . ويدخل تحت عنصر البيئة أشياء كثيرة منها : </a:t>
            </a:r>
          </a:p>
          <a:p>
            <a:pPr algn="ctr"/>
            <a:endParaRPr lang="ar-SA" sz="2400" b="1" dirty="0" smtClean="0">
              <a:solidFill>
                <a:srgbClr val="C00000"/>
              </a:solidFill>
            </a:endParaRPr>
          </a:p>
          <a:p>
            <a:pPr algn="ctr"/>
            <a:endParaRPr lang="ar-SA" sz="2400" b="1" dirty="0" smtClean="0">
              <a:solidFill>
                <a:srgbClr val="C00000"/>
              </a:solidFill>
            </a:endParaRPr>
          </a:p>
          <a:p>
            <a:pPr algn="ctr"/>
            <a:endParaRPr lang="ar-SA" sz="2400" b="1" dirty="0" smtClean="0">
              <a:solidFill>
                <a:srgbClr val="C00000"/>
              </a:solidFill>
            </a:endParaRPr>
          </a:p>
          <a:p>
            <a:pPr algn="ctr"/>
            <a:r>
              <a:rPr lang="ar-SA" sz="2400" b="1" dirty="0" smtClean="0">
                <a:solidFill>
                  <a:srgbClr val="C00000"/>
                </a:solidFill>
              </a:rPr>
              <a:t>ووفرة العلاقات الإنسانية والمناخ الاجتماعي الداعم ،،، </a:t>
            </a:r>
            <a:endParaRPr lang="ar-SA" sz="2400" b="1" dirty="0">
              <a:solidFill>
                <a:srgbClr val="C00000"/>
              </a:solidFill>
            </a:endParaRPr>
          </a:p>
        </p:txBody>
      </p:sp>
      <p:pic>
        <p:nvPicPr>
          <p:cNvPr id="4" name="Picture 6" descr="عرض التفاصيل"/>
          <p:cNvPicPr>
            <a:picLocks noChangeAspect="1" noChangeArrowheads="1"/>
          </p:cNvPicPr>
          <p:nvPr/>
        </p:nvPicPr>
        <p:blipFill>
          <a:blip r:embed="rId3"/>
          <a:srcRect/>
          <a:stretch>
            <a:fillRect/>
          </a:stretch>
        </p:blipFill>
        <p:spPr bwMode="auto">
          <a:xfrm>
            <a:off x="285720" y="5572140"/>
            <a:ext cx="914400" cy="914401"/>
          </a:xfrm>
          <a:prstGeom prst="rect">
            <a:avLst/>
          </a:prstGeom>
          <a:noFill/>
          <a:effectLst>
            <a:glow rad="228600">
              <a:schemeClr val="tx1">
                <a:lumMod val="95000"/>
                <a:alpha val="40000"/>
              </a:schemeClr>
            </a:glow>
            <a:softEdge rad="127000"/>
          </a:effectLst>
        </p:spPr>
      </p:pic>
      <p:sp>
        <p:nvSpPr>
          <p:cNvPr id="6" name="وسيلة شرح بيضاوية 5"/>
          <p:cNvSpPr/>
          <p:nvPr/>
        </p:nvSpPr>
        <p:spPr>
          <a:xfrm>
            <a:off x="5929322" y="3643314"/>
            <a:ext cx="1428760" cy="78581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smtClean="0">
                <a:solidFill>
                  <a:schemeClr val="bg1"/>
                </a:solidFill>
              </a:rPr>
              <a:t>الإمكانات المادية </a:t>
            </a:r>
            <a:endParaRPr lang="ar-SA" dirty="0">
              <a:solidFill>
                <a:schemeClr val="bg1"/>
              </a:solidFill>
            </a:endParaRPr>
          </a:p>
        </p:txBody>
      </p:sp>
      <p:sp>
        <p:nvSpPr>
          <p:cNvPr id="7" name="وسيلة شرح بيضاوية 6"/>
          <p:cNvSpPr/>
          <p:nvPr/>
        </p:nvSpPr>
        <p:spPr>
          <a:xfrm>
            <a:off x="4071934" y="3571876"/>
            <a:ext cx="1571636" cy="78581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smtClean="0">
                <a:solidFill>
                  <a:schemeClr val="bg1"/>
                </a:solidFill>
              </a:rPr>
              <a:t>المرافق والتجهيزات </a:t>
            </a:r>
            <a:endParaRPr lang="ar-SA" dirty="0">
              <a:solidFill>
                <a:schemeClr val="bg1"/>
              </a:solidFill>
            </a:endParaRPr>
          </a:p>
        </p:txBody>
      </p:sp>
      <p:sp>
        <p:nvSpPr>
          <p:cNvPr id="8" name="وسيلة شرح بيضاوية 7"/>
          <p:cNvSpPr/>
          <p:nvPr/>
        </p:nvSpPr>
        <p:spPr>
          <a:xfrm>
            <a:off x="1928794" y="3571876"/>
            <a:ext cx="1428760" cy="78581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smtClean="0">
                <a:solidFill>
                  <a:schemeClr val="bg1"/>
                </a:solidFill>
              </a:rPr>
              <a:t>التشجيع والتحفيز </a:t>
            </a:r>
            <a:endParaRPr lang="ar-SA" dirty="0">
              <a:solidFill>
                <a:schemeClr val="bg1"/>
              </a:solidFill>
            </a:endParaRPr>
          </a:p>
        </p:txBody>
      </p:sp>
      <p:sp>
        <p:nvSpPr>
          <p:cNvPr id="9" name="وسيلة شرح بيضاوية 8"/>
          <p:cNvSpPr/>
          <p:nvPr/>
        </p:nvSpPr>
        <p:spPr>
          <a:xfrm>
            <a:off x="5214942" y="5214950"/>
            <a:ext cx="1428760" cy="78581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smtClean="0">
                <a:solidFill>
                  <a:schemeClr val="bg1"/>
                </a:solidFill>
              </a:rPr>
              <a:t>الروح المعنوية المرتفعة </a:t>
            </a:r>
            <a:endParaRPr lang="ar-SA" dirty="0">
              <a:solidFill>
                <a:schemeClr val="bg1"/>
              </a:solidFill>
            </a:endParaRPr>
          </a:p>
        </p:txBody>
      </p:sp>
      <p:sp>
        <p:nvSpPr>
          <p:cNvPr id="10" name="وسيلة شرح بيضاوية 9"/>
          <p:cNvSpPr/>
          <p:nvPr/>
        </p:nvSpPr>
        <p:spPr>
          <a:xfrm>
            <a:off x="3428992" y="5286388"/>
            <a:ext cx="1428760" cy="78581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smtClean="0">
                <a:solidFill>
                  <a:schemeClr val="bg1"/>
                </a:solidFill>
              </a:rPr>
              <a:t>ضبط الوقت </a:t>
            </a:r>
            <a:endParaRPr lang="ar-SA" dirty="0">
              <a:solidFill>
                <a:schemeClr val="bg1"/>
              </a:solidFill>
            </a:endParaRPr>
          </a:p>
        </p:txBody>
      </p:sp>
      <p:sp>
        <p:nvSpPr>
          <p:cNvPr id="11" name="وسيلة شرح بيضاوية 10"/>
          <p:cNvSpPr/>
          <p:nvPr/>
        </p:nvSpPr>
        <p:spPr>
          <a:xfrm>
            <a:off x="1714480" y="5072074"/>
            <a:ext cx="1428760" cy="78581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smtClean="0">
                <a:solidFill>
                  <a:schemeClr val="bg1"/>
                </a:solidFill>
              </a:rPr>
              <a:t>التنظيم المرن</a:t>
            </a:r>
            <a:endParaRPr lang="ar-SA" dirty="0">
              <a:solidFill>
                <a:schemeClr val="bg1"/>
              </a:solidFill>
            </a:endParaRPr>
          </a:p>
        </p:txBody>
      </p:sp>
      <p:sp>
        <p:nvSpPr>
          <p:cNvPr id="12" name="مربع نص 11"/>
          <p:cNvSpPr txBox="1"/>
          <p:nvPr/>
        </p:nvSpPr>
        <p:spPr>
          <a:xfrm>
            <a:off x="6516216" y="6500834"/>
            <a:ext cx="2556948" cy="338554"/>
          </a:xfrm>
          <a:prstGeom prst="rect">
            <a:avLst/>
          </a:prstGeom>
          <a:noFill/>
        </p:spPr>
        <p:txBody>
          <a:bodyPr wrap="square" rtlCol="1">
            <a:spAutoFit/>
          </a:bodyPr>
          <a:lstStyle/>
          <a:p>
            <a:r>
              <a:rPr lang="ar-SA" sz="1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د/ عبير عبد الصادق محمد بدوي</a:t>
            </a:r>
            <a:endParaRPr lang="ar-SA" sz="16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set>
                                      <p:cBhvr>
                                        <p:cTn id="7" dur="455" fill="hold">
                                          <p:stCondLst>
                                            <p:cond delay="0"/>
                                          </p:stCondLst>
                                        </p:cTn>
                                        <p:tgtEl>
                                          <p:spTgt spid="3"/>
                                        </p:tgtEl>
                                        <p:attrNameLst>
                                          <p:attrName>style.rotation</p:attrName>
                                        </p:attrNameLst>
                                      </p:cBhvr>
                                      <p:to>
                                        <p:strVal val="-45.0"/>
                                      </p:to>
                                    </p:set>
                                    <p:anim calcmode="lin" valueType="num">
                                      <p:cBhvr>
                                        <p:cTn id="8"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5"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000"/>
                                        <p:tgtEl>
                                          <p:spTgt spid="4"/>
                                        </p:tgtEl>
                                      </p:cBhvr>
                                    </p:animEffect>
                                    <p:anim calcmode="lin" valueType="num">
                                      <p:cBhvr>
                                        <p:cTn id="17" dur="2000" fill="hold"/>
                                        <p:tgtEl>
                                          <p:spTgt spid="4"/>
                                        </p:tgtEl>
                                        <p:attrNameLst>
                                          <p:attrName>style.rotation</p:attrName>
                                        </p:attrNameLst>
                                      </p:cBhvr>
                                      <p:tavLst>
                                        <p:tav tm="0">
                                          <p:val>
                                            <p:fltVal val="720"/>
                                          </p:val>
                                        </p:tav>
                                        <p:tav tm="100000">
                                          <p:val>
                                            <p:fltVal val="0"/>
                                          </p:val>
                                        </p:tav>
                                      </p:tavLst>
                                    </p:anim>
                                    <p:anim calcmode="lin" valueType="num">
                                      <p:cBhvr>
                                        <p:cTn id="18" dur="2000" fill="hold"/>
                                        <p:tgtEl>
                                          <p:spTgt spid="4"/>
                                        </p:tgtEl>
                                        <p:attrNameLst>
                                          <p:attrName>ppt_h</p:attrName>
                                        </p:attrNameLst>
                                      </p:cBhvr>
                                      <p:tavLst>
                                        <p:tav tm="0">
                                          <p:val>
                                            <p:fltVal val="0"/>
                                          </p:val>
                                        </p:tav>
                                        <p:tav tm="100000">
                                          <p:val>
                                            <p:strVal val="#ppt_h"/>
                                          </p:val>
                                        </p:tav>
                                      </p:tavLst>
                                    </p:anim>
                                    <p:anim calcmode="lin" valueType="num">
                                      <p:cBhvr>
                                        <p:cTn id="19"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20" fill="hold">
                      <p:stCondLst>
                        <p:cond delay="indefinite"/>
                      </p:stCondLst>
                      <p:childTnLst>
                        <p:par>
                          <p:cTn id="21" fill="hold">
                            <p:stCondLst>
                              <p:cond delay="0"/>
                            </p:stCondLst>
                            <p:childTnLst>
                              <p:par>
                                <p:cTn id="22" presetID="6" presetClass="emph" presetSubtype="0" fill="hold" nodeType="clickEffect">
                                  <p:stCondLst>
                                    <p:cond delay="0"/>
                                  </p:stCondLst>
                                  <p:childTnLst>
                                    <p:animScale>
                                      <p:cBhvr>
                                        <p:cTn id="23"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شكل بيضاوي 5"/>
          <p:cNvSpPr/>
          <p:nvPr/>
        </p:nvSpPr>
        <p:spPr>
          <a:xfrm rot="20943508">
            <a:off x="1262055" y="1132315"/>
            <a:ext cx="7358114" cy="5086231"/>
          </a:xfrm>
          <a:prstGeom prst="ellipse">
            <a:avLst/>
          </a:prstGeom>
          <a:noFill/>
          <a:ln>
            <a:solidFill>
              <a:schemeClr val="accent1">
                <a:lumMod val="20000"/>
                <a:lumOff val="8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rtlCol="1" anchor="ctr">
            <a:scene3d>
              <a:camera prst="orthographicFront"/>
              <a:lightRig rig="balanced" dir="t">
                <a:rot lat="0" lon="0" rev="2100000"/>
              </a:lightRig>
            </a:scene3d>
            <a:sp3d extrusionH="57150" prstMaterial="metal">
              <a:bevelT w="38100" h="25400"/>
              <a:contourClr>
                <a:schemeClr val="bg2"/>
              </a:contourClr>
            </a:sp3d>
          </a:bodyPr>
          <a:lstStyle/>
          <a:p>
            <a:pPr algn="ctr"/>
            <a:endParaRPr lang="ar-SA" b="1" dirty="0">
              <a:ln w="50800"/>
              <a:noFill/>
            </a:endParaRPr>
          </a:p>
        </p:txBody>
      </p:sp>
      <p:sp>
        <p:nvSpPr>
          <p:cNvPr id="2" name="مستطيل 1"/>
          <p:cNvSpPr/>
          <p:nvPr/>
        </p:nvSpPr>
        <p:spPr>
          <a:xfrm>
            <a:off x="3000364" y="2500306"/>
            <a:ext cx="4143404" cy="338554"/>
          </a:xfrm>
          <a:prstGeom prst="rect">
            <a:avLst/>
          </a:prstGeom>
        </p:spPr>
        <p:txBody>
          <a:bodyPr wrap="square">
            <a:spAutoFit/>
          </a:bodyPr>
          <a:lstStyle/>
          <a:p>
            <a:pPr lvl="0" eaLnBrk="0" fontAlgn="base" hangingPunct="0">
              <a:spcBef>
                <a:spcPct val="0"/>
              </a:spcBef>
              <a:spcAft>
                <a:spcPct val="0"/>
              </a:spcAft>
              <a:tabLst>
                <a:tab pos="233363" algn="l"/>
              </a:tabLst>
            </a:pPr>
            <a:r>
              <a:rPr lang="ar-SA" sz="1600" dirty="0" smtClean="0">
                <a:latin typeface="Times New Roman" pitchFamily="18" charset="0"/>
                <a:ea typeface="Calibri" pitchFamily="34" charset="0"/>
                <a:cs typeface="Times New Roman" pitchFamily="18" charset="0"/>
              </a:rPr>
              <a:t>.</a:t>
            </a:r>
            <a:endParaRPr lang="en-US" sz="1600" dirty="0" smtClean="0">
              <a:latin typeface="Arial" pitchFamily="34" charset="0"/>
              <a:cs typeface="Arial" pitchFamily="34" charset="0"/>
            </a:endParaRPr>
          </a:p>
        </p:txBody>
      </p:sp>
      <p:pic>
        <p:nvPicPr>
          <p:cNvPr id="5" name="صورة 4" descr="578386_250206671768720_557106837_n.jpg"/>
          <p:cNvPicPr>
            <a:picLocks noChangeAspect="1"/>
          </p:cNvPicPr>
          <p:nvPr/>
        </p:nvPicPr>
        <p:blipFill>
          <a:blip r:embed="rId3"/>
          <a:srcRect b="21053"/>
          <a:stretch>
            <a:fillRect/>
          </a:stretch>
        </p:blipFill>
        <p:spPr>
          <a:xfrm>
            <a:off x="2214546" y="1571612"/>
            <a:ext cx="5929354" cy="4071966"/>
          </a:xfrm>
          <a:prstGeom prst="ellipse">
            <a:avLst/>
          </a:prstGeom>
          <a:ln>
            <a:noFill/>
          </a:ln>
          <a:effectLst>
            <a:softEdge rad="112500"/>
          </a:effectLst>
        </p:spPr>
      </p:pic>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style.rotation</p:attrName>
                                        </p:attrNameLst>
                                      </p:cBhvr>
                                      <p:tavLst>
                                        <p:tav tm="0">
                                          <p:val>
                                            <p:fltVal val="720"/>
                                          </p:val>
                                        </p:tav>
                                        <p:tav tm="100000">
                                          <p:val>
                                            <p:fltVal val="0"/>
                                          </p:val>
                                        </p:tav>
                                      </p:tavLst>
                                    </p:anim>
                                    <p:anim calcmode="lin" valueType="num">
                                      <p:cBhvr>
                                        <p:cTn id="9" dur="2000" fill="hold"/>
                                        <p:tgtEl>
                                          <p:spTgt spid="6"/>
                                        </p:tgtEl>
                                        <p:attrNameLst>
                                          <p:attrName>ppt_h</p:attrName>
                                        </p:attrNameLst>
                                      </p:cBhvr>
                                      <p:tavLst>
                                        <p:tav tm="0">
                                          <p:val>
                                            <p:fltVal val="0"/>
                                          </p:val>
                                        </p:tav>
                                        <p:tav tm="100000">
                                          <p:val>
                                            <p:strVal val="#ppt_h"/>
                                          </p:val>
                                        </p:tav>
                                      </p:tavLst>
                                    </p:anim>
                                    <p:anim calcmode="lin" valueType="num">
                                      <p:cBhvr>
                                        <p:cTn id="10" dur="2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2"/>
                                        </p:tgtEl>
                                        <p:attrNameLst>
                                          <p:attrName>style.visibility</p:attrName>
                                        </p:attrNameLst>
                                      </p:cBhvr>
                                      <p:to>
                                        <p:strVal val="visible"/>
                                      </p:to>
                                    </p:set>
                                    <p:anim calcmode="discrete" valueType="clr">
                                      <p:cBhvr override="childStyle">
                                        <p:cTn id="15"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2"/>
                                        </p:tgtEl>
                                        <p:attrNameLst>
                                          <p:attrName>fillcolor</p:attrName>
                                        </p:attrNameLst>
                                      </p:cBhvr>
                                      <p:tavLst>
                                        <p:tav tm="0">
                                          <p:val>
                                            <p:clrVal>
                                              <a:schemeClr val="accent2"/>
                                            </p:clrVal>
                                          </p:val>
                                        </p:tav>
                                        <p:tav tm="50000">
                                          <p:val>
                                            <p:clrVal>
                                              <a:schemeClr val="hlink"/>
                                            </p:clrVal>
                                          </p:val>
                                        </p:tav>
                                      </p:tavLst>
                                    </p:anim>
                                    <p:set>
                                      <p:cBhvr>
                                        <p:cTn id="17"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خطط انسيابي: تخزين بالوصول التسلسلي 1"/>
          <p:cNvSpPr/>
          <p:nvPr/>
        </p:nvSpPr>
        <p:spPr>
          <a:xfrm>
            <a:off x="2571736" y="1357298"/>
            <a:ext cx="3786214" cy="3429024"/>
          </a:xfrm>
          <a:prstGeom prst="flowChartMagneticTap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innerShdw blurRad="114300">
              <a:prstClr val="black"/>
            </a:inn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eaLnBrk="0" fontAlgn="base" hangingPunct="0">
              <a:spcBef>
                <a:spcPct val="0"/>
              </a:spcBef>
              <a:spcAft>
                <a:spcPct val="0"/>
              </a:spcAft>
              <a:tabLst>
                <a:tab pos="233363" algn="l"/>
              </a:tabLst>
            </a:pPr>
            <a:endParaRPr lang="en-US" dirty="0" smtClean="0">
              <a:solidFill>
                <a:schemeClr val="tx1"/>
              </a:solidFill>
              <a:latin typeface="Arial" pitchFamily="34" charset="0"/>
              <a:cs typeface="Arial" pitchFamily="34" charset="0"/>
            </a:endParaRPr>
          </a:p>
        </p:txBody>
      </p:sp>
      <p:pic>
        <p:nvPicPr>
          <p:cNvPr id="4" name="صورة 3" descr="135013749811.gif"/>
          <p:cNvPicPr>
            <a:picLocks noChangeAspect="1"/>
          </p:cNvPicPr>
          <p:nvPr/>
        </p:nvPicPr>
        <p:blipFill>
          <a:blip r:embed="rId3"/>
          <a:stretch>
            <a:fillRect/>
          </a:stretch>
        </p:blipFill>
        <p:spPr>
          <a:xfrm>
            <a:off x="4143375" y="2286000"/>
            <a:ext cx="857250" cy="2286000"/>
          </a:xfrm>
          <a:prstGeom prst="rect">
            <a:avLst/>
          </a:prstGeom>
        </p:spPr>
      </p:pic>
      <p:sp>
        <p:nvSpPr>
          <p:cNvPr id="5" name="مربع نص 4"/>
          <p:cNvSpPr txBox="1"/>
          <p:nvPr/>
        </p:nvSpPr>
        <p:spPr>
          <a:xfrm>
            <a:off x="3428992" y="1785926"/>
            <a:ext cx="1928826" cy="369332"/>
          </a:xfrm>
          <a:prstGeom prst="rect">
            <a:avLst/>
          </a:prstGeom>
          <a:noFill/>
        </p:spPr>
        <p:txBody>
          <a:bodyPr wrap="square" rtlCol="1">
            <a:spAutoFit/>
          </a:bodyPr>
          <a:lstStyle/>
          <a:p>
            <a:r>
              <a:rPr lang="ar-SA"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الحمد لله رب العالمين </a:t>
            </a:r>
            <a:endParaRPr lang="ar-SA"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fmla="#ppt_w*sin(2.5*pi*$)">
                                          <p:val>
                                            <p:fltVal val="0"/>
                                          </p:val>
                                        </p:tav>
                                        <p:tav tm="100000">
                                          <p:val>
                                            <p:fltVal val="1"/>
                                          </p:val>
                                        </p:tav>
                                      </p:tavLst>
                                    </p:anim>
                                    <p:anim calcmode="lin" valueType="num">
                                      <p:cBhvr>
                                        <p:cTn id="8" dur="5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1" nodeType="clickEffect">
                                  <p:stCondLst>
                                    <p:cond delay="0"/>
                                  </p:stCondLst>
                                  <p:iterate type="lt">
                                    <p:tmPct val="50000"/>
                                  </p:iterate>
                                  <p:childTnLst>
                                    <p:set>
                                      <p:cBhvr>
                                        <p:cTn id="12" dur="1" fill="hold">
                                          <p:stCondLst>
                                            <p:cond delay="0"/>
                                          </p:stCondLst>
                                        </p:cTn>
                                        <p:tgtEl>
                                          <p:spTgt spid="2"/>
                                        </p:tgtEl>
                                        <p:attrNameLst>
                                          <p:attrName>style.visibility</p:attrName>
                                        </p:attrNameLst>
                                      </p:cBhvr>
                                      <p:to>
                                        <p:strVal val="visible"/>
                                      </p:to>
                                    </p:set>
                                    <p:anim calcmode="discrete" valueType="clr">
                                      <p:cBhvr override="childStyle">
                                        <p:cTn id="13"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2"/>
                                        </p:tgtEl>
                                        <p:attrNameLst>
                                          <p:attrName>fillcolor</p:attrName>
                                        </p:attrNameLst>
                                      </p:cBhvr>
                                      <p:tavLst>
                                        <p:tav tm="0">
                                          <p:val>
                                            <p:clrVal>
                                              <a:schemeClr val="accent2"/>
                                            </p:clrVal>
                                          </p:val>
                                        </p:tav>
                                        <p:tav tm="50000">
                                          <p:val>
                                            <p:clrVal>
                                              <a:schemeClr val="hlink"/>
                                            </p:clrVal>
                                          </p:val>
                                        </p:tav>
                                      </p:tavLst>
                                    </p:anim>
                                    <p:set>
                                      <p:cBhvr>
                                        <p:cTn id="15"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تمرير أفقي 10"/>
          <p:cNvSpPr/>
          <p:nvPr/>
        </p:nvSpPr>
        <p:spPr>
          <a:xfrm>
            <a:off x="3071802" y="2000240"/>
            <a:ext cx="3714776" cy="2643206"/>
          </a:xfrm>
          <a:prstGeom prst="horizontalScroll">
            <a:avLst/>
          </a:pr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path path="circle">
              <a:fillToRect l="50000" t="50000" r="50000" b="50000"/>
            </a:path>
            <a:tileRect/>
          </a:gradFill>
          <a:effectLst>
            <a:glow rad="63500">
              <a:schemeClr val="accent1">
                <a:satMod val="175000"/>
                <a:alpha val="40000"/>
              </a:schemeClr>
            </a:glow>
            <a:innerShdw blurRad="114300">
              <a:prstClr val="black"/>
            </a:innerShdw>
          </a:effectLst>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accent4">
                  <a:lumMod val="20000"/>
                  <a:lumOff val="80000"/>
                </a:schemeClr>
              </a:solidFill>
            </a:endParaRPr>
          </a:p>
        </p:txBody>
      </p:sp>
      <p:sp>
        <p:nvSpPr>
          <p:cNvPr id="10" name="مربع نص 9"/>
          <p:cNvSpPr txBox="1"/>
          <p:nvPr/>
        </p:nvSpPr>
        <p:spPr>
          <a:xfrm rot="21132185">
            <a:off x="3634570" y="2040649"/>
            <a:ext cx="2808782" cy="1600438"/>
          </a:xfrm>
          <a:prstGeom prst="rect">
            <a:avLst/>
          </a:prstGeom>
          <a:noFill/>
        </p:spPr>
        <p:txBody>
          <a:bodyPr wrap="square" rtlCol="1">
            <a:spAutoFit/>
          </a:bodyPr>
          <a:lstStyle/>
          <a:p>
            <a:endParaRPr lang="ar-SA" sz="1600" b="1" dirty="0" smtClean="0">
              <a:solidFill>
                <a:srgbClr val="C00000"/>
              </a:solidFill>
            </a:endParaRPr>
          </a:p>
          <a:p>
            <a:endParaRPr lang="ar-SA" sz="1600" b="1" dirty="0" smtClean="0">
              <a:solidFill>
                <a:srgbClr val="C00000"/>
              </a:solidFill>
            </a:endParaRPr>
          </a:p>
          <a:p>
            <a:endParaRPr lang="ar-SA" sz="1600" b="1" dirty="0" smtClean="0">
              <a:solidFill>
                <a:srgbClr val="C00000"/>
              </a:solidFill>
            </a:endParaRPr>
          </a:p>
          <a:p>
            <a:endParaRPr lang="ar-SA" sz="1600" b="1" dirty="0" smtClean="0">
              <a:solidFill>
                <a:srgbClr val="C00000"/>
              </a:solidFill>
            </a:endParaRPr>
          </a:p>
          <a:p>
            <a:r>
              <a:rPr lang="ar-SA" sz="1600" b="1" dirty="0" smtClean="0">
                <a:solidFill>
                  <a:srgbClr val="C00000"/>
                </a:solidFill>
              </a:rPr>
              <a:t>إعداد د. عبير عبد الصادق محمد بدوي</a:t>
            </a:r>
          </a:p>
          <a:p>
            <a:pPr algn="ctr"/>
            <a:r>
              <a:rPr lang="ar-SA" b="1" dirty="0" smtClean="0">
                <a:solidFill>
                  <a:srgbClr val="C00000"/>
                </a:solidFill>
              </a:rPr>
              <a:t>أستاذ الأدب المشارك </a:t>
            </a:r>
            <a:endParaRPr lang="ar-SA" b="1" dirty="0">
              <a:solidFill>
                <a:srgbClr val="C00000"/>
              </a:solidFill>
            </a:endParaRPr>
          </a:p>
        </p:txBody>
      </p:sp>
      <p:grpSp>
        <p:nvGrpSpPr>
          <p:cNvPr id="14" name="مجموعة 13"/>
          <p:cNvGrpSpPr/>
          <p:nvPr/>
        </p:nvGrpSpPr>
        <p:grpSpPr>
          <a:xfrm>
            <a:off x="1285852" y="4500570"/>
            <a:ext cx="1214446" cy="1500198"/>
            <a:chOff x="1142976" y="928670"/>
            <a:chExt cx="4357718" cy="3571900"/>
          </a:xfrm>
        </p:grpSpPr>
        <p:sp>
          <p:nvSpPr>
            <p:cNvPr id="15" name="سهم منحني إلى اليسار 14"/>
            <p:cNvSpPr/>
            <p:nvPr/>
          </p:nvSpPr>
          <p:spPr>
            <a:xfrm flipH="1">
              <a:off x="1142976" y="3214686"/>
              <a:ext cx="2009788" cy="1285884"/>
            </a:xfrm>
            <a:prstGeom prst="curvedLeftArrow">
              <a:avLst>
                <a:gd name="adj1" fmla="val 25000"/>
                <a:gd name="adj2" fmla="val 50000"/>
                <a:gd name="adj3" fmla="val 25000"/>
              </a:avLst>
            </a:prstGeom>
            <a:blipFill>
              <a:blip r:embed="rId3"/>
              <a:tile tx="0" ty="0" sx="100000" sy="100000" flip="none" algn="tl"/>
            </a:blipFill>
            <a:effectLst>
              <a:glow rad="228600">
                <a:schemeClr val="accent2">
                  <a:satMod val="175000"/>
                  <a:alpha val="40000"/>
                </a:schemeClr>
              </a:glow>
              <a:innerShdw blurRad="63500" dist="50800" dir="18900000">
                <a:prstClr val="black">
                  <a:alpha val="50000"/>
                </a:prstClr>
              </a:innerShdw>
              <a:reflection blurRad="6350" stA="50000" endA="295" endPos="920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16" name="سهم منحني إلى اليسار 15"/>
            <p:cNvSpPr/>
            <p:nvPr/>
          </p:nvSpPr>
          <p:spPr>
            <a:xfrm>
              <a:off x="3571868" y="3143248"/>
              <a:ext cx="1928826" cy="1214446"/>
            </a:xfrm>
            <a:prstGeom prst="curvedLeftArrow">
              <a:avLst/>
            </a:prstGeom>
            <a:blipFill>
              <a:blip r:embed="rId3"/>
              <a:tile tx="0" ty="0" sx="100000" sy="100000" flip="none" algn="tl"/>
            </a:blipFill>
            <a:effectLst>
              <a:glow rad="228600">
                <a:schemeClr val="accent2">
                  <a:satMod val="175000"/>
                  <a:alpha val="40000"/>
                </a:schemeClr>
              </a:glow>
              <a:innerShdw blurRad="63500" dist="50800" dir="13500000">
                <a:prstClr val="black">
                  <a:alpha val="50000"/>
                </a:prstClr>
              </a:innerShdw>
              <a:reflection blurRad="6350" stA="50000" endA="300" endPos="9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17" name="وجه ضاحك 16"/>
            <p:cNvSpPr/>
            <p:nvPr/>
          </p:nvSpPr>
          <p:spPr>
            <a:xfrm>
              <a:off x="1928794" y="1214422"/>
              <a:ext cx="2428892" cy="2714644"/>
            </a:xfrm>
            <a:prstGeom prst="smileyFace">
              <a:avLst/>
            </a:prstGeom>
            <a:gradFill flip="none" rotWithShape="1">
              <a:gsLst>
                <a:gs pos="0">
                  <a:srgbClr val="BB96D6">
                    <a:shade val="30000"/>
                    <a:satMod val="115000"/>
                  </a:srgbClr>
                </a:gs>
                <a:gs pos="50000">
                  <a:srgbClr val="BB96D6">
                    <a:shade val="67500"/>
                    <a:satMod val="115000"/>
                  </a:srgbClr>
                </a:gs>
                <a:gs pos="100000">
                  <a:srgbClr val="BB96D6">
                    <a:shade val="100000"/>
                    <a:satMod val="115000"/>
                  </a:srgbClr>
                </a:gs>
              </a:gsLst>
              <a:path path="circle">
                <a:fillToRect l="50000" t="50000" r="50000" b="50000"/>
              </a:path>
              <a:tileRect/>
            </a:gradFill>
            <a:ln>
              <a:solidFill>
                <a:srgbClr val="002060"/>
              </a:solidFill>
            </a:ln>
            <a:effectLst>
              <a:innerShdw blurRad="114300">
                <a:prstClr val="black"/>
              </a:innerShdw>
              <a:reflection blurRad="6350" stA="50000" endA="295" endPos="92000" dist="101600" dir="5400000" sy="-100000" algn="bl" rotWithShape="0"/>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مخطط انسيابي: بيانات 17"/>
            <p:cNvSpPr/>
            <p:nvPr/>
          </p:nvSpPr>
          <p:spPr>
            <a:xfrm>
              <a:off x="1714480" y="928670"/>
              <a:ext cx="2938736" cy="609350"/>
            </a:xfrm>
            <a:prstGeom prst="flowChartInputOutput">
              <a:avLst/>
            </a:prstGeom>
            <a:blipFill>
              <a:blip r:embed="rId3"/>
              <a:tile tx="0" ty="0" sx="100000" sy="100000" flip="none" algn="tl"/>
            </a:blipFill>
            <a:effectLst>
              <a:glow rad="228600">
                <a:schemeClr val="accent2">
                  <a:satMod val="175000"/>
                  <a:alpha val="40000"/>
                </a:scheme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شكل حر 18"/>
            <p:cNvSpPr/>
            <p:nvPr/>
          </p:nvSpPr>
          <p:spPr>
            <a:xfrm rot="504984">
              <a:off x="4429124" y="1000108"/>
              <a:ext cx="489127" cy="741362"/>
            </a:xfrm>
            <a:custGeom>
              <a:avLst/>
              <a:gdLst>
                <a:gd name="connsiteX0" fmla="*/ 67734 w 417689"/>
                <a:gd name="connsiteY0" fmla="*/ 0 h 812800"/>
                <a:gd name="connsiteX1" fmla="*/ 79023 w 417689"/>
                <a:gd name="connsiteY1" fmla="*/ 33867 h 812800"/>
                <a:gd name="connsiteX2" fmla="*/ 101600 w 417689"/>
                <a:gd name="connsiteY2" fmla="*/ 67734 h 812800"/>
                <a:gd name="connsiteX3" fmla="*/ 79023 w 417689"/>
                <a:gd name="connsiteY3" fmla="*/ 158045 h 812800"/>
                <a:gd name="connsiteX4" fmla="*/ 45156 w 417689"/>
                <a:gd name="connsiteY4" fmla="*/ 180623 h 812800"/>
                <a:gd name="connsiteX5" fmla="*/ 22578 w 417689"/>
                <a:gd name="connsiteY5" fmla="*/ 214489 h 812800"/>
                <a:gd name="connsiteX6" fmla="*/ 0 w 417689"/>
                <a:gd name="connsiteY6" fmla="*/ 282223 h 812800"/>
                <a:gd name="connsiteX7" fmla="*/ 11289 w 417689"/>
                <a:gd name="connsiteY7" fmla="*/ 316089 h 812800"/>
                <a:gd name="connsiteX8" fmla="*/ 101600 w 417689"/>
                <a:gd name="connsiteY8" fmla="*/ 361245 h 812800"/>
                <a:gd name="connsiteX9" fmla="*/ 135467 w 417689"/>
                <a:gd name="connsiteY9" fmla="*/ 383823 h 812800"/>
                <a:gd name="connsiteX10" fmla="*/ 237067 w 417689"/>
                <a:gd name="connsiteY10" fmla="*/ 372534 h 812800"/>
                <a:gd name="connsiteX11" fmla="*/ 282223 w 417689"/>
                <a:gd name="connsiteY11" fmla="*/ 361245 h 812800"/>
                <a:gd name="connsiteX12" fmla="*/ 316089 w 417689"/>
                <a:gd name="connsiteY12" fmla="*/ 327378 h 812800"/>
                <a:gd name="connsiteX13" fmla="*/ 349956 w 417689"/>
                <a:gd name="connsiteY13" fmla="*/ 338667 h 812800"/>
                <a:gd name="connsiteX14" fmla="*/ 383823 w 417689"/>
                <a:gd name="connsiteY14" fmla="*/ 406400 h 812800"/>
                <a:gd name="connsiteX15" fmla="*/ 406400 w 417689"/>
                <a:gd name="connsiteY15" fmla="*/ 440267 h 812800"/>
                <a:gd name="connsiteX16" fmla="*/ 383823 w 417689"/>
                <a:gd name="connsiteY16" fmla="*/ 530578 h 812800"/>
                <a:gd name="connsiteX17" fmla="*/ 349956 w 417689"/>
                <a:gd name="connsiteY17" fmla="*/ 598312 h 812800"/>
                <a:gd name="connsiteX18" fmla="*/ 383823 w 417689"/>
                <a:gd name="connsiteY18" fmla="*/ 756356 h 812800"/>
                <a:gd name="connsiteX19" fmla="*/ 417689 w 417689"/>
                <a:gd name="connsiteY19" fmla="*/ 812800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7689" h="812800">
                  <a:moveTo>
                    <a:pt x="67734" y="0"/>
                  </a:moveTo>
                  <a:cubicBezTo>
                    <a:pt x="71497" y="11289"/>
                    <a:pt x="73701" y="23224"/>
                    <a:pt x="79023" y="33867"/>
                  </a:cubicBezTo>
                  <a:cubicBezTo>
                    <a:pt x="85090" y="46002"/>
                    <a:pt x="99917" y="54271"/>
                    <a:pt x="101600" y="67734"/>
                  </a:cubicBezTo>
                  <a:cubicBezTo>
                    <a:pt x="101828" y="69559"/>
                    <a:pt x="87790" y="147086"/>
                    <a:pt x="79023" y="158045"/>
                  </a:cubicBezTo>
                  <a:cubicBezTo>
                    <a:pt x="70547" y="168640"/>
                    <a:pt x="56445" y="173097"/>
                    <a:pt x="45156" y="180623"/>
                  </a:cubicBezTo>
                  <a:cubicBezTo>
                    <a:pt x="37630" y="191912"/>
                    <a:pt x="28088" y="202091"/>
                    <a:pt x="22578" y="214489"/>
                  </a:cubicBezTo>
                  <a:cubicBezTo>
                    <a:pt x="12912" y="236237"/>
                    <a:pt x="0" y="282223"/>
                    <a:pt x="0" y="282223"/>
                  </a:cubicBezTo>
                  <a:cubicBezTo>
                    <a:pt x="3763" y="293512"/>
                    <a:pt x="1896" y="308784"/>
                    <a:pt x="11289" y="316089"/>
                  </a:cubicBezTo>
                  <a:cubicBezTo>
                    <a:pt x="37856" y="336752"/>
                    <a:pt x="73596" y="342575"/>
                    <a:pt x="101600" y="361245"/>
                  </a:cubicBezTo>
                  <a:lnTo>
                    <a:pt x="135467" y="383823"/>
                  </a:lnTo>
                  <a:cubicBezTo>
                    <a:pt x="169334" y="380060"/>
                    <a:pt x="203388" y="377715"/>
                    <a:pt x="237067" y="372534"/>
                  </a:cubicBezTo>
                  <a:cubicBezTo>
                    <a:pt x="252402" y="370175"/>
                    <a:pt x="268752" y="368943"/>
                    <a:pt x="282223" y="361245"/>
                  </a:cubicBezTo>
                  <a:cubicBezTo>
                    <a:pt x="296084" y="353324"/>
                    <a:pt x="304800" y="338667"/>
                    <a:pt x="316089" y="327378"/>
                  </a:cubicBezTo>
                  <a:cubicBezTo>
                    <a:pt x="327378" y="331141"/>
                    <a:pt x="340664" y="331233"/>
                    <a:pt x="349956" y="338667"/>
                  </a:cubicBezTo>
                  <a:cubicBezTo>
                    <a:pt x="376915" y="360234"/>
                    <a:pt x="370190" y="379133"/>
                    <a:pt x="383823" y="406400"/>
                  </a:cubicBezTo>
                  <a:cubicBezTo>
                    <a:pt x="389891" y="418535"/>
                    <a:pt x="398874" y="428978"/>
                    <a:pt x="406400" y="440267"/>
                  </a:cubicBezTo>
                  <a:cubicBezTo>
                    <a:pt x="402106" y="461740"/>
                    <a:pt x="395395" y="507433"/>
                    <a:pt x="383823" y="530578"/>
                  </a:cubicBezTo>
                  <a:cubicBezTo>
                    <a:pt x="340056" y="618110"/>
                    <a:pt x="378330" y="513190"/>
                    <a:pt x="349956" y="598312"/>
                  </a:cubicBezTo>
                  <a:cubicBezTo>
                    <a:pt x="354733" y="636530"/>
                    <a:pt x="359075" y="719232"/>
                    <a:pt x="383823" y="756356"/>
                  </a:cubicBezTo>
                  <a:cubicBezTo>
                    <a:pt x="411067" y="797224"/>
                    <a:pt x="400332" y="778088"/>
                    <a:pt x="417689" y="812800"/>
                  </a:cubicBezTo>
                </a:path>
              </a:pathLst>
            </a:custGeom>
            <a:ln>
              <a:solidFill>
                <a:srgbClr val="FF0000"/>
              </a:solidFill>
            </a:ln>
            <a:effectLst>
              <a:glow rad="228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grpSp>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1">
                                            <p:bg/>
                                          </p:spTgt>
                                        </p:tgtEl>
                                        <p:attrNameLst>
                                          <p:attrName>style.visibility</p:attrName>
                                        </p:attrNameLst>
                                      </p:cBhvr>
                                      <p:to>
                                        <p:strVal val="visible"/>
                                      </p:to>
                                    </p:set>
                                    <p:animEffect transition="in" filter="blinds(horizontal)">
                                      <p:cBhvr>
                                        <p:cTn id="13" dur="500"/>
                                        <p:tgtEl>
                                          <p:spTgt spid="11">
                                            <p:bg/>
                                          </p:spTgt>
                                        </p:tgtEl>
                                      </p:cBhvr>
                                    </p:animEffect>
                                  </p:childTnLst>
                                </p:cTn>
                              </p:par>
                              <p:par>
                                <p:cTn id="14" presetID="3" presetClass="entr" presetSubtype="10" fill="hold" grpId="0" nodeType="withEffect" nodePh="1">
                                  <p:stCondLst>
                                    <p:cond delay="0"/>
                                  </p:stCondLst>
                                  <p:endCondLst>
                                    <p:cond evt="begin" delay="0">
                                      <p:tn val="14"/>
                                    </p:cond>
                                  </p:endCondLst>
                                  <p:iterate type="lt">
                                    <p:tmPct val="0"/>
                                  </p:iterate>
                                  <p:childTnLst>
                                    <p:set>
                                      <p:cBhvr>
                                        <p:cTn id="15" dur="1" fill="hold">
                                          <p:stCondLst>
                                            <p:cond delay="0"/>
                                          </p:stCondLst>
                                        </p:cTn>
                                        <p:tgtEl>
                                          <p:spTgt spid="11">
                                            <p:txEl>
                                              <p:pRg st="0" end="0"/>
                                            </p:txEl>
                                          </p:spTgt>
                                        </p:tgtEl>
                                        <p:attrNameLst>
                                          <p:attrName>style.visibility</p:attrName>
                                        </p:attrNameLst>
                                      </p:cBhvr>
                                      <p:to>
                                        <p:strVal val="visible"/>
                                      </p:to>
                                    </p:set>
                                    <p:animEffect transition="in" filter="blinds(horizontal)">
                                      <p:cBhvr>
                                        <p:cTn id="16" dur="500"/>
                                        <p:tgtEl>
                                          <p:spTgt spid="1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0"/>
                                        </p:tgtEl>
                                        <p:attrNameLst>
                                          <p:attrName>style.visibility</p:attrName>
                                        </p:attrNameLst>
                                      </p:cBhvr>
                                      <p:to>
                                        <p:strVal val="visible"/>
                                      </p:to>
                                    </p:set>
                                    <p:anim calcmode="discrete" valueType="clr">
                                      <p:cBhvr override="childStyle">
                                        <p:cTn id="21"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0"/>
                                        </p:tgtEl>
                                        <p:attrNameLst>
                                          <p:attrName>fillcolor</p:attrName>
                                        </p:attrNameLst>
                                      </p:cBhvr>
                                      <p:tavLst>
                                        <p:tav tm="0">
                                          <p:val>
                                            <p:clrVal>
                                              <a:schemeClr val="accent2"/>
                                            </p:clrVal>
                                          </p:val>
                                        </p:tav>
                                        <p:tav tm="50000">
                                          <p:val>
                                            <p:clrVal>
                                              <a:schemeClr val="hlink"/>
                                            </p:clrVal>
                                          </p:val>
                                        </p:tav>
                                      </p:tavLst>
                                    </p:anim>
                                    <p:set>
                                      <p:cBhvr>
                                        <p:cTn id="23" dur="80"/>
                                        <p:tgtEl>
                                          <p:spTgt spid="10"/>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nodePh="1">
                                  <p:stCondLst>
                                    <p:cond delay="0"/>
                                  </p:stCondLst>
                                  <p:endCondLst>
                                    <p:cond evt="begin" delay="0">
                                      <p:tn val="26"/>
                                    </p:cond>
                                  </p:endCondLst>
                                  <p:iterate type="lt">
                                    <p:tmPct val="50000"/>
                                  </p:iterate>
                                  <p:childTnLst>
                                    <p:set>
                                      <p:cBhvr>
                                        <p:cTn id="27" dur="1" fill="hold">
                                          <p:stCondLst>
                                            <p:cond delay="0"/>
                                          </p:stCondLst>
                                        </p:cTn>
                                        <p:tgtEl>
                                          <p:spTgt spid="11">
                                            <p:txEl>
                                              <p:pRg st="0" end="0"/>
                                            </p:txEl>
                                          </p:spTgt>
                                        </p:tgtEl>
                                        <p:attrNameLst>
                                          <p:attrName>style.visibility</p:attrName>
                                        </p:attrNameLst>
                                      </p:cBhvr>
                                      <p:to>
                                        <p:strVal val="visible"/>
                                      </p:to>
                                    </p:set>
                                    <p:anim calcmode="discrete" valueType="clr">
                                      <p:cBhvr override="childStyle">
                                        <p:cTn id="28" dur="80"/>
                                        <p:tgtEl>
                                          <p:spTgt spid="1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1">
                                            <p:txEl>
                                              <p:pRg st="0" end="0"/>
                                            </p:txEl>
                                          </p:spTgt>
                                        </p:tgtEl>
                                        <p:attrNameLst>
                                          <p:attrName>fillcolor</p:attrName>
                                        </p:attrNameLst>
                                      </p:cBhvr>
                                      <p:tavLst>
                                        <p:tav tm="0">
                                          <p:val>
                                            <p:clrVal>
                                              <a:schemeClr val="accent2"/>
                                            </p:clrVal>
                                          </p:val>
                                        </p:tav>
                                        <p:tav tm="50000">
                                          <p:val>
                                            <p:clrVal>
                                              <a:schemeClr val="hlink"/>
                                            </p:clrVal>
                                          </p:val>
                                        </p:tav>
                                      </p:tavLst>
                                    </p:anim>
                                    <p:set>
                                      <p:cBhvr>
                                        <p:cTn id="30" dur="80"/>
                                        <p:tgtEl>
                                          <p:spTgt spid="1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خطط انسيابي: رابط 2"/>
          <p:cNvSpPr/>
          <p:nvPr/>
        </p:nvSpPr>
        <p:spPr>
          <a:xfrm>
            <a:off x="714348" y="857232"/>
            <a:ext cx="7072362" cy="5429288"/>
          </a:xfrm>
          <a:prstGeom prst="flowChartConnector">
            <a:avLst/>
          </a:prstGeom>
          <a:ln/>
          <a:effectLst>
            <a:innerShdw blurRad="63500" dist="50800" dir="13500000">
              <a:prstClr val="black">
                <a:alpha val="50000"/>
              </a:prstClr>
            </a:innerShdw>
          </a:effectLst>
          <a:scene3d>
            <a:camera prst="perspectiveHeroicExtremeLeftFacing"/>
            <a:lightRig rig="threePt" dir="t"/>
          </a:scene3d>
          <a:sp3d>
            <a:bevelT w="114300" prst="artDeco"/>
          </a:sp3d>
        </p:spPr>
        <p:style>
          <a:lnRef idx="1">
            <a:schemeClr val="dk1"/>
          </a:lnRef>
          <a:fillRef idx="1002">
            <a:schemeClr val="lt2"/>
          </a:fillRef>
          <a:effectRef idx="1">
            <a:schemeClr val="dk1"/>
          </a:effectRef>
          <a:fontRef idx="minor">
            <a:schemeClr val="dk1"/>
          </a:fontRef>
        </p:style>
        <p:txBody>
          <a:bodyPr rtlCol="1" anchor="ctr"/>
          <a:lstStyle/>
          <a:p>
            <a:pPr algn="ctr"/>
            <a:r>
              <a:rPr lang="ar-SA" sz="3200" b="1" dirty="0" smtClean="0">
                <a:solidFill>
                  <a:srgbClr val="7030A0"/>
                </a:solidFill>
              </a:rPr>
              <a:t>وفي المجال التربوي يقصد بالجودة أداء العمل بطريقة صحيحة وفق مجموعة من المعايير، والمواصفات التربوية اللازمة لرفع مستوى جودة وحدة المنتج التعليمي بأقل جهد، وتكلفة. </a:t>
            </a:r>
            <a:endParaRPr lang="ar-SA" sz="3200" dirty="0">
              <a:solidFill>
                <a:srgbClr val="7030A0"/>
              </a:solidFill>
            </a:endParaRPr>
          </a:p>
        </p:txBody>
      </p:sp>
      <p:pic>
        <p:nvPicPr>
          <p:cNvPr id="4" name="Picture 8" descr="عرض التفاصيل"/>
          <p:cNvPicPr>
            <a:picLocks noChangeAspect="1" noChangeArrowheads="1"/>
          </p:cNvPicPr>
          <p:nvPr/>
        </p:nvPicPr>
        <p:blipFill>
          <a:blip r:embed="rId3"/>
          <a:srcRect/>
          <a:stretch>
            <a:fillRect/>
          </a:stretch>
        </p:blipFill>
        <p:spPr bwMode="auto">
          <a:xfrm>
            <a:off x="714348" y="5143512"/>
            <a:ext cx="914400" cy="914401"/>
          </a:xfrm>
          <a:prstGeom prst="rect">
            <a:avLst/>
          </a:prstGeom>
          <a:noFill/>
          <a:effectLst>
            <a:softEdge rad="63500"/>
          </a:effectLst>
        </p:spPr>
      </p:pic>
      <p:sp>
        <p:nvSpPr>
          <p:cNvPr id="5" name="مستطيل 4"/>
          <p:cNvSpPr/>
          <p:nvPr/>
        </p:nvSpPr>
        <p:spPr>
          <a:xfrm>
            <a:off x="2428860" y="1643050"/>
            <a:ext cx="5072098" cy="400110"/>
          </a:xfrm>
          <a:prstGeom prst="rect">
            <a:avLst/>
          </a:prstGeom>
        </p:spPr>
        <p:txBody>
          <a:bodyPr wrap="square">
            <a:spAutoFit/>
          </a:bodyPr>
          <a:lstStyle/>
          <a:p>
            <a:pPr marL="342900" indent="-342900" algn="just">
              <a:spcBef>
                <a:spcPct val="10000"/>
              </a:spcBef>
              <a:buClr>
                <a:schemeClr val="hlink"/>
              </a:buClr>
              <a:buSzPct val="65000"/>
            </a:pPr>
            <a:endParaRPr lang="en-US" sz="2000" b="1" dirty="0">
              <a:solidFill>
                <a:srgbClr val="01016F"/>
              </a:solidFill>
              <a:latin typeface="Simplified Arabic" pitchFamily="18" charset="-78"/>
              <a:cs typeface="Simplified Arabic" pitchFamily="18" charset="-78"/>
            </a:endParaRPr>
          </a:p>
        </p:txBody>
      </p:sp>
      <p:sp>
        <p:nvSpPr>
          <p:cNvPr id="11" name="شريط إلى الأعلى 10"/>
          <p:cNvSpPr/>
          <p:nvPr/>
        </p:nvSpPr>
        <p:spPr>
          <a:xfrm>
            <a:off x="3500430" y="6286520"/>
            <a:ext cx="1857388" cy="428628"/>
          </a:xfrm>
          <a:prstGeom prst="ribbon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مربع نص 11"/>
          <p:cNvSpPr txBox="1"/>
          <p:nvPr/>
        </p:nvSpPr>
        <p:spPr>
          <a:xfrm>
            <a:off x="4143372" y="6286520"/>
            <a:ext cx="571504" cy="369332"/>
          </a:xfrm>
          <a:prstGeom prst="rect">
            <a:avLst/>
          </a:prstGeom>
          <a:noFill/>
        </p:spPr>
        <p:txBody>
          <a:bodyPr wrap="square" rtlCol="1">
            <a:spAutoFit/>
          </a:bodyP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4</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9" name="Picture 8" descr="عرض التفاصيل"/>
          <p:cNvPicPr>
            <a:picLocks noChangeAspect="1" noChangeArrowheads="1"/>
          </p:cNvPicPr>
          <p:nvPr/>
        </p:nvPicPr>
        <p:blipFill>
          <a:blip r:embed="rId3"/>
          <a:srcRect/>
          <a:stretch>
            <a:fillRect/>
          </a:stretch>
        </p:blipFill>
        <p:spPr bwMode="auto">
          <a:xfrm>
            <a:off x="714348" y="3929066"/>
            <a:ext cx="914400" cy="914401"/>
          </a:xfrm>
          <a:prstGeom prst="rect">
            <a:avLst/>
          </a:prstGeom>
          <a:noFill/>
          <a:effectLst>
            <a:softEdge rad="63500"/>
          </a:effectLst>
        </p:spPr>
      </p:pic>
      <p:pic>
        <p:nvPicPr>
          <p:cNvPr id="10" name="Picture 8" descr="عرض التفاصيل"/>
          <p:cNvPicPr>
            <a:picLocks noChangeAspect="1" noChangeArrowheads="1"/>
          </p:cNvPicPr>
          <p:nvPr/>
        </p:nvPicPr>
        <p:blipFill>
          <a:blip r:embed="rId3"/>
          <a:srcRect/>
          <a:stretch>
            <a:fillRect/>
          </a:stretch>
        </p:blipFill>
        <p:spPr bwMode="auto">
          <a:xfrm>
            <a:off x="642910" y="2428868"/>
            <a:ext cx="914400" cy="914401"/>
          </a:xfrm>
          <a:prstGeom prst="rect">
            <a:avLst/>
          </a:prstGeom>
          <a:noFill/>
          <a:effectLst>
            <a:softEdge rad="63500"/>
          </a:effectLst>
        </p:spPr>
      </p:pic>
      <p:sp>
        <p:nvSpPr>
          <p:cNvPr id="13" name="مربع نص 12"/>
          <p:cNvSpPr txBox="1"/>
          <p:nvPr/>
        </p:nvSpPr>
        <p:spPr>
          <a:xfrm>
            <a:off x="4143372" y="6286520"/>
            <a:ext cx="64294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ar-SA" dirty="0" smtClean="0">
                <a:solidFill>
                  <a:schemeClr val="accent1">
                    <a:lumMod val="75000"/>
                  </a:schemeClr>
                </a:solidFill>
              </a:rPr>
              <a:t>9</a:t>
            </a:r>
            <a:endParaRPr lang="ar-SA" dirty="0">
              <a:solidFill>
                <a:schemeClr val="accent1">
                  <a:lumMod val="75000"/>
                </a:schemeClr>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6394450"/>
            <a:ext cx="25908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16" fill="hold" nodeType="clickEffect">
                                  <p:stCondLst>
                                    <p:cond delay="0"/>
                                  </p:stCondLst>
                                  <p:childTnLst>
                                    <p:animEffect transition="out" filter="circle(in)">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16" fill="hold" nodeType="clickEffect">
                                  <p:stCondLst>
                                    <p:cond delay="0"/>
                                  </p:stCondLst>
                                  <p:childTnLst>
                                    <p:animEffect transition="out" filter="circle(in)">
                                      <p:cBhvr>
                                        <p:cTn id="11" dur="2000"/>
                                        <p:tgtEl>
                                          <p:spTgt spid="9"/>
                                        </p:tgtEl>
                                      </p:cBhvr>
                                    </p:animEffect>
                                    <p:set>
                                      <p:cBhvr>
                                        <p:cTn id="12" dur="1" fill="hold">
                                          <p:stCondLst>
                                            <p:cond delay="19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xit" presetSubtype="16" fill="hold" nodeType="clickEffect">
                                  <p:stCondLst>
                                    <p:cond delay="0"/>
                                  </p:stCondLst>
                                  <p:childTnLst>
                                    <p:animEffect transition="out" filter="circle(in)">
                                      <p:cBhvr>
                                        <p:cTn id="16" dur="2000"/>
                                        <p:tgtEl>
                                          <p:spTgt spid="10"/>
                                        </p:tgtEl>
                                      </p:cBhvr>
                                    </p:animEffect>
                                    <p:set>
                                      <p:cBhvr>
                                        <p:cTn id="17" dur="1" fill="hold">
                                          <p:stCondLst>
                                            <p:cond delay="1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071538" y="500042"/>
            <a:ext cx="7704137" cy="5472112"/>
            <a:chOff x="384" y="672"/>
            <a:chExt cx="4956" cy="2928"/>
          </a:xfrm>
        </p:grpSpPr>
        <p:grpSp>
          <p:nvGrpSpPr>
            <p:cNvPr id="3" name="Group 4"/>
            <p:cNvGrpSpPr>
              <a:grpSpLocks/>
            </p:cNvGrpSpPr>
            <p:nvPr/>
          </p:nvGrpSpPr>
          <p:grpSpPr bwMode="auto">
            <a:xfrm>
              <a:off x="384" y="672"/>
              <a:ext cx="4956" cy="2928"/>
              <a:chOff x="3888" y="1296"/>
              <a:chExt cx="1960" cy="1488"/>
            </a:xfrm>
          </p:grpSpPr>
          <p:sp>
            <p:nvSpPr>
              <p:cNvPr id="5136" name="Freeform 5"/>
              <p:cNvSpPr>
                <a:spLocks/>
              </p:cNvSpPr>
              <p:nvPr/>
            </p:nvSpPr>
            <p:spPr bwMode="auto">
              <a:xfrm flipH="1">
                <a:off x="3996" y="1296"/>
                <a:ext cx="1852" cy="1488"/>
              </a:xfrm>
              <a:custGeom>
                <a:avLst/>
                <a:gdLst>
                  <a:gd name="T0" fmla="*/ 1070 w 9260"/>
                  <a:gd name="T1" fmla="*/ 13065 h 13198"/>
                  <a:gd name="T2" fmla="*/ 828 w 9260"/>
                  <a:gd name="T3" fmla="*/ 12749 h 13198"/>
                  <a:gd name="T4" fmla="*/ 719 w 9260"/>
                  <a:gd name="T5" fmla="*/ 12380 h 13198"/>
                  <a:gd name="T6" fmla="*/ 675 w 9260"/>
                  <a:gd name="T7" fmla="*/ 11969 h 13198"/>
                  <a:gd name="T8" fmla="*/ 636 w 9260"/>
                  <a:gd name="T9" fmla="*/ 11716 h 13198"/>
                  <a:gd name="T10" fmla="*/ 571 w 9260"/>
                  <a:gd name="T11" fmla="*/ 11691 h 13198"/>
                  <a:gd name="T12" fmla="*/ 488 w 9260"/>
                  <a:gd name="T13" fmla="*/ 11443 h 13198"/>
                  <a:gd name="T14" fmla="*/ 366 w 9260"/>
                  <a:gd name="T15" fmla="*/ 10502 h 13198"/>
                  <a:gd name="T16" fmla="*/ 231 w 9260"/>
                  <a:gd name="T17" fmla="*/ 9316 h 13198"/>
                  <a:gd name="T18" fmla="*/ 124 w 9260"/>
                  <a:gd name="T19" fmla="*/ 8300 h 13198"/>
                  <a:gd name="T20" fmla="*/ 109 w 9260"/>
                  <a:gd name="T21" fmla="*/ 7233 h 13198"/>
                  <a:gd name="T22" fmla="*/ 191 w 9260"/>
                  <a:gd name="T23" fmla="*/ 5960 h 13198"/>
                  <a:gd name="T24" fmla="*/ 59 w 9260"/>
                  <a:gd name="T25" fmla="*/ 5052 h 13198"/>
                  <a:gd name="T26" fmla="*/ 75 w 9260"/>
                  <a:gd name="T27" fmla="*/ 4394 h 13198"/>
                  <a:gd name="T28" fmla="*/ 142 w 9260"/>
                  <a:gd name="T29" fmla="*/ 4015 h 13198"/>
                  <a:gd name="T30" fmla="*/ 246 w 9260"/>
                  <a:gd name="T31" fmla="*/ 3914 h 13198"/>
                  <a:gd name="T32" fmla="*/ 343 w 9260"/>
                  <a:gd name="T33" fmla="*/ 3859 h 13198"/>
                  <a:gd name="T34" fmla="*/ 483 w 9260"/>
                  <a:gd name="T35" fmla="*/ 3823 h 13198"/>
                  <a:gd name="T36" fmla="*/ 560 w 9260"/>
                  <a:gd name="T37" fmla="*/ 3735 h 13198"/>
                  <a:gd name="T38" fmla="*/ 433 w 9260"/>
                  <a:gd name="T39" fmla="*/ 3688 h 13198"/>
                  <a:gd name="T40" fmla="*/ 265 w 9260"/>
                  <a:gd name="T41" fmla="*/ 3665 h 13198"/>
                  <a:gd name="T42" fmla="*/ 98 w 9260"/>
                  <a:gd name="T43" fmla="*/ 3655 h 13198"/>
                  <a:gd name="T44" fmla="*/ 88 w 9260"/>
                  <a:gd name="T45" fmla="*/ 3408 h 13198"/>
                  <a:gd name="T46" fmla="*/ 254 w 9260"/>
                  <a:gd name="T47" fmla="*/ 2587 h 13198"/>
                  <a:gd name="T48" fmla="*/ 246 w 9260"/>
                  <a:gd name="T49" fmla="*/ 1911 h 13198"/>
                  <a:gd name="T50" fmla="*/ 223 w 9260"/>
                  <a:gd name="T51" fmla="*/ 1242 h 13198"/>
                  <a:gd name="T52" fmla="*/ 272 w 9260"/>
                  <a:gd name="T53" fmla="*/ 585 h 13198"/>
                  <a:gd name="T54" fmla="*/ 270 w 9260"/>
                  <a:gd name="T55" fmla="*/ 237 h 13198"/>
                  <a:gd name="T56" fmla="*/ 8294 w 9260"/>
                  <a:gd name="T57" fmla="*/ 0 h 13198"/>
                  <a:gd name="T58" fmla="*/ 8029 w 9260"/>
                  <a:gd name="T59" fmla="*/ 712 h 13198"/>
                  <a:gd name="T60" fmla="*/ 7886 w 9260"/>
                  <a:gd name="T61" fmla="*/ 1880 h 13198"/>
                  <a:gd name="T62" fmla="*/ 7827 w 9260"/>
                  <a:gd name="T63" fmla="*/ 3083 h 13198"/>
                  <a:gd name="T64" fmla="*/ 7809 w 9260"/>
                  <a:gd name="T65" fmla="*/ 3898 h 13198"/>
                  <a:gd name="T66" fmla="*/ 7705 w 9260"/>
                  <a:gd name="T67" fmla="*/ 3945 h 13198"/>
                  <a:gd name="T68" fmla="*/ 7564 w 9260"/>
                  <a:gd name="T69" fmla="*/ 3994 h 13198"/>
                  <a:gd name="T70" fmla="*/ 7491 w 9260"/>
                  <a:gd name="T71" fmla="*/ 4093 h 13198"/>
                  <a:gd name="T72" fmla="*/ 7419 w 9260"/>
                  <a:gd name="T73" fmla="*/ 4190 h 13198"/>
                  <a:gd name="T74" fmla="*/ 7544 w 9260"/>
                  <a:gd name="T75" fmla="*/ 4221 h 13198"/>
                  <a:gd name="T76" fmla="*/ 7681 w 9260"/>
                  <a:gd name="T77" fmla="*/ 4285 h 13198"/>
                  <a:gd name="T78" fmla="*/ 7809 w 9260"/>
                  <a:gd name="T79" fmla="*/ 4353 h 13198"/>
                  <a:gd name="T80" fmla="*/ 7904 w 9260"/>
                  <a:gd name="T81" fmla="*/ 4384 h 13198"/>
                  <a:gd name="T82" fmla="*/ 7904 w 9260"/>
                  <a:gd name="T83" fmla="*/ 4968 h 13198"/>
                  <a:gd name="T84" fmla="*/ 8011 w 9260"/>
                  <a:gd name="T85" fmla="*/ 6007 h 13198"/>
                  <a:gd name="T86" fmla="*/ 8082 w 9260"/>
                  <a:gd name="T87" fmla="*/ 7636 h 13198"/>
                  <a:gd name="T88" fmla="*/ 8172 w 9260"/>
                  <a:gd name="T89" fmla="*/ 9269 h 13198"/>
                  <a:gd name="T90" fmla="*/ 8340 w 9260"/>
                  <a:gd name="T91" fmla="*/ 10326 h 13198"/>
                  <a:gd name="T92" fmla="*/ 8507 w 9260"/>
                  <a:gd name="T93" fmla="*/ 10864 h 13198"/>
                  <a:gd name="T94" fmla="*/ 8611 w 9260"/>
                  <a:gd name="T95" fmla="*/ 11390 h 13198"/>
                  <a:gd name="T96" fmla="*/ 8728 w 9260"/>
                  <a:gd name="T97" fmla="*/ 11923 h 13198"/>
                  <a:gd name="T98" fmla="*/ 8923 w 9260"/>
                  <a:gd name="T99" fmla="*/ 12468 h 131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260"/>
                  <a:gd name="T151" fmla="*/ 0 h 13198"/>
                  <a:gd name="T152" fmla="*/ 9260 w 9260"/>
                  <a:gd name="T153" fmla="*/ 13198 h 131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260" h="13198">
                    <a:moveTo>
                      <a:pt x="9260" y="13198"/>
                    </a:moveTo>
                    <a:lnTo>
                      <a:pt x="1259" y="13198"/>
                    </a:lnTo>
                    <a:lnTo>
                      <a:pt x="1159" y="13133"/>
                    </a:lnTo>
                    <a:lnTo>
                      <a:pt x="1070" y="13065"/>
                    </a:lnTo>
                    <a:lnTo>
                      <a:pt x="994" y="12993"/>
                    </a:lnTo>
                    <a:lnTo>
                      <a:pt x="930" y="12915"/>
                    </a:lnTo>
                    <a:lnTo>
                      <a:pt x="872" y="12834"/>
                    </a:lnTo>
                    <a:lnTo>
                      <a:pt x="828" y="12749"/>
                    </a:lnTo>
                    <a:lnTo>
                      <a:pt x="792" y="12663"/>
                    </a:lnTo>
                    <a:lnTo>
                      <a:pt x="761" y="12572"/>
                    </a:lnTo>
                    <a:lnTo>
                      <a:pt x="737" y="12476"/>
                    </a:lnTo>
                    <a:lnTo>
                      <a:pt x="719" y="12380"/>
                    </a:lnTo>
                    <a:lnTo>
                      <a:pt x="703" y="12282"/>
                    </a:lnTo>
                    <a:lnTo>
                      <a:pt x="693" y="12180"/>
                    </a:lnTo>
                    <a:lnTo>
                      <a:pt x="683" y="12076"/>
                    </a:lnTo>
                    <a:lnTo>
                      <a:pt x="675" y="11969"/>
                    </a:lnTo>
                    <a:lnTo>
                      <a:pt x="667" y="11861"/>
                    </a:lnTo>
                    <a:lnTo>
                      <a:pt x="659" y="11752"/>
                    </a:lnTo>
                    <a:lnTo>
                      <a:pt x="649" y="11731"/>
                    </a:lnTo>
                    <a:lnTo>
                      <a:pt x="636" y="11716"/>
                    </a:lnTo>
                    <a:lnTo>
                      <a:pt x="623" y="11704"/>
                    </a:lnTo>
                    <a:lnTo>
                      <a:pt x="607" y="11696"/>
                    </a:lnTo>
                    <a:lnTo>
                      <a:pt x="589" y="11694"/>
                    </a:lnTo>
                    <a:lnTo>
                      <a:pt x="571" y="11691"/>
                    </a:lnTo>
                    <a:lnTo>
                      <a:pt x="550" y="11691"/>
                    </a:lnTo>
                    <a:lnTo>
                      <a:pt x="532" y="11689"/>
                    </a:lnTo>
                    <a:lnTo>
                      <a:pt x="511" y="11591"/>
                    </a:lnTo>
                    <a:lnTo>
                      <a:pt x="488" y="11443"/>
                    </a:lnTo>
                    <a:lnTo>
                      <a:pt x="459" y="11253"/>
                    </a:lnTo>
                    <a:lnTo>
                      <a:pt x="431" y="11030"/>
                    </a:lnTo>
                    <a:lnTo>
                      <a:pt x="397" y="10778"/>
                    </a:lnTo>
                    <a:lnTo>
                      <a:pt x="366" y="10502"/>
                    </a:lnTo>
                    <a:lnTo>
                      <a:pt x="329" y="10212"/>
                    </a:lnTo>
                    <a:lnTo>
                      <a:pt x="295" y="9913"/>
                    </a:lnTo>
                    <a:lnTo>
                      <a:pt x="262" y="9612"/>
                    </a:lnTo>
                    <a:lnTo>
                      <a:pt x="231" y="9316"/>
                    </a:lnTo>
                    <a:lnTo>
                      <a:pt x="199" y="9028"/>
                    </a:lnTo>
                    <a:lnTo>
                      <a:pt x="171" y="8760"/>
                    </a:lnTo>
                    <a:lnTo>
                      <a:pt x="145" y="8516"/>
                    </a:lnTo>
                    <a:lnTo>
                      <a:pt x="124" y="8300"/>
                    </a:lnTo>
                    <a:lnTo>
                      <a:pt x="109" y="8123"/>
                    </a:lnTo>
                    <a:lnTo>
                      <a:pt x="96" y="7988"/>
                    </a:lnTo>
                    <a:lnTo>
                      <a:pt x="91" y="7591"/>
                    </a:lnTo>
                    <a:lnTo>
                      <a:pt x="109" y="7233"/>
                    </a:lnTo>
                    <a:lnTo>
                      <a:pt x="137" y="6903"/>
                    </a:lnTo>
                    <a:lnTo>
                      <a:pt x="168" y="6588"/>
                    </a:lnTo>
                    <a:lnTo>
                      <a:pt x="189" y="6277"/>
                    </a:lnTo>
                    <a:lnTo>
                      <a:pt x="191" y="5960"/>
                    </a:lnTo>
                    <a:lnTo>
                      <a:pt x="163" y="5626"/>
                    </a:lnTo>
                    <a:lnTo>
                      <a:pt x="96" y="5262"/>
                    </a:lnTo>
                    <a:lnTo>
                      <a:pt x="73" y="5173"/>
                    </a:lnTo>
                    <a:lnTo>
                      <a:pt x="59" y="5052"/>
                    </a:lnTo>
                    <a:lnTo>
                      <a:pt x="56" y="4904"/>
                    </a:lnTo>
                    <a:lnTo>
                      <a:pt x="61" y="4737"/>
                    </a:lnTo>
                    <a:lnTo>
                      <a:pt x="67" y="4566"/>
                    </a:lnTo>
                    <a:lnTo>
                      <a:pt x="75" y="4394"/>
                    </a:lnTo>
                    <a:lnTo>
                      <a:pt x="78" y="4234"/>
                    </a:lnTo>
                    <a:lnTo>
                      <a:pt x="73" y="4093"/>
                    </a:lnTo>
                    <a:lnTo>
                      <a:pt x="109" y="4052"/>
                    </a:lnTo>
                    <a:lnTo>
                      <a:pt x="142" y="4015"/>
                    </a:lnTo>
                    <a:lnTo>
                      <a:pt x="171" y="3984"/>
                    </a:lnTo>
                    <a:lnTo>
                      <a:pt x="196" y="3958"/>
                    </a:lnTo>
                    <a:lnTo>
                      <a:pt x="223" y="3935"/>
                    </a:lnTo>
                    <a:lnTo>
                      <a:pt x="246" y="3914"/>
                    </a:lnTo>
                    <a:lnTo>
                      <a:pt x="267" y="3895"/>
                    </a:lnTo>
                    <a:lnTo>
                      <a:pt x="293" y="3882"/>
                    </a:lnTo>
                    <a:lnTo>
                      <a:pt x="316" y="3870"/>
                    </a:lnTo>
                    <a:lnTo>
                      <a:pt x="343" y="3859"/>
                    </a:lnTo>
                    <a:lnTo>
                      <a:pt x="371" y="3849"/>
                    </a:lnTo>
                    <a:lnTo>
                      <a:pt x="405" y="3841"/>
                    </a:lnTo>
                    <a:lnTo>
                      <a:pt x="441" y="3831"/>
                    </a:lnTo>
                    <a:lnTo>
                      <a:pt x="483" y="3823"/>
                    </a:lnTo>
                    <a:lnTo>
                      <a:pt x="530" y="3813"/>
                    </a:lnTo>
                    <a:lnTo>
                      <a:pt x="581" y="3803"/>
                    </a:lnTo>
                    <a:lnTo>
                      <a:pt x="581" y="3753"/>
                    </a:lnTo>
                    <a:lnTo>
                      <a:pt x="560" y="3735"/>
                    </a:lnTo>
                    <a:lnTo>
                      <a:pt x="535" y="3722"/>
                    </a:lnTo>
                    <a:lnTo>
                      <a:pt x="504" y="3709"/>
                    </a:lnTo>
                    <a:lnTo>
                      <a:pt x="469" y="3696"/>
                    </a:lnTo>
                    <a:lnTo>
                      <a:pt x="433" y="3688"/>
                    </a:lnTo>
                    <a:lnTo>
                      <a:pt x="394" y="3680"/>
                    </a:lnTo>
                    <a:lnTo>
                      <a:pt x="353" y="3673"/>
                    </a:lnTo>
                    <a:lnTo>
                      <a:pt x="308" y="3667"/>
                    </a:lnTo>
                    <a:lnTo>
                      <a:pt x="265" y="3665"/>
                    </a:lnTo>
                    <a:lnTo>
                      <a:pt x="223" y="3660"/>
                    </a:lnTo>
                    <a:lnTo>
                      <a:pt x="178" y="3657"/>
                    </a:lnTo>
                    <a:lnTo>
                      <a:pt x="137" y="3657"/>
                    </a:lnTo>
                    <a:lnTo>
                      <a:pt x="98" y="3655"/>
                    </a:lnTo>
                    <a:lnTo>
                      <a:pt x="61" y="3655"/>
                    </a:lnTo>
                    <a:lnTo>
                      <a:pt x="28" y="3655"/>
                    </a:lnTo>
                    <a:lnTo>
                      <a:pt x="0" y="3655"/>
                    </a:lnTo>
                    <a:lnTo>
                      <a:pt x="88" y="3408"/>
                    </a:lnTo>
                    <a:lnTo>
                      <a:pt x="155" y="3181"/>
                    </a:lnTo>
                    <a:lnTo>
                      <a:pt x="205" y="2969"/>
                    </a:lnTo>
                    <a:lnTo>
                      <a:pt x="236" y="2772"/>
                    </a:lnTo>
                    <a:lnTo>
                      <a:pt x="254" y="2587"/>
                    </a:lnTo>
                    <a:lnTo>
                      <a:pt x="262" y="2408"/>
                    </a:lnTo>
                    <a:lnTo>
                      <a:pt x="262" y="2239"/>
                    </a:lnTo>
                    <a:lnTo>
                      <a:pt x="254" y="2073"/>
                    </a:lnTo>
                    <a:lnTo>
                      <a:pt x="246" y="1911"/>
                    </a:lnTo>
                    <a:lnTo>
                      <a:pt x="234" y="1750"/>
                    </a:lnTo>
                    <a:lnTo>
                      <a:pt x="226" y="1584"/>
                    </a:lnTo>
                    <a:lnTo>
                      <a:pt x="221" y="1418"/>
                    </a:lnTo>
                    <a:lnTo>
                      <a:pt x="223" y="1242"/>
                    </a:lnTo>
                    <a:lnTo>
                      <a:pt x="236" y="1060"/>
                    </a:lnTo>
                    <a:lnTo>
                      <a:pt x="259" y="865"/>
                    </a:lnTo>
                    <a:lnTo>
                      <a:pt x="298" y="658"/>
                    </a:lnTo>
                    <a:lnTo>
                      <a:pt x="272" y="585"/>
                    </a:lnTo>
                    <a:lnTo>
                      <a:pt x="254" y="502"/>
                    </a:lnTo>
                    <a:lnTo>
                      <a:pt x="246" y="416"/>
                    </a:lnTo>
                    <a:lnTo>
                      <a:pt x="252" y="325"/>
                    </a:lnTo>
                    <a:lnTo>
                      <a:pt x="270" y="237"/>
                    </a:lnTo>
                    <a:lnTo>
                      <a:pt x="298" y="154"/>
                    </a:lnTo>
                    <a:lnTo>
                      <a:pt x="343" y="76"/>
                    </a:lnTo>
                    <a:lnTo>
                      <a:pt x="402" y="11"/>
                    </a:lnTo>
                    <a:lnTo>
                      <a:pt x="8294" y="0"/>
                    </a:lnTo>
                    <a:lnTo>
                      <a:pt x="8213" y="112"/>
                    </a:lnTo>
                    <a:lnTo>
                      <a:pt x="8143" y="273"/>
                    </a:lnTo>
                    <a:lnTo>
                      <a:pt x="8082" y="475"/>
                    </a:lnTo>
                    <a:lnTo>
                      <a:pt x="8029" y="712"/>
                    </a:lnTo>
                    <a:lnTo>
                      <a:pt x="7983" y="977"/>
                    </a:lnTo>
                    <a:lnTo>
                      <a:pt x="7943" y="1265"/>
                    </a:lnTo>
                    <a:lnTo>
                      <a:pt x="7912" y="1569"/>
                    </a:lnTo>
                    <a:lnTo>
                      <a:pt x="7886" y="1880"/>
                    </a:lnTo>
                    <a:lnTo>
                      <a:pt x="7865" y="2194"/>
                    </a:lnTo>
                    <a:lnTo>
                      <a:pt x="7850" y="2504"/>
                    </a:lnTo>
                    <a:lnTo>
                      <a:pt x="7837" y="2803"/>
                    </a:lnTo>
                    <a:lnTo>
                      <a:pt x="7827" y="3083"/>
                    </a:lnTo>
                    <a:lnTo>
                      <a:pt x="7822" y="3341"/>
                    </a:lnTo>
                    <a:lnTo>
                      <a:pt x="7816" y="3566"/>
                    </a:lnTo>
                    <a:lnTo>
                      <a:pt x="7811" y="3753"/>
                    </a:lnTo>
                    <a:lnTo>
                      <a:pt x="7809" y="3898"/>
                    </a:lnTo>
                    <a:lnTo>
                      <a:pt x="7787" y="3904"/>
                    </a:lnTo>
                    <a:lnTo>
                      <a:pt x="7764" y="3914"/>
                    </a:lnTo>
                    <a:lnTo>
                      <a:pt x="7736" y="3930"/>
                    </a:lnTo>
                    <a:lnTo>
                      <a:pt x="7705" y="3945"/>
                    </a:lnTo>
                    <a:lnTo>
                      <a:pt x="7670" y="3963"/>
                    </a:lnTo>
                    <a:lnTo>
                      <a:pt x="7637" y="3979"/>
                    </a:lnTo>
                    <a:lnTo>
                      <a:pt x="7600" y="3989"/>
                    </a:lnTo>
                    <a:lnTo>
                      <a:pt x="7564" y="3994"/>
                    </a:lnTo>
                    <a:lnTo>
                      <a:pt x="7559" y="4028"/>
                    </a:lnTo>
                    <a:lnTo>
                      <a:pt x="7541" y="4055"/>
                    </a:lnTo>
                    <a:lnTo>
                      <a:pt x="7517" y="4075"/>
                    </a:lnTo>
                    <a:lnTo>
                      <a:pt x="7491" y="4093"/>
                    </a:lnTo>
                    <a:lnTo>
                      <a:pt x="7465" y="4111"/>
                    </a:lnTo>
                    <a:lnTo>
                      <a:pt x="7442" y="4132"/>
                    </a:lnTo>
                    <a:lnTo>
                      <a:pt x="7424" y="4158"/>
                    </a:lnTo>
                    <a:lnTo>
                      <a:pt x="7419" y="4190"/>
                    </a:lnTo>
                    <a:lnTo>
                      <a:pt x="7447" y="4192"/>
                    </a:lnTo>
                    <a:lnTo>
                      <a:pt x="7478" y="4198"/>
                    </a:lnTo>
                    <a:lnTo>
                      <a:pt x="7509" y="4208"/>
                    </a:lnTo>
                    <a:lnTo>
                      <a:pt x="7544" y="4221"/>
                    </a:lnTo>
                    <a:lnTo>
                      <a:pt x="7577" y="4234"/>
                    </a:lnTo>
                    <a:lnTo>
                      <a:pt x="7611" y="4252"/>
                    </a:lnTo>
                    <a:lnTo>
                      <a:pt x="7644" y="4270"/>
                    </a:lnTo>
                    <a:lnTo>
                      <a:pt x="7681" y="4285"/>
                    </a:lnTo>
                    <a:lnTo>
                      <a:pt x="7715" y="4303"/>
                    </a:lnTo>
                    <a:lnTo>
                      <a:pt x="7746" y="4321"/>
                    </a:lnTo>
                    <a:lnTo>
                      <a:pt x="7779" y="4340"/>
                    </a:lnTo>
                    <a:lnTo>
                      <a:pt x="7809" y="4353"/>
                    </a:lnTo>
                    <a:lnTo>
                      <a:pt x="7837" y="4366"/>
                    </a:lnTo>
                    <a:lnTo>
                      <a:pt x="7863" y="4376"/>
                    </a:lnTo>
                    <a:lnTo>
                      <a:pt x="7884" y="4382"/>
                    </a:lnTo>
                    <a:lnTo>
                      <a:pt x="7904" y="4384"/>
                    </a:lnTo>
                    <a:lnTo>
                      <a:pt x="7896" y="4530"/>
                    </a:lnTo>
                    <a:lnTo>
                      <a:pt x="7886" y="4675"/>
                    </a:lnTo>
                    <a:lnTo>
                      <a:pt x="7884" y="4823"/>
                    </a:lnTo>
                    <a:lnTo>
                      <a:pt x="7904" y="4968"/>
                    </a:lnTo>
                    <a:lnTo>
                      <a:pt x="7938" y="5140"/>
                    </a:lnTo>
                    <a:lnTo>
                      <a:pt x="7967" y="5379"/>
                    </a:lnTo>
                    <a:lnTo>
                      <a:pt x="7990" y="5670"/>
                    </a:lnTo>
                    <a:lnTo>
                      <a:pt x="8011" y="6007"/>
                    </a:lnTo>
                    <a:lnTo>
                      <a:pt x="8029" y="6381"/>
                    </a:lnTo>
                    <a:lnTo>
                      <a:pt x="8047" y="6784"/>
                    </a:lnTo>
                    <a:lnTo>
                      <a:pt x="8062" y="7205"/>
                    </a:lnTo>
                    <a:lnTo>
                      <a:pt x="8082" y="7636"/>
                    </a:lnTo>
                    <a:lnTo>
                      <a:pt x="8100" y="8064"/>
                    </a:lnTo>
                    <a:lnTo>
                      <a:pt x="8120" y="8487"/>
                    </a:lnTo>
                    <a:lnTo>
                      <a:pt x="8143" y="8893"/>
                    </a:lnTo>
                    <a:lnTo>
                      <a:pt x="8172" y="9269"/>
                    </a:lnTo>
                    <a:lnTo>
                      <a:pt x="8203" y="9609"/>
                    </a:lnTo>
                    <a:lnTo>
                      <a:pt x="8242" y="9905"/>
                    </a:lnTo>
                    <a:lnTo>
                      <a:pt x="8286" y="10146"/>
                    </a:lnTo>
                    <a:lnTo>
                      <a:pt x="8340" y="10326"/>
                    </a:lnTo>
                    <a:lnTo>
                      <a:pt x="8393" y="10461"/>
                    </a:lnTo>
                    <a:lnTo>
                      <a:pt x="8434" y="10596"/>
                    </a:lnTo>
                    <a:lnTo>
                      <a:pt x="8473" y="10731"/>
                    </a:lnTo>
                    <a:lnTo>
                      <a:pt x="8507" y="10864"/>
                    </a:lnTo>
                    <a:lnTo>
                      <a:pt x="8536" y="10995"/>
                    </a:lnTo>
                    <a:lnTo>
                      <a:pt x="8562" y="11128"/>
                    </a:lnTo>
                    <a:lnTo>
                      <a:pt x="8587" y="11260"/>
                    </a:lnTo>
                    <a:lnTo>
                      <a:pt x="8611" y="11390"/>
                    </a:lnTo>
                    <a:lnTo>
                      <a:pt x="8637" y="11523"/>
                    </a:lnTo>
                    <a:lnTo>
                      <a:pt x="8663" y="11655"/>
                    </a:lnTo>
                    <a:lnTo>
                      <a:pt x="8694" y="11788"/>
                    </a:lnTo>
                    <a:lnTo>
                      <a:pt x="8728" y="11923"/>
                    </a:lnTo>
                    <a:lnTo>
                      <a:pt x="8767" y="12055"/>
                    </a:lnTo>
                    <a:lnTo>
                      <a:pt x="8811" y="12193"/>
                    </a:lnTo>
                    <a:lnTo>
                      <a:pt x="8863" y="12331"/>
                    </a:lnTo>
                    <a:lnTo>
                      <a:pt x="8923" y="12468"/>
                    </a:lnTo>
                    <a:lnTo>
                      <a:pt x="9260" y="13198"/>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dirty="0"/>
              </a:p>
            </p:txBody>
          </p:sp>
          <p:sp>
            <p:nvSpPr>
              <p:cNvPr id="5137" name="Freeform 6"/>
              <p:cNvSpPr>
                <a:spLocks/>
              </p:cNvSpPr>
              <p:nvPr/>
            </p:nvSpPr>
            <p:spPr bwMode="auto">
              <a:xfrm flipH="1">
                <a:off x="4122" y="1297"/>
                <a:ext cx="1642" cy="125"/>
              </a:xfrm>
              <a:custGeom>
                <a:avLst/>
                <a:gdLst>
                  <a:gd name="T0" fmla="*/ 7963 w 8212"/>
                  <a:gd name="T1" fmla="*/ 10 h 1119"/>
                  <a:gd name="T2" fmla="*/ 8098 w 8212"/>
                  <a:gd name="T3" fmla="*/ 71 h 1119"/>
                  <a:gd name="T4" fmla="*/ 8162 w 8212"/>
                  <a:gd name="T5" fmla="*/ 182 h 1119"/>
                  <a:gd name="T6" fmla="*/ 8196 w 8212"/>
                  <a:gd name="T7" fmla="*/ 340 h 1119"/>
                  <a:gd name="T8" fmla="*/ 8212 w 8212"/>
                  <a:gd name="T9" fmla="*/ 875 h 1119"/>
                  <a:gd name="T10" fmla="*/ 8167 w 8212"/>
                  <a:gd name="T11" fmla="*/ 891 h 1119"/>
                  <a:gd name="T12" fmla="*/ 8121 w 8212"/>
                  <a:gd name="T13" fmla="*/ 930 h 1119"/>
                  <a:gd name="T14" fmla="*/ 8082 w 8212"/>
                  <a:gd name="T15" fmla="*/ 977 h 1119"/>
                  <a:gd name="T16" fmla="*/ 8066 w 8212"/>
                  <a:gd name="T17" fmla="*/ 1020 h 1119"/>
                  <a:gd name="T18" fmla="*/ 1983 w 8212"/>
                  <a:gd name="T19" fmla="*/ 1112 h 1119"/>
                  <a:gd name="T20" fmla="*/ 2003 w 8212"/>
                  <a:gd name="T21" fmla="*/ 1057 h 1119"/>
                  <a:gd name="T22" fmla="*/ 1985 w 8212"/>
                  <a:gd name="T23" fmla="*/ 1015 h 1119"/>
                  <a:gd name="T24" fmla="*/ 1948 w 8212"/>
                  <a:gd name="T25" fmla="*/ 974 h 1119"/>
                  <a:gd name="T26" fmla="*/ 1912 w 8212"/>
                  <a:gd name="T27" fmla="*/ 922 h 1119"/>
                  <a:gd name="T28" fmla="*/ 1876 w 8212"/>
                  <a:gd name="T29" fmla="*/ 880 h 1119"/>
                  <a:gd name="T30" fmla="*/ 1858 w 8212"/>
                  <a:gd name="T31" fmla="*/ 776 h 1119"/>
                  <a:gd name="T32" fmla="*/ 1665 w 8212"/>
                  <a:gd name="T33" fmla="*/ 1119 h 1119"/>
                  <a:gd name="T34" fmla="*/ 1520 w 8212"/>
                  <a:gd name="T35" fmla="*/ 1114 h 1119"/>
                  <a:gd name="T36" fmla="*/ 1419 w 8212"/>
                  <a:gd name="T37" fmla="*/ 1099 h 1119"/>
                  <a:gd name="T38" fmla="*/ 1336 w 8212"/>
                  <a:gd name="T39" fmla="*/ 1078 h 1119"/>
                  <a:gd name="T40" fmla="*/ 1250 w 8212"/>
                  <a:gd name="T41" fmla="*/ 1057 h 1119"/>
                  <a:gd name="T42" fmla="*/ 1140 w 8212"/>
                  <a:gd name="T43" fmla="*/ 1041 h 1119"/>
                  <a:gd name="T44" fmla="*/ 985 w 8212"/>
                  <a:gd name="T45" fmla="*/ 1036 h 1119"/>
                  <a:gd name="T46" fmla="*/ 764 w 8212"/>
                  <a:gd name="T47" fmla="*/ 1044 h 1119"/>
                  <a:gd name="T48" fmla="*/ 452 w 8212"/>
                  <a:gd name="T49" fmla="*/ 1070 h 1119"/>
                  <a:gd name="T50" fmla="*/ 574 w 8212"/>
                  <a:gd name="T51" fmla="*/ 925 h 1119"/>
                  <a:gd name="T52" fmla="*/ 614 w 8212"/>
                  <a:gd name="T53" fmla="*/ 766 h 1119"/>
                  <a:gd name="T54" fmla="*/ 579 w 8212"/>
                  <a:gd name="T55" fmla="*/ 610 h 1119"/>
                  <a:gd name="T56" fmla="*/ 476 w 8212"/>
                  <a:gd name="T57" fmla="*/ 480 h 1119"/>
                  <a:gd name="T58" fmla="*/ 408 w 8212"/>
                  <a:gd name="T59" fmla="*/ 387 h 1119"/>
                  <a:gd name="T60" fmla="*/ 359 w 8212"/>
                  <a:gd name="T61" fmla="*/ 301 h 1119"/>
                  <a:gd name="T62" fmla="*/ 317 w 8212"/>
                  <a:gd name="T63" fmla="*/ 224 h 1119"/>
                  <a:gd name="T64" fmla="*/ 278 w 8212"/>
                  <a:gd name="T65" fmla="*/ 156 h 1119"/>
                  <a:gd name="T66" fmla="*/ 234 w 8212"/>
                  <a:gd name="T67" fmla="*/ 102 h 1119"/>
                  <a:gd name="T68" fmla="*/ 177 w 8212"/>
                  <a:gd name="T69" fmla="*/ 57 h 1119"/>
                  <a:gd name="T70" fmla="*/ 102 w 8212"/>
                  <a:gd name="T71" fmla="*/ 26 h 1119"/>
                  <a:gd name="T72" fmla="*/ 0 w 8212"/>
                  <a:gd name="T73" fmla="*/ 10 h 11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12"/>
                  <a:gd name="T112" fmla="*/ 0 h 1119"/>
                  <a:gd name="T113" fmla="*/ 8212 w 8212"/>
                  <a:gd name="T114" fmla="*/ 1119 h 11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12" h="1119">
                    <a:moveTo>
                      <a:pt x="7858" y="0"/>
                    </a:moveTo>
                    <a:lnTo>
                      <a:pt x="7963" y="10"/>
                    </a:lnTo>
                    <a:lnTo>
                      <a:pt x="8040" y="34"/>
                    </a:lnTo>
                    <a:lnTo>
                      <a:pt x="8098" y="71"/>
                    </a:lnTo>
                    <a:lnTo>
                      <a:pt x="8136" y="120"/>
                    </a:lnTo>
                    <a:lnTo>
                      <a:pt x="8162" y="182"/>
                    </a:lnTo>
                    <a:lnTo>
                      <a:pt x="8180" y="255"/>
                    </a:lnTo>
                    <a:lnTo>
                      <a:pt x="8196" y="340"/>
                    </a:lnTo>
                    <a:lnTo>
                      <a:pt x="8212" y="436"/>
                    </a:lnTo>
                    <a:lnTo>
                      <a:pt x="8212" y="875"/>
                    </a:lnTo>
                    <a:lnTo>
                      <a:pt x="8191" y="880"/>
                    </a:lnTo>
                    <a:lnTo>
                      <a:pt x="8167" y="891"/>
                    </a:lnTo>
                    <a:lnTo>
                      <a:pt x="8144" y="909"/>
                    </a:lnTo>
                    <a:lnTo>
                      <a:pt x="8121" y="930"/>
                    </a:lnTo>
                    <a:lnTo>
                      <a:pt x="8100" y="953"/>
                    </a:lnTo>
                    <a:lnTo>
                      <a:pt x="8082" y="977"/>
                    </a:lnTo>
                    <a:lnTo>
                      <a:pt x="8072" y="1000"/>
                    </a:lnTo>
                    <a:lnTo>
                      <a:pt x="8066" y="1020"/>
                    </a:lnTo>
                    <a:lnTo>
                      <a:pt x="1957" y="1119"/>
                    </a:lnTo>
                    <a:lnTo>
                      <a:pt x="1983" y="1112"/>
                    </a:lnTo>
                    <a:lnTo>
                      <a:pt x="1998" y="1089"/>
                    </a:lnTo>
                    <a:lnTo>
                      <a:pt x="2003" y="1057"/>
                    </a:lnTo>
                    <a:lnTo>
                      <a:pt x="2003" y="1020"/>
                    </a:lnTo>
                    <a:lnTo>
                      <a:pt x="1985" y="1015"/>
                    </a:lnTo>
                    <a:lnTo>
                      <a:pt x="1967" y="997"/>
                    </a:lnTo>
                    <a:lnTo>
                      <a:pt x="1948" y="974"/>
                    </a:lnTo>
                    <a:lnTo>
                      <a:pt x="1930" y="948"/>
                    </a:lnTo>
                    <a:lnTo>
                      <a:pt x="1912" y="922"/>
                    </a:lnTo>
                    <a:lnTo>
                      <a:pt x="1894" y="898"/>
                    </a:lnTo>
                    <a:lnTo>
                      <a:pt x="1876" y="880"/>
                    </a:lnTo>
                    <a:lnTo>
                      <a:pt x="1858" y="875"/>
                    </a:lnTo>
                    <a:lnTo>
                      <a:pt x="1858" y="776"/>
                    </a:lnTo>
                    <a:lnTo>
                      <a:pt x="1759" y="763"/>
                    </a:lnTo>
                    <a:lnTo>
                      <a:pt x="1665" y="1119"/>
                    </a:lnTo>
                    <a:lnTo>
                      <a:pt x="1588" y="1117"/>
                    </a:lnTo>
                    <a:lnTo>
                      <a:pt x="1520" y="1114"/>
                    </a:lnTo>
                    <a:lnTo>
                      <a:pt x="1466" y="1107"/>
                    </a:lnTo>
                    <a:lnTo>
                      <a:pt x="1419" y="1099"/>
                    </a:lnTo>
                    <a:lnTo>
                      <a:pt x="1374" y="1089"/>
                    </a:lnTo>
                    <a:lnTo>
                      <a:pt x="1336" y="1078"/>
                    </a:lnTo>
                    <a:lnTo>
                      <a:pt x="1294" y="1068"/>
                    </a:lnTo>
                    <a:lnTo>
                      <a:pt x="1250" y="1057"/>
                    </a:lnTo>
                    <a:lnTo>
                      <a:pt x="1201" y="1049"/>
                    </a:lnTo>
                    <a:lnTo>
                      <a:pt x="1140" y="1041"/>
                    </a:lnTo>
                    <a:lnTo>
                      <a:pt x="1071" y="1036"/>
                    </a:lnTo>
                    <a:lnTo>
                      <a:pt x="985" y="1036"/>
                    </a:lnTo>
                    <a:lnTo>
                      <a:pt x="884" y="1036"/>
                    </a:lnTo>
                    <a:lnTo>
                      <a:pt x="764" y="1044"/>
                    </a:lnTo>
                    <a:lnTo>
                      <a:pt x="622" y="1054"/>
                    </a:lnTo>
                    <a:lnTo>
                      <a:pt x="452" y="1070"/>
                    </a:lnTo>
                    <a:lnTo>
                      <a:pt x="525" y="1000"/>
                    </a:lnTo>
                    <a:lnTo>
                      <a:pt x="574" y="925"/>
                    </a:lnTo>
                    <a:lnTo>
                      <a:pt x="603" y="847"/>
                    </a:lnTo>
                    <a:lnTo>
                      <a:pt x="614" y="766"/>
                    </a:lnTo>
                    <a:lnTo>
                      <a:pt x="606" y="686"/>
                    </a:lnTo>
                    <a:lnTo>
                      <a:pt x="579" y="610"/>
                    </a:lnTo>
                    <a:lnTo>
                      <a:pt x="535" y="543"/>
                    </a:lnTo>
                    <a:lnTo>
                      <a:pt x="476" y="480"/>
                    </a:lnTo>
                    <a:lnTo>
                      <a:pt x="439" y="434"/>
                    </a:lnTo>
                    <a:lnTo>
                      <a:pt x="408" y="387"/>
                    </a:lnTo>
                    <a:lnTo>
                      <a:pt x="382" y="342"/>
                    </a:lnTo>
                    <a:lnTo>
                      <a:pt x="359" y="301"/>
                    </a:lnTo>
                    <a:lnTo>
                      <a:pt x="336" y="263"/>
                    </a:lnTo>
                    <a:lnTo>
                      <a:pt x="317" y="224"/>
                    </a:lnTo>
                    <a:lnTo>
                      <a:pt x="296" y="189"/>
                    </a:lnTo>
                    <a:lnTo>
                      <a:pt x="278" y="156"/>
                    </a:lnTo>
                    <a:lnTo>
                      <a:pt x="255" y="127"/>
                    </a:lnTo>
                    <a:lnTo>
                      <a:pt x="234" y="102"/>
                    </a:lnTo>
                    <a:lnTo>
                      <a:pt x="209" y="78"/>
                    </a:lnTo>
                    <a:lnTo>
                      <a:pt x="177" y="57"/>
                    </a:lnTo>
                    <a:lnTo>
                      <a:pt x="143" y="39"/>
                    </a:lnTo>
                    <a:lnTo>
                      <a:pt x="102" y="26"/>
                    </a:lnTo>
                    <a:lnTo>
                      <a:pt x="54" y="16"/>
                    </a:lnTo>
                    <a:lnTo>
                      <a:pt x="0" y="10"/>
                    </a:lnTo>
                    <a:lnTo>
                      <a:pt x="7858" y="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sp>
            <p:nvSpPr>
              <p:cNvPr id="5138" name="Freeform 7"/>
              <p:cNvSpPr>
                <a:spLocks/>
              </p:cNvSpPr>
              <p:nvPr/>
            </p:nvSpPr>
            <p:spPr bwMode="auto">
              <a:xfrm flipH="1">
                <a:off x="3888" y="2663"/>
                <a:ext cx="1701" cy="121"/>
              </a:xfrm>
              <a:custGeom>
                <a:avLst/>
                <a:gdLst>
                  <a:gd name="T0" fmla="*/ 7917 w 8504"/>
                  <a:gd name="T1" fmla="*/ 1068 h 1068"/>
                  <a:gd name="T2" fmla="*/ 8032 w 8504"/>
                  <a:gd name="T3" fmla="*/ 1058 h 1068"/>
                  <a:gd name="T4" fmla="*/ 8137 w 8504"/>
                  <a:gd name="T5" fmla="*/ 1037 h 1068"/>
                  <a:gd name="T6" fmla="*/ 8236 w 8504"/>
                  <a:gd name="T7" fmla="*/ 1009 h 1068"/>
                  <a:gd name="T8" fmla="*/ 8325 w 8504"/>
                  <a:gd name="T9" fmla="*/ 966 h 1068"/>
                  <a:gd name="T10" fmla="*/ 8397 w 8504"/>
                  <a:gd name="T11" fmla="*/ 912 h 1068"/>
                  <a:gd name="T12" fmla="*/ 8455 w 8504"/>
                  <a:gd name="T13" fmla="*/ 844 h 1068"/>
                  <a:gd name="T14" fmla="*/ 8494 w 8504"/>
                  <a:gd name="T15" fmla="*/ 762 h 1068"/>
                  <a:gd name="T16" fmla="*/ 8211 w 8504"/>
                  <a:gd name="T17" fmla="*/ 196 h 1068"/>
                  <a:gd name="T18" fmla="*/ 8167 w 8504"/>
                  <a:gd name="T19" fmla="*/ 180 h 1068"/>
                  <a:gd name="T20" fmla="*/ 8119 w 8504"/>
                  <a:gd name="T21" fmla="*/ 140 h 1068"/>
                  <a:gd name="T22" fmla="*/ 8081 w 8504"/>
                  <a:gd name="T23" fmla="*/ 94 h 1068"/>
                  <a:gd name="T24" fmla="*/ 8065 w 8504"/>
                  <a:gd name="T25" fmla="*/ 50 h 1068"/>
                  <a:gd name="T26" fmla="*/ 5958 w 8504"/>
                  <a:gd name="T27" fmla="*/ 283 h 1068"/>
                  <a:gd name="T28" fmla="*/ 5980 w 8504"/>
                  <a:gd name="T29" fmla="*/ 338 h 1068"/>
                  <a:gd name="T30" fmla="*/ 5961 w 8504"/>
                  <a:gd name="T31" fmla="*/ 380 h 1068"/>
                  <a:gd name="T32" fmla="*/ 5924 w 8504"/>
                  <a:gd name="T33" fmla="*/ 421 h 1068"/>
                  <a:gd name="T34" fmla="*/ 5888 w 8504"/>
                  <a:gd name="T35" fmla="*/ 473 h 1068"/>
                  <a:gd name="T36" fmla="*/ 5852 w 8504"/>
                  <a:gd name="T37" fmla="*/ 515 h 1068"/>
                  <a:gd name="T38" fmla="*/ 5833 w 8504"/>
                  <a:gd name="T39" fmla="*/ 619 h 1068"/>
                  <a:gd name="T40" fmla="*/ 5641 w 8504"/>
                  <a:gd name="T41" fmla="*/ 275 h 1068"/>
                  <a:gd name="T42" fmla="*/ 5517 w 8504"/>
                  <a:gd name="T43" fmla="*/ 273 h 1068"/>
                  <a:gd name="T44" fmla="*/ 5327 w 8504"/>
                  <a:gd name="T45" fmla="*/ 268 h 1068"/>
                  <a:gd name="T46" fmla="*/ 5075 w 8504"/>
                  <a:gd name="T47" fmla="*/ 260 h 1068"/>
                  <a:gd name="T48" fmla="*/ 4774 w 8504"/>
                  <a:gd name="T49" fmla="*/ 247 h 1068"/>
                  <a:gd name="T50" fmla="*/ 4428 w 8504"/>
                  <a:gd name="T51" fmla="*/ 232 h 1068"/>
                  <a:gd name="T52" fmla="*/ 4051 w 8504"/>
                  <a:gd name="T53" fmla="*/ 216 h 1068"/>
                  <a:gd name="T54" fmla="*/ 3651 w 8504"/>
                  <a:gd name="T55" fmla="*/ 196 h 1068"/>
                  <a:gd name="T56" fmla="*/ 3238 w 8504"/>
                  <a:gd name="T57" fmla="*/ 177 h 1068"/>
                  <a:gd name="T58" fmla="*/ 2815 w 8504"/>
                  <a:gd name="T59" fmla="*/ 154 h 1068"/>
                  <a:gd name="T60" fmla="*/ 2397 w 8504"/>
                  <a:gd name="T61" fmla="*/ 133 h 1068"/>
                  <a:gd name="T62" fmla="*/ 1991 w 8504"/>
                  <a:gd name="T63" fmla="*/ 109 h 1068"/>
                  <a:gd name="T64" fmla="*/ 1607 w 8504"/>
                  <a:gd name="T65" fmla="*/ 86 h 1068"/>
                  <a:gd name="T66" fmla="*/ 1252 w 8504"/>
                  <a:gd name="T67" fmla="*/ 63 h 1068"/>
                  <a:gd name="T68" fmla="*/ 934 w 8504"/>
                  <a:gd name="T69" fmla="*/ 42 h 1068"/>
                  <a:gd name="T70" fmla="*/ 664 w 8504"/>
                  <a:gd name="T71" fmla="*/ 22 h 1068"/>
                  <a:gd name="T72" fmla="*/ 451 w 8504"/>
                  <a:gd name="T73" fmla="*/ 0 h 1068"/>
                  <a:gd name="T74" fmla="*/ 586 w 8504"/>
                  <a:gd name="T75" fmla="*/ 162 h 1068"/>
                  <a:gd name="T76" fmla="*/ 656 w 8504"/>
                  <a:gd name="T77" fmla="*/ 354 h 1068"/>
                  <a:gd name="T78" fmla="*/ 651 w 8504"/>
                  <a:gd name="T79" fmla="*/ 543 h 1068"/>
                  <a:gd name="T80" fmla="*/ 561 w 8504"/>
                  <a:gd name="T81" fmla="*/ 688 h 1068"/>
                  <a:gd name="T82" fmla="*/ 449 w 8504"/>
                  <a:gd name="T83" fmla="*/ 738 h 1068"/>
                  <a:gd name="T84" fmla="*/ 370 w 8504"/>
                  <a:gd name="T85" fmla="*/ 793 h 1068"/>
                  <a:gd name="T86" fmla="*/ 311 w 8504"/>
                  <a:gd name="T87" fmla="*/ 852 h 1068"/>
                  <a:gd name="T88" fmla="*/ 266 w 8504"/>
                  <a:gd name="T89" fmla="*/ 910 h 1068"/>
                  <a:gd name="T90" fmla="*/ 222 w 8504"/>
                  <a:gd name="T91" fmla="*/ 964 h 1068"/>
                  <a:gd name="T92" fmla="*/ 171 w 8504"/>
                  <a:gd name="T93" fmla="*/ 1009 h 1068"/>
                  <a:gd name="T94" fmla="*/ 98 w 8504"/>
                  <a:gd name="T95" fmla="*/ 1042 h 1068"/>
                  <a:gd name="T96" fmla="*/ 0 w 8504"/>
                  <a:gd name="T97" fmla="*/ 1060 h 10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504"/>
                  <a:gd name="T148" fmla="*/ 0 h 1068"/>
                  <a:gd name="T149" fmla="*/ 8504 w 8504"/>
                  <a:gd name="T150" fmla="*/ 1068 h 10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504" h="1068">
                    <a:moveTo>
                      <a:pt x="7857" y="1050"/>
                    </a:moveTo>
                    <a:lnTo>
                      <a:pt x="7917" y="1068"/>
                    </a:lnTo>
                    <a:lnTo>
                      <a:pt x="7974" y="1063"/>
                    </a:lnTo>
                    <a:lnTo>
                      <a:pt x="8032" y="1058"/>
                    </a:lnTo>
                    <a:lnTo>
                      <a:pt x="8086" y="1047"/>
                    </a:lnTo>
                    <a:lnTo>
                      <a:pt x="8137" y="1037"/>
                    </a:lnTo>
                    <a:lnTo>
                      <a:pt x="8190" y="1024"/>
                    </a:lnTo>
                    <a:lnTo>
                      <a:pt x="8236" y="1009"/>
                    </a:lnTo>
                    <a:lnTo>
                      <a:pt x="8284" y="987"/>
                    </a:lnTo>
                    <a:lnTo>
                      <a:pt x="8325" y="966"/>
                    </a:lnTo>
                    <a:lnTo>
                      <a:pt x="8361" y="941"/>
                    </a:lnTo>
                    <a:lnTo>
                      <a:pt x="8397" y="912"/>
                    </a:lnTo>
                    <a:lnTo>
                      <a:pt x="8429" y="881"/>
                    </a:lnTo>
                    <a:lnTo>
                      <a:pt x="8455" y="844"/>
                    </a:lnTo>
                    <a:lnTo>
                      <a:pt x="8476" y="805"/>
                    </a:lnTo>
                    <a:lnTo>
                      <a:pt x="8494" y="762"/>
                    </a:lnTo>
                    <a:lnTo>
                      <a:pt x="8504" y="712"/>
                    </a:lnTo>
                    <a:lnTo>
                      <a:pt x="8211" y="196"/>
                    </a:lnTo>
                    <a:lnTo>
                      <a:pt x="8190" y="190"/>
                    </a:lnTo>
                    <a:lnTo>
                      <a:pt x="8167" y="180"/>
                    </a:lnTo>
                    <a:lnTo>
                      <a:pt x="8143" y="162"/>
                    </a:lnTo>
                    <a:lnTo>
                      <a:pt x="8119" y="140"/>
                    </a:lnTo>
                    <a:lnTo>
                      <a:pt x="8099" y="117"/>
                    </a:lnTo>
                    <a:lnTo>
                      <a:pt x="8081" y="94"/>
                    </a:lnTo>
                    <a:lnTo>
                      <a:pt x="8070" y="71"/>
                    </a:lnTo>
                    <a:lnTo>
                      <a:pt x="8065" y="50"/>
                    </a:lnTo>
                    <a:lnTo>
                      <a:pt x="5932" y="275"/>
                    </a:lnTo>
                    <a:lnTo>
                      <a:pt x="5958" y="283"/>
                    </a:lnTo>
                    <a:lnTo>
                      <a:pt x="5974" y="307"/>
                    </a:lnTo>
                    <a:lnTo>
                      <a:pt x="5980" y="338"/>
                    </a:lnTo>
                    <a:lnTo>
                      <a:pt x="5980" y="374"/>
                    </a:lnTo>
                    <a:lnTo>
                      <a:pt x="5961" y="380"/>
                    </a:lnTo>
                    <a:lnTo>
                      <a:pt x="5942" y="398"/>
                    </a:lnTo>
                    <a:lnTo>
                      <a:pt x="5924" y="421"/>
                    </a:lnTo>
                    <a:lnTo>
                      <a:pt x="5906" y="448"/>
                    </a:lnTo>
                    <a:lnTo>
                      <a:pt x="5888" y="473"/>
                    </a:lnTo>
                    <a:lnTo>
                      <a:pt x="5870" y="497"/>
                    </a:lnTo>
                    <a:lnTo>
                      <a:pt x="5852" y="515"/>
                    </a:lnTo>
                    <a:lnTo>
                      <a:pt x="5833" y="520"/>
                    </a:lnTo>
                    <a:lnTo>
                      <a:pt x="5833" y="619"/>
                    </a:lnTo>
                    <a:lnTo>
                      <a:pt x="5735" y="632"/>
                    </a:lnTo>
                    <a:lnTo>
                      <a:pt x="5641" y="275"/>
                    </a:lnTo>
                    <a:lnTo>
                      <a:pt x="5590" y="275"/>
                    </a:lnTo>
                    <a:lnTo>
                      <a:pt x="5517" y="273"/>
                    </a:lnTo>
                    <a:lnTo>
                      <a:pt x="5431" y="270"/>
                    </a:lnTo>
                    <a:lnTo>
                      <a:pt x="5327" y="268"/>
                    </a:lnTo>
                    <a:lnTo>
                      <a:pt x="5208" y="263"/>
                    </a:lnTo>
                    <a:lnTo>
                      <a:pt x="5075" y="260"/>
                    </a:lnTo>
                    <a:lnTo>
                      <a:pt x="4930" y="252"/>
                    </a:lnTo>
                    <a:lnTo>
                      <a:pt x="4774" y="247"/>
                    </a:lnTo>
                    <a:lnTo>
                      <a:pt x="4604" y="239"/>
                    </a:lnTo>
                    <a:lnTo>
                      <a:pt x="4428" y="232"/>
                    </a:lnTo>
                    <a:lnTo>
                      <a:pt x="4244" y="224"/>
                    </a:lnTo>
                    <a:lnTo>
                      <a:pt x="4051" y="216"/>
                    </a:lnTo>
                    <a:lnTo>
                      <a:pt x="3854" y="206"/>
                    </a:lnTo>
                    <a:lnTo>
                      <a:pt x="3651" y="196"/>
                    </a:lnTo>
                    <a:lnTo>
                      <a:pt x="3446" y="188"/>
                    </a:lnTo>
                    <a:lnTo>
                      <a:pt x="3238" y="177"/>
                    </a:lnTo>
                    <a:lnTo>
                      <a:pt x="3028" y="167"/>
                    </a:lnTo>
                    <a:lnTo>
                      <a:pt x="2815" y="154"/>
                    </a:lnTo>
                    <a:lnTo>
                      <a:pt x="2608" y="143"/>
                    </a:lnTo>
                    <a:lnTo>
                      <a:pt x="2397" y="133"/>
                    </a:lnTo>
                    <a:lnTo>
                      <a:pt x="2192" y="120"/>
                    </a:lnTo>
                    <a:lnTo>
                      <a:pt x="1991" y="109"/>
                    </a:lnTo>
                    <a:lnTo>
                      <a:pt x="1797" y="97"/>
                    </a:lnTo>
                    <a:lnTo>
                      <a:pt x="1607" y="86"/>
                    </a:lnTo>
                    <a:lnTo>
                      <a:pt x="1425" y="76"/>
                    </a:lnTo>
                    <a:lnTo>
                      <a:pt x="1252" y="63"/>
                    </a:lnTo>
                    <a:lnTo>
                      <a:pt x="1088" y="53"/>
                    </a:lnTo>
                    <a:lnTo>
                      <a:pt x="934" y="42"/>
                    </a:lnTo>
                    <a:lnTo>
                      <a:pt x="791" y="32"/>
                    </a:lnTo>
                    <a:lnTo>
                      <a:pt x="664" y="22"/>
                    </a:lnTo>
                    <a:lnTo>
                      <a:pt x="550" y="11"/>
                    </a:lnTo>
                    <a:lnTo>
                      <a:pt x="451" y="0"/>
                    </a:lnTo>
                    <a:lnTo>
                      <a:pt x="526" y="76"/>
                    </a:lnTo>
                    <a:lnTo>
                      <a:pt x="586" y="162"/>
                    </a:lnTo>
                    <a:lnTo>
                      <a:pt x="630" y="255"/>
                    </a:lnTo>
                    <a:lnTo>
                      <a:pt x="656" y="354"/>
                    </a:lnTo>
                    <a:lnTo>
                      <a:pt x="661" y="453"/>
                    </a:lnTo>
                    <a:lnTo>
                      <a:pt x="651" y="543"/>
                    </a:lnTo>
                    <a:lnTo>
                      <a:pt x="615" y="624"/>
                    </a:lnTo>
                    <a:lnTo>
                      <a:pt x="561" y="688"/>
                    </a:lnTo>
                    <a:lnTo>
                      <a:pt x="500" y="712"/>
                    </a:lnTo>
                    <a:lnTo>
                      <a:pt x="449" y="738"/>
                    </a:lnTo>
                    <a:lnTo>
                      <a:pt x="407" y="764"/>
                    </a:lnTo>
                    <a:lnTo>
                      <a:pt x="370" y="793"/>
                    </a:lnTo>
                    <a:lnTo>
                      <a:pt x="339" y="821"/>
                    </a:lnTo>
                    <a:lnTo>
                      <a:pt x="311" y="852"/>
                    </a:lnTo>
                    <a:lnTo>
                      <a:pt x="288" y="881"/>
                    </a:lnTo>
                    <a:lnTo>
                      <a:pt x="266" y="910"/>
                    </a:lnTo>
                    <a:lnTo>
                      <a:pt x="243" y="938"/>
                    </a:lnTo>
                    <a:lnTo>
                      <a:pt x="222" y="964"/>
                    </a:lnTo>
                    <a:lnTo>
                      <a:pt x="197" y="987"/>
                    </a:lnTo>
                    <a:lnTo>
                      <a:pt x="171" y="1009"/>
                    </a:lnTo>
                    <a:lnTo>
                      <a:pt x="137" y="1027"/>
                    </a:lnTo>
                    <a:lnTo>
                      <a:pt x="98" y="1042"/>
                    </a:lnTo>
                    <a:lnTo>
                      <a:pt x="54" y="1052"/>
                    </a:lnTo>
                    <a:lnTo>
                      <a:pt x="0" y="1060"/>
                    </a:lnTo>
                    <a:lnTo>
                      <a:pt x="7857" y="1050"/>
                    </a:lnTo>
                    <a:close/>
                  </a:path>
                </a:pathLst>
              </a:custGeom>
              <a:gradFill rotWithShape="0">
                <a:gsLst>
                  <a:gs pos="0">
                    <a:srgbClr val="8488C4"/>
                  </a:gs>
                  <a:gs pos="53000">
                    <a:srgbClr val="D4DEFF"/>
                  </a:gs>
                  <a:gs pos="83000">
                    <a:srgbClr val="D4DEFF"/>
                  </a:gs>
                  <a:gs pos="100000">
                    <a:srgbClr val="96AB94"/>
                  </a:gs>
                </a:gsLst>
                <a:lin ang="5400000" scaled="1"/>
              </a:gradFill>
              <a:ln w="1588">
                <a:solidFill>
                  <a:srgbClr val="663300"/>
                </a:solidFill>
                <a:prstDash val="solid"/>
                <a:round/>
                <a:headEnd/>
                <a:tailEnd/>
              </a:ln>
            </p:spPr>
            <p:txBody>
              <a:bodyPr lIns="16" tIns="8" rIns="16" bIns="8">
                <a:spAutoFit/>
              </a:bodyPr>
              <a:lstStyle/>
              <a:p>
                <a:endParaRPr lang="ar-SA"/>
              </a:p>
            </p:txBody>
          </p:sp>
        </p:grpSp>
        <p:grpSp>
          <p:nvGrpSpPr>
            <p:cNvPr id="4" name="Group 8"/>
            <p:cNvGrpSpPr>
              <a:grpSpLocks/>
            </p:cNvGrpSpPr>
            <p:nvPr/>
          </p:nvGrpSpPr>
          <p:grpSpPr bwMode="auto">
            <a:xfrm flipH="1">
              <a:off x="432" y="1824"/>
              <a:ext cx="804" cy="1496"/>
              <a:chOff x="4028" y="2018"/>
              <a:chExt cx="1104" cy="2294"/>
            </a:xfrm>
          </p:grpSpPr>
          <p:sp>
            <p:nvSpPr>
              <p:cNvPr id="5127" name="Freeform 9"/>
              <p:cNvSpPr>
                <a:spLocks/>
              </p:cNvSpPr>
              <p:nvPr/>
            </p:nvSpPr>
            <p:spPr bwMode="auto">
              <a:xfrm>
                <a:off x="4072" y="2266"/>
                <a:ext cx="879" cy="1880"/>
              </a:xfrm>
              <a:custGeom>
                <a:avLst/>
                <a:gdLst>
                  <a:gd name="T0" fmla="*/ 459 w 2637"/>
                  <a:gd name="T1" fmla="*/ 4235 h 5641"/>
                  <a:gd name="T2" fmla="*/ 505 w 2637"/>
                  <a:gd name="T3" fmla="*/ 4086 h 5641"/>
                  <a:gd name="T4" fmla="*/ 549 w 2637"/>
                  <a:gd name="T5" fmla="*/ 3941 h 5641"/>
                  <a:gd name="T6" fmla="*/ 595 w 2637"/>
                  <a:gd name="T7" fmla="*/ 3802 h 5641"/>
                  <a:gd name="T8" fmla="*/ 641 w 2637"/>
                  <a:gd name="T9" fmla="*/ 3663 h 5641"/>
                  <a:gd name="T10" fmla="*/ 688 w 2637"/>
                  <a:gd name="T11" fmla="*/ 3526 h 5641"/>
                  <a:gd name="T12" fmla="*/ 737 w 2637"/>
                  <a:gd name="T13" fmla="*/ 3390 h 5641"/>
                  <a:gd name="T14" fmla="*/ 784 w 2637"/>
                  <a:gd name="T15" fmla="*/ 3260 h 5641"/>
                  <a:gd name="T16" fmla="*/ 836 w 2637"/>
                  <a:gd name="T17" fmla="*/ 3130 h 5641"/>
                  <a:gd name="T18" fmla="*/ 886 w 2637"/>
                  <a:gd name="T19" fmla="*/ 3004 h 5641"/>
                  <a:gd name="T20" fmla="*/ 938 w 2637"/>
                  <a:gd name="T21" fmla="*/ 2876 h 5641"/>
                  <a:gd name="T22" fmla="*/ 991 w 2637"/>
                  <a:gd name="T23" fmla="*/ 2749 h 5641"/>
                  <a:gd name="T24" fmla="*/ 1047 w 2637"/>
                  <a:gd name="T25" fmla="*/ 2625 h 5641"/>
                  <a:gd name="T26" fmla="*/ 1102 w 2637"/>
                  <a:gd name="T27" fmla="*/ 2502 h 5641"/>
                  <a:gd name="T28" fmla="*/ 1161 w 2637"/>
                  <a:gd name="T29" fmla="*/ 2378 h 5641"/>
                  <a:gd name="T30" fmla="*/ 1220 w 2637"/>
                  <a:gd name="T31" fmla="*/ 2257 h 5641"/>
                  <a:gd name="T32" fmla="*/ 1285 w 2637"/>
                  <a:gd name="T33" fmla="*/ 2133 h 5641"/>
                  <a:gd name="T34" fmla="*/ 1347 w 2637"/>
                  <a:gd name="T35" fmla="*/ 2010 h 5641"/>
                  <a:gd name="T36" fmla="*/ 1416 w 2637"/>
                  <a:gd name="T37" fmla="*/ 1886 h 5641"/>
                  <a:gd name="T38" fmla="*/ 1483 w 2637"/>
                  <a:gd name="T39" fmla="*/ 1762 h 5641"/>
                  <a:gd name="T40" fmla="*/ 1555 w 2637"/>
                  <a:gd name="T41" fmla="*/ 1638 h 5641"/>
                  <a:gd name="T42" fmla="*/ 1629 w 2637"/>
                  <a:gd name="T43" fmla="*/ 1514 h 5641"/>
                  <a:gd name="T44" fmla="*/ 1702 w 2637"/>
                  <a:gd name="T45" fmla="*/ 1388 h 5641"/>
                  <a:gd name="T46" fmla="*/ 1783 w 2637"/>
                  <a:gd name="T47" fmla="*/ 1257 h 5641"/>
                  <a:gd name="T48" fmla="*/ 1863 w 2637"/>
                  <a:gd name="T49" fmla="*/ 1128 h 5641"/>
                  <a:gd name="T50" fmla="*/ 1951 w 2637"/>
                  <a:gd name="T51" fmla="*/ 998 h 5641"/>
                  <a:gd name="T52" fmla="*/ 2037 w 2637"/>
                  <a:gd name="T53" fmla="*/ 861 h 5641"/>
                  <a:gd name="T54" fmla="*/ 2130 w 2637"/>
                  <a:gd name="T55" fmla="*/ 725 h 5641"/>
                  <a:gd name="T56" fmla="*/ 2223 w 2637"/>
                  <a:gd name="T57" fmla="*/ 586 h 5641"/>
                  <a:gd name="T58" fmla="*/ 2322 w 2637"/>
                  <a:gd name="T59" fmla="*/ 447 h 5641"/>
                  <a:gd name="T60" fmla="*/ 2424 w 2637"/>
                  <a:gd name="T61" fmla="*/ 301 h 5641"/>
                  <a:gd name="T62" fmla="*/ 2529 w 2637"/>
                  <a:gd name="T63" fmla="*/ 153 h 5641"/>
                  <a:gd name="T64" fmla="*/ 2637 w 2637"/>
                  <a:gd name="T65" fmla="*/ 0 h 5641"/>
                  <a:gd name="T66" fmla="*/ 2492 w 2637"/>
                  <a:gd name="T67" fmla="*/ 242 h 5641"/>
                  <a:gd name="T68" fmla="*/ 2343 w 2637"/>
                  <a:gd name="T69" fmla="*/ 487 h 5641"/>
                  <a:gd name="T70" fmla="*/ 2192 w 2637"/>
                  <a:gd name="T71" fmla="*/ 737 h 5641"/>
                  <a:gd name="T72" fmla="*/ 2040 w 2637"/>
                  <a:gd name="T73" fmla="*/ 994 h 5641"/>
                  <a:gd name="T74" fmla="*/ 1888 w 2637"/>
                  <a:gd name="T75" fmla="*/ 1255 h 5641"/>
                  <a:gd name="T76" fmla="*/ 1740 w 2637"/>
                  <a:gd name="T77" fmla="*/ 1518 h 5641"/>
                  <a:gd name="T78" fmla="*/ 1594 w 2637"/>
                  <a:gd name="T79" fmla="*/ 1784 h 5641"/>
                  <a:gd name="T80" fmla="*/ 1453 w 2637"/>
                  <a:gd name="T81" fmla="*/ 2049 h 5641"/>
                  <a:gd name="T82" fmla="*/ 1316 w 2637"/>
                  <a:gd name="T83" fmla="*/ 2319 h 5641"/>
                  <a:gd name="T84" fmla="*/ 1189 w 2637"/>
                  <a:gd name="T85" fmla="*/ 2588 h 5641"/>
                  <a:gd name="T86" fmla="*/ 1069 w 2637"/>
                  <a:gd name="T87" fmla="*/ 2855 h 5641"/>
                  <a:gd name="T88" fmla="*/ 961 w 2637"/>
                  <a:gd name="T89" fmla="*/ 3124 h 5641"/>
                  <a:gd name="T90" fmla="*/ 861 w 2637"/>
                  <a:gd name="T91" fmla="*/ 3390 h 5641"/>
                  <a:gd name="T92" fmla="*/ 775 w 2637"/>
                  <a:gd name="T93" fmla="*/ 3653 h 5641"/>
                  <a:gd name="T94" fmla="*/ 700 w 2637"/>
                  <a:gd name="T95" fmla="*/ 3916 h 5641"/>
                  <a:gd name="T96" fmla="*/ 641 w 2637"/>
                  <a:gd name="T97" fmla="*/ 4173 h 5641"/>
                  <a:gd name="T98" fmla="*/ 418 w 2637"/>
                  <a:gd name="T99" fmla="*/ 5111 h 5641"/>
                  <a:gd name="T100" fmla="*/ 0 w 2637"/>
                  <a:gd name="T101" fmla="*/ 5641 h 5641"/>
                  <a:gd name="T102" fmla="*/ 459 w 2637"/>
                  <a:gd name="T103" fmla="*/ 4235 h 56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37"/>
                  <a:gd name="T157" fmla="*/ 0 h 5641"/>
                  <a:gd name="T158" fmla="*/ 2637 w 2637"/>
                  <a:gd name="T159" fmla="*/ 5641 h 564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37" h="5641">
                    <a:moveTo>
                      <a:pt x="459" y="4235"/>
                    </a:moveTo>
                    <a:lnTo>
                      <a:pt x="505" y="4086"/>
                    </a:lnTo>
                    <a:lnTo>
                      <a:pt x="549" y="3941"/>
                    </a:lnTo>
                    <a:lnTo>
                      <a:pt x="595" y="3802"/>
                    </a:lnTo>
                    <a:lnTo>
                      <a:pt x="641" y="3663"/>
                    </a:lnTo>
                    <a:lnTo>
                      <a:pt x="688" y="3526"/>
                    </a:lnTo>
                    <a:lnTo>
                      <a:pt x="737" y="3390"/>
                    </a:lnTo>
                    <a:lnTo>
                      <a:pt x="784" y="3260"/>
                    </a:lnTo>
                    <a:lnTo>
                      <a:pt x="836" y="3130"/>
                    </a:lnTo>
                    <a:lnTo>
                      <a:pt x="886" y="3004"/>
                    </a:lnTo>
                    <a:lnTo>
                      <a:pt x="938" y="2876"/>
                    </a:lnTo>
                    <a:lnTo>
                      <a:pt x="991" y="2749"/>
                    </a:lnTo>
                    <a:lnTo>
                      <a:pt x="1047" y="2625"/>
                    </a:lnTo>
                    <a:lnTo>
                      <a:pt x="1102" y="2502"/>
                    </a:lnTo>
                    <a:lnTo>
                      <a:pt x="1161" y="2378"/>
                    </a:lnTo>
                    <a:lnTo>
                      <a:pt x="1220" y="2257"/>
                    </a:lnTo>
                    <a:lnTo>
                      <a:pt x="1285" y="2133"/>
                    </a:lnTo>
                    <a:lnTo>
                      <a:pt x="1347" y="2010"/>
                    </a:lnTo>
                    <a:lnTo>
                      <a:pt x="1416" y="1886"/>
                    </a:lnTo>
                    <a:lnTo>
                      <a:pt x="1483" y="1762"/>
                    </a:lnTo>
                    <a:lnTo>
                      <a:pt x="1555" y="1638"/>
                    </a:lnTo>
                    <a:lnTo>
                      <a:pt x="1629" y="1514"/>
                    </a:lnTo>
                    <a:lnTo>
                      <a:pt x="1702" y="1388"/>
                    </a:lnTo>
                    <a:lnTo>
                      <a:pt x="1783" y="1257"/>
                    </a:lnTo>
                    <a:lnTo>
                      <a:pt x="1863" y="1128"/>
                    </a:lnTo>
                    <a:lnTo>
                      <a:pt x="1951" y="998"/>
                    </a:lnTo>
                    <a:lnTo>
                      <a:pt x="2037" y="861"/>
                    </a:lnTo>
                    <a:lnTo>
                      <a:pt x="2130" y="725"/>
                    </a:lnTo>
                    <a:lnTo>
                      <a:pt x="2223" y="586"/>
                    </a:lnTo>
                    <a:lnTo>
                      <a:pt x="2322" y="447"/>
                    </a:lnTo>
                    <a:lnTo>
                      <a:pt x="2424" y="301"/>
                    </a:lnTo>
                    <a:lnTo>
                      <a:pt x="2529" y="153"/>
                    </a:lnTo>
                    <a:lnTo>
                      <a:pt x="2637" y="0"/>
                    </a:lnTo>
                    <a:lnTo>
                      <a:pt x="2492" y="242"/>
                    </a:lnTo>
                    <a:lnTo>
                      <a:pt x="2343" y="487"/>
                    </a:lnTo>
                    <a:lnTo>
                      <a:pt x="2192" y="737"/>
                    </a:lnTo>
                    <a:lnTo>
                      <a:pt x="2040" y="994"/>
                    </a:lnTo>
                    <a:lnTo>
                      <a:pt x="1888" y="1255"/>
                    </a:lnTo>
                    <a:lnTo>
                      <a:pt x="1740" y="1518"/>
                    </a:lnTo>
                    <a:lnTo>
                      <a:pt x="1594" y="1784"/>
                    </a:lnTo>
                    <a:lnTo>
                      <a:pt x="1453" y="2049"/>
                    </a:lnTo>
                    <a:lnTo>
                      <a:pt x="1316" y="2319"/>
                    </a:lnTo>
                    <a:lnTo>
                      <a:pt x="1189" y="2588"/>
                    </a:lnTo>
                    <a:lnTo>
                      <a:pt x="1069" y="2855"/>
                    </a:lnTo>
                    <a:lnTo>
                      <a:pt x="961" y="3124"/>
                    </a:lnTo>
                    <a:lnTo>
                      <a:pt x="861" y="3390"/>
                    </a:lnTo>
                    <a:lnTo>
                      <a:pt x="775" y="3653"/>
                    </a:lnTo>
                    <a:lnTo>
                      <a:pt x="700" y="3916"/>
                    </a:lnTo>
                    <a:lnTo>
                      <a:pt x="641" y="4173"/>
                    </a:lnTo>
                    <a:lnTo>
                      <a:pt x="418" y="5111"/>
                    </a:lnTo>
                    <a:lnTo>
                      <a:pt x="0" y="5641"/>
                    </a:lnTo>
                    <a:lnTo>
                      <a:pt x="459" y="4235"/>
                    </a:lnTo>
                    <a:close/>
                  </a:path>
                </a:pathLst>
              </a:custGeom>
              <a:solidFill>
                <a:srgbClr val="FFFFFF">
                  <a:alpha val="50195"/>
                </a:srgbClr>
              </a:solidFill>
              <a:ln w="9525">
                <a:noFill/>
                <a:round/>
                <a:headEnd/>
                <a:tailEnd/>
              </a:ln>
            </p:spPr>
            <p:txBody>
              <a:bodyPr lIns="16" tIns="8" rIns="16" bIns="8">
                <a:spAutoFit/>
              </a:bodyPr>
              <a:lstStyle/>
              <a:p>
                <a:endParaRPr lang="ar-SA"/>
              </a:p>
            </p:txBody>
          </p:sp>
          <p:sp>
            <p:nvSpPr>
              <p:cNvPr id="5128" name="Freeform 10"/>
              <p:cNvSpPr>
                <a:spLocks/>
              </p:cNvSpPr>
              <p:nvPr/>
            </p:nvSpPr>
            <p:spPr bwMode="auto">
              <a:xfrm>
                <a:off x="4222" y="2264"/>
                <a:ext cx="732" cy="1414"/>
              </a:xfrm>
              <a:custGeom>
                <a:avLst/>
                <a:gdLst>
                  <a:gd name="T0" fmla="*/ 2179 w 2198"/>
                  <a:gd name="T1" fmla="*/ 0 h 4243"/>
                  <a:gd name="T2" fmla="*/ 1965 w 2198"/>
                  <a:gd name="T3" fmla="*/ 301 h 4243"/>
                  <a:gd name="T4" fmla="*/ 1765 w 2198"/>
                  <a:gd name="T5" fmla="*/ 586 h 4243"/>
                  <a:gd name="T6" fmla="*/ 1579 w 2198"/>
                  <a:gd name="T7" fmla="*/ 861 h 4243"/>
                  <a:gd name="T8" fmla="*/ 1406 w 2198"/>
                  <a:gd name="T9" fmla="*/ 1128 h 4243"/>
                  <a:gd name="T10" fmla="*/ 1245 w 2198"/>
                  <a:gd name="T11" fmla="*/ 1387 h 4243"/>
                  <a:gd name="T12" fmla="*/ 1096 w 2198"/>
                  <a:gd name="T13" fmla="*/ 1638 h 4243"/>
                  <a:gd name="T14" fmla="*/ 957 w 2198"/>
                  <a:gd name="T15" fmla="*/ 1889 h 4243"/>
                  <a:gd name="T16" fmla="*/ 827 w 2198"/>
                  <a:gd name="T17" fmla="*/ 2136 h 4243"/>
                  <a:gd name="T18" fmla="*/ 702 w 2198"/>
                  <a:gd name="T19" fmla="*/ 2381 h 4243"/>
                  <a:gd name="T20" fmla="*/ 588 w 2198"/>
                  <a:gd name="T21" fmla="*/ 2628 h 4243"/>
                  <a:gd name="T22" fmla="*/ 480 w 2198"/>
                  <a:gd name="T23" fmla="*/ 2879 h 4243"/>
                  <a:gd name="T24" fmla="*/ 378 w 2198"/>
                  <a:gd name="T25" fmla="*/ 3133 h 4243"/>
                  <a:gd name="T26" fmla="*/ 279 w 2198"/>
                  <a:gd name="T27" fmla="*/ 3392 h 4243"/>
                  <a:gd name="T28" fmla="*/ 183 w 2198"/>
                  <a:gd name="T29" fmla="*/ 3665 h 4243"/>
                  <a:gd name="T30" fmla="*/ 90 w 2198"/>
                  <a:gd name="T31" fmla="*/ 3943 h 4243"/>
                  <a:gd name="T32" fmla="*/ 0 w 2198"/>
                  <a:gd name="T33" fmla="*/ 4237 h 4243"/>
                  <a:gd name="T34" fmla="*/ 65 w 2198"/>
                  <a:gd name="T35" fmla="*/ 4096 h 4243"/>
                  <a:gd name="T36" fmla="*/ 155 w 2198"/>
                  <a:gd name="T37" fmla="*/ 3810 h 4243"/>
                  <a:gd name="T38" fmla="*/ 248 w 2198"/>
                  <a:gd name="T39" fmla="*/ 3535 h 4243"/>
                  <a:gd name="T40" fmla="*/ 344 w 2198"/>
                  <a:gd name="T41" fmla="*/ 3269 h 4243"/>
                  <a:gd name="T42" fmla="*/ 446 w 2198"/>
                  <a:gd name="T43" fmla="*/ 3012 h 4243"/>
                  <a:gd name="T44" fmla="*/ 551 w 2198"/>
                  <a:gd name="T45" fmla="*/ 2759 h 4243"/>
                  <a:gd name="T46" fmla="*/ 663 w 2198"/>
                  <a:gd name="T47" fmla="*/ 2510 h 4243"/>
                  <a:gd name="T48" fmla="*/ 781 w 2198"/>
                  <a:gd name="T49" fmla="*/ 2267 h 4243"/>
                  <a:gd name="T50" fmla="*/ 908 w 2198"/>
                  <a:gd name="T51" fmla="*/ 2018 h 4243"/>
                  <a:gd name="T52" fmla="*/ 1043 w 2198"/>
                  <a:gd name="T53" fmla="*/ 1771 h 4243"/>
                  <a:gd name="T54" fmla="*/ 1189 w 2198"/>
                  <a:gd name="T55" fmla="*/ 1526 h 4243"/>
                  <a:gd name="T56" fmla="*/ 1343 w 2198"/>
                  <a:gd name="T57" fmla="*/ 1269 h 4243"/>
                  <a:gd name="T58" fmla="*/ 1510 w 2198"/>
                  <a:gd name="T59" fmla="*/ 1010 h 4243"/>
                  <a:gd name="T60" fmla="*/ 1690 w 2198"/>
                  <a:gd name="T61" fmla="*/ 737 h 4243"/>
                  <a:gd name="T62" fmla="*/ 1882 w 2198"/>
                  <a:gd name="T63" fmla="*/ 459 h 4243"/>
                  <a:gd name="T64" fmla="*/ 2090 w 2198"/>
                  <a:gd name="T65" fmla="*/ 165 h 4243"/>
                  <a:gd name="T66" fmla="*/ 2179 w 2198"/>
                  <a:gd name="T67" fmla="*/ 0 h 4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98"/>
                  <a:gd name="T103" fmla="*/ 0 h 4243"/>
                  <a:gd name="T104" fmla="*/ 2198 w 2198"/>
                  <a:gd name="T105" fmla="*/ 4243 h 4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98" h="4243">
                    <a:moveTo>
                      <a:pt x="2198" y="12"/>
                    </a:moveTo>
                    <a:lnTo>
                      <a:pt x="2179" y="0"/>
                    </a:lnTo>
                    <a:lnTo>
                      <a:pt x="2071" y="152"/>
                    </a:lnTo>
                    <a:lnTo>
                      <a:pt x="1965" y="301"/>
                    </a:lnTo>
                    <a:lnTo>
                      <a:pt x="1863" y="446"/>
                    </a:lnTo>
                    <a:lnTo>
                      <a:pt x="1765" y="586"/>
                    </a:lnTo>
                    <a:lnTo>
                      <a:pt x="1672" y="725"/>
                    </a:lnTo>
                    <a:lnTo>
                      <a:pt x="1579" y="861"/>
                    </a:lnTo>
                    <a:lnTo>
                      <a:pt x="1492" y="997"/>
                    </a:lnTo>
                    <a:lnTo>
                      <a:pt x="1406" y="1128"/>
                    </a:lnTo>
                    <a:lnTo>
                      <a:pt x="1325" y="1257"/>
                    </a:lnTo>
                    <a:lnTo>
                      <a:pt x="1245" y="1387"/>
                    </a:lnTo>
                    <a:lnTo>
                      <a:pt x="1171" y="1514"/>
                    </a:lnTo>
                    <a:lnTo>
                      <a:pt x="1096" y="1638"/>
                    </a:lnTo>
                    <a:lnTo>
                      <a:pt x="1025" y="1765"/>
                    </a:lnTo>
                    <a:lnTo>
                      <a:pt x="957" y="1889"/>
                    </a:lnTo>
                    <a:lnTo>
                      <a:pt x="889" y="2012"/>
                    </a:lnTo>
                    <a:lnTo>
                      <a:pt x="827" y="2136"/>
                    </a:lnTo>
                    <a:lnTo>
                      <a:pt x="761" y="2261"/>
                    </a:lnTo>
                    <a:lnTo>
                      <a:pt x="702" y="2381"/>
                    </a:lnTo>
                    <a:lnTo>
                      <a:pt x="644" y="2504"/>
                    </a:lnTo>
                    <a:lnTo>
                      <a:pt x="588" y="2628"/>
                    </a:lnTo>
                    <a:lnTo>
                      <a:pt x="533" y="2753"/>
                    </a:lnTo>
                    <a:lnTo>
                      <a:pt x="480" y="2879"/>
                    </a:lnTo>
                    <a:lnTo>
                      <a:pt x="428" y="3006"/>
                    </a:lnTo>
                    <a:lnTo>
                      <a:pt x="378" y="3133"/>
                    </a:lnTo>
                    <a:lnTo>
                      <a:pt x="326" y="3263"/>
                    </a:lnTo>
                    <a:lnTo>
                      <a:pt x="279" y="3392"/>
                    </a:lnTo>
                    <a:lnTo>
                      <a:pt x="230" y="3529"/>
                    </a:lnTo>
                    <a:lnTo>
                      <a:pt x="183" y="3665"/>
                    </a:lnTo>
                    <a:lnTo>
                      <a:pt x="137" y="3804"/>
                    </a:lnTo>
                    <a:lnTo>
                      <a:pt x="90" y="3943"/>
                    </a:lnTo>
                    <a:lnTo>
                      <a:pt x="47" y="4089"/>
                    </a:lnTo>
                    <a:lnTo>
                      <a:pt x="0" y="4237"/>
                    </a:lnTo>
                    <a:lnTo>
                      <a:pt x="20" y="4243"/>
                    </a:lnTo>
                    <a:lnTo>
                      <a:pt x="65" y="4096"/>
                    </a:lnTo>
                    <a:lnTo>
                      <a:pt x="108" y="3949"/>
                    </a:lnTo>
                    <a:lnTo>
                      <a:pt x="155" y="3810"/>
                    </a:lnTo>
                    <a:lnTo>
                      <a:pt x="202" y="3671"/>
                    </a:lnTo>
                    <a:lnTo>
                      <a:pt x="248" y="3535"/>
                    </a:lnTo>
                    <a:lnTo>
                      <a:pt x="298" y="3398"/>
                    </a:lnTo>
                    <a:lnTo>
                      <a:pt x="344" y="3269"/>
                    </a:lnTo>
                    <a:lnTo>
                      <a:pt x="396" y="3139"/>
                    </a:lnTo>
                    <a:lnTo>
                      <a:pt x="446" y="3012"/>
                    </a:lnTo>
                    <a:lnTo>
                      <a:pt x="498" y="2885"/>
                    </a:lnTo>
                    <a:lnTo>
                      <a:pt x="551" y="2759"/>
                    </a:lnTo>
                    <a:lnTo>
                      <a:pt x="606" y="2635"/>
                    </a:lnTo>
                    <a:lnTo>
                      <a:pt x="663" y="2510"/>
                    </a:lnTo>
                    <a:lnTo>
                      <a:pt x="722" y="2387"/>
                    </a:lnTo>
                    <a:lnTo>
                      <a:pt x="781" y="2267"/>
                    </a:lnTo>
                    <a:lnTo>
                      <a:pt x="845" y="2143"/>
                    </a:lnTo>
                    <a:lnTo>
                      <a:pt x="908" y="2018"/>
                    </a:lnTo>
                    <a:lnTo>
                      <a:pt x="975" y="1895"/>
                    </a:lnTo>
                    <a:lnTo>
                      <a:pt x="1043" y="1771"/>
                    </a:lnTo>
                    <a:lnTo>
                      <a:pt x="1114" y="1651"/>
                    </a:lnTo>
                    <a:lnTo>
                      <a:pt x="1189" y="1526"/>
                    </a:lnTo>
                    <a:lnTo>
                      <a:pt x="1263" y="1400"/>
                    </a:lnTo>
                    <a:lnTo>
                      <a:pt x="1343" y="1269"/>
                    </a:lnTo>
                    <a:lnTo>
                      <a:pt x="1424" y="1140"/>
                    </a:lnTo>
                    <a:lnTo>
                      <a:pt x="1510" y="1010"/>
                    </a:lnTo>
                    <a:lnTo>
                      <a:pt x="1598" y="873"/>
                    </a:lnTo>
                    <a:lnTo>
                      <a:pt x="1690" y="737"/>
                    </a:lnTo>
                    <a:lnTo>
                      <a:pt x="1783" y="598"/>
                    </a:lnTo>
                    <a:lnTo>
                      <a:pt x="1882" y="459"/>
                    </a:lnTo>
                    <a:lnTo>
                      <a:pt x="1984" y="314"/>
                    </a:lnTo>
                    <a:lnTo>
                      <a:pt x="2090" y="165"/>
                    </a:lnTo>
                    <a:lnTo>
                      <a:pt x="2198" y="12"/>
                    </a:lnTo>
                    <a:lnTo>
                      <a:pt x="2179" y="0"/>
                    </a:lnTo>
                    <a:lnTo>
                      <a:pt x="2198" y="12"/>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29" name="Freeform 11"/>
              <p:cNvSpPr>
                <a:spLocks/>
              </p:cNvSpPr>
              <p:nvPr/>
            </p:nvSpPr>
            <p:spPr bwMode="auto">
              <a:xfrm>
                <a:off x="4283" y="2264"/>
                <a:ext cx="671" cy="1393"/>
              </a:xfrm>
              <a:custGeom>
                <a:avLst/>
                <a:gdLst>
                  <a:gd name="T0" fmla="*/ 19 w 2015"/>
                  <a:gd name="T1" fmla="*/ 4179 h 4179"/>
                  <a:gd name="T2" fmla="*/ 78 w 2015"/>
                  <a:gd name="T3" fmla="*/ 3922 h 4179"/>
                  <a:gd name="T4" fmla="*/ 152 w 2015"/>
                  <a:gd name="T5" fmla="*/ 3663 h 4179"/>
                  <a:gd name="T6" fmla="*/ 239 w 2015"/>
                  <a:gd name="T7" fmla="*/ 3398 h 4179"/>
                  <a:gd name="T8" fmla="*/ 337 w 2015"/>
                  <a:gd name="T9" fmla="*/ 3133 h 4179"/>
                  <a:gd name="T10" fmla="*/ 446 w 2015"/>
                  <a:gd name="T11" fmla="*/ 2863 h 4179"/>
                  <a:gd name="T12" fmla="*/ 566 w 2015"/>
                  <a:gd name="T13" fmla="*/ 2598 h 4179"/>
                  <a:gd name="T14" fmla="*/ 694 w 2015"/>
                  <a:gd name="T15" fmla="*/ 2328 h 4179"/>
                  <a:gd name="T16" fmla="*/ 829 w 2015"/>
                  <a:gd name="T17" fmla="*/ 2059 h 4179"/>
                  <a:gd name="T18" fmla="*/ 972 w 2015"/>
                  <a:gd name="T19" fmla="*/ 1792 h 4179"/>
                  <a:gd name="T20" fmla="*/ 1117 w 2015"/>
                  <a:gd name="T21" fmla="*/ 1526 h 4179"/>
                  <a:gd name="T22" fmla="*/ 1266 w 2015"/>
                  <a:gd name="T23" fmla="*/ 1263 h 4179"/>
                  <a:gd name="T24" fmla="*/ 1417 w 2015"/>
                  <a:gd name="T25" fmla="*/ 1006 h 4179"/>
                  <a:gd name="T26" fmla="*/ 1570 w 2015"/>
                  <a:gd name="T27" fmla="*/ 749 h 4179"/>
                  <a:gd name="T28" fmla="*/ 1721 w 2015"/>
                  <a:gd name="T29" fmla="*/ 499 h 4179"/>
                  <a:gd name="T30" fmla="*/ 1870 w 2015"/>
                  <a:gd name="T31" fmla="*/ 255 h 4179"/>
                  <a:gd name="T32" fmla="*/ 2015 w 2015"/>
                  <a:gd name="T33" fmla="*/ 12 h 4179"/>
                  <a:gd name="T34" fmla="*/ 1996 w 2015"/>
                  <a:gd name="T35" fmla="*/ 0 h 4179"/>
                  <a:gd name="T36" fmla="*/ 1851 w 2015"/>
                  <a:gd name="T37" fmla="*/ 242 h 4179"/>
                  <a:gd name="T38" fmla="*/ 1702 w 2015"/>
                  <a:gd name="T39" fmla="*/ 487 h 4179"/>
                  <a:gd name="T40" fmla="*/ 1551 w 2015"/>
                  <a:gd name="T41" fmla="*/ 737 h 4179"/>
                  <a:gd name="T42" fmla="*/ 1399 w 2015"/>
                  <a:gd name="T43" fmla="*/ 994 h 4179"/>
                  <a:gd name="T44" fmla="*/ 1247 w 2015"/>
                  <a:gd name="T45" fmla="*/ 1257 h 4179"/>
                  <a:gd name="T46" fmla="*/ 1099 w 2015"/>
                  <a:gd name="T47" fmla="*/ 1520 h 4179"/>
                  <a:gd name="T48" fmla="*/ 953 w 2015"/>
                  <a:gd name="T49" fmla="*/ 1786 h 4179"/>
                  <a:gd name="T50" fmla="*/ 811 w 2015"/>
                  <a:gd name="T51" fmla="*/ 2053 h 4179"/>
                  <a:gd name="T52" fmla="*/ 674 w 2015"/>
                  <a:gd name="T53" fmla="*/ 2322 h 4179"/>
                  <a:gd name="T54" fmla="*/ 548 w 2015"/>
                  <a:gd name="T55" fmla="*/ 2591 h 4179"/>
                  <a:gd name="T56" fmla="*/ 427 w 2015"/>
                  <a:gd name="T57" fmla="*/ 2857 h 4179"/>
                  <a:gd name="T58" fmla="*/ 319 w 2015"/>
                  <a:gd name="T59" fmla="*/ 3127 h 4179"/>
                  <a:gd name="T60" fmla="*/ 219 w 2015"/>
                  <a:gd name="T61" fmla="*/ 3392 h 4179"/>
                  <a:gd name="T62" fmla="*/ 133 w 2015"/>
                  <a:gd name="T63" fmla="*/ 3655 h 4179"/>
                  <a:gd name="T64" fmla="*/ 59 w 2015"/>
                  <a:gd name="T65" fmla="*/ 3922 h 4179"/>
                  <a:gd name="T66" fmla="*/ 0 w 2015"/>
                  <a:gd name="T67" fmla="*/ 4179 h 4179"/>
                  <a:gd name="T68" fmla="*/ 19 w 2015"/>
                  <a:gd name="T69" fmla="*/ 4179 h 41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15"/>
                  <a:gd name="T106" fmla="*/ 0 h 4179"/>
                  <a:gd name="T107" fmla="*/ 2015 w 2015"/>
                  <a:gd name="T108" fmla="*/ 4179 h 41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15" h="4179">
                    <a:moveTo>
                      <a:pt x="19" y="4179"/>
                    </a:moveTo>
                    <a:lnTo>
                      <a:pt x="78" y="3922"/>
                    </a:lnTo>
                    <a:lnTo>
                      <a:pt x="152" y="3663"/>
                    </a:lnTo>
                    <a:lnTo>
                      <a:pt x="239" y="3398"/>
                    </a:lnTo>
                    <a:lnTo>
                      <a:pt x="337" y="3133"/>
                    </a:lnTo>
                    <a:lnTo>
                      <a:pt x="446" y="2863"/>
                    </a:lnTo>
                    <a:lnTo>
                      <a:pt x="566" y="2598"/>
                    </a:lnTo>
                    <a:lnTo>
                      <a:pt x="694" y="2328"/>
                    </a:lnTo>
                    <a:lnTo>
                      <a:pt x="829" y="2059"/>
                    </a:lnTo>
                    <a:lnTo>
                      <a:pt x="972" y="1792"/>
                    </a:lnTo>
                    <a:lnTo>
                      <a:pt x="1117" y="1526"/>
                    </a:lnTo>
                    <a:lnTo>
                      <a:pt x="1266" y="1263"/>
                    </a:lnTo>
                    <a:lnTo>
                      <a:pt x="1417" y="1006"/>
                    </a:lnTo>
                    <a:lnTo>
                      <a:pt x="1570" y="749"/>
                    </a:lnTo>
                    <a:lnTo>
                      <a:pt x="1721" y="499"/>
                    </a:lnTo>
                    <a:lnTo>
                      <a:pt x="1870" y="255"/>
                    </a:lnTo>
                    <a:lnTo>
                      <a:pt x="2015" y="12"/>
                    </a:lnTo>
                    <a:lnTo>
                      <a:pt x="1996" y="0"/>
                    </a:lnTo>
                    <a:lnTo>
                      <a:pt x="1851" y="242"/>
                    </a:lnTo>
                    <a:lnTo>
                      <a:pt x="1702" y="487"/>
                    </a:lnTo>
                    <a:lnTo>
                      <a:pt x="1551" y="737"/>
                    </a:lnTo>
                    <a:lnTo>
                      <a:pt x="1399" y="994"/>
                    </a:lnTo>
                    <a:lnTo>
                      <a:pt x="1247" y="1257"/>
                    </a:lnTo>
                    <a:lnTo>
                      <a:pt x="1099" y="1520"/>
                    </a:lnTo>
                    <a:lnTo>
                      <a:pt x="953" y="1786"/>
                    </a:lnTo>
                    <a:lnTo>
                      <a:pt x="811" y="2053"/>
                    </a:lnTo>
                    <a:lnTo>
                      <a:pt x="674" y="2322"/>
                    </a:lnTo>
                    <a:lnTo>
                      <a:pt x="548" y="2591"/>
                    </a:lnTo>
                    <a:lnTo>
                      <a:pt x="427" y="2857"/>
                    </a:lnTo>
                    <a:lnTo>
                      <a:pt x="319" y="3127"/>
                    </a:lnTo>
                    <a:lnTo>
                      <a:pt x="219" y="3392"/>
                    </a:lnTo>
                    <a:lnTo>
                      <a:pt x="133" y="3655"/>
                    </a:lnTo>
                    <a:lnTo>
                      <a:pt x="59" y="3922"/>
                    </a:lnTo>
                    <a:lnTo>
                      <a:pt x="0" y="4179"/>
                    </a:lnTo>
                    <a:lnTo>
                      <a:pt x="19" y="4179"/>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0" name="Freeform 12"/>
              <p:cNvSpPr>
                <a:spLocks/>
              </p:cNvSpPr>
              <p:nvPr/>
            </p:nvSpPr>
            <p:spPr bwMode="auto">
              <a:xfrm>
                <a:off x="4209" y="3657"/>
                <a:ext cx="80" cy="314"/>
              </a:xfrm>
              <a:custGeom>
                <a:avLst/>
                <a:gdLst>
                  <a:gd name="T0" fmla="*/ 18 w 241"/>
                  <a:gd name="T1" fmla="*/ 944 h 944"/>
                  <a:gd name="T2" fmla="*/ 18 w 241"/>
                  <a:gd name="T3" fmla="*/ 938 h 944"/>
                  <a:gd name="T4" fmla="*/ 241 w 241"/>
                  <a:gd name="T5" fmla="*/ 0 h 944"/>
                  <a:gd name="T6" fmla="*/ 222 w 241"/>
                  <a:gd name="T7" fmla="*/ 0 h 944"/>
                  <a:gd name="T8" fmla="*/ 0 w 241"/>
                  <a:gd name="T9" fmla="*/ 938 h 944"/>
                  <a:gd name="T10" fmla="*/ 0 w 241"/>
                  <a:gd name="T11" fmla="*/ 931 h 944"/>
                  <a:gd name="T12" fmla="*/ 18 w 241"/>
                  <a:gd name="T13" fmla="*/ 944 h 944"/>
                  <a:gd name="T14" fmla="*/ 18 w 241"/>
                  <a:gd name="T15" fmla="*/ 941 h 944"/>
                  <a:gd name="T16" fmla="*/ 18 w 241"/>
                  <a:gd name="T17" fmla="*/ 938 h 944"/>
                  <a:gd name="T18" fmla="*/ 18 w 241"/>
                  <a:gd name="T19" fmla="*/ 944 h 9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1"/>
                  <a:gd name="T31" fmla="*/ 0 h 944"/>
                  <a:gd name="T32" fmla="*/ 241 w 241"/>
                  <a:gd name="T33" fmla="*/ 944 h 9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1" h="944">
                    <a:moveTo>
                      <a:pt x="18" y="944"/>
                    </a:moveTo>
                    <a:lnTo>
                      <a:pt x="18" y="938"/>
                    </a:lnTo>
                    <a:lnTo>
                      <a:pt x="241" y="0"/>
                    </a:lnTo>
                    <a:lnTo>
                      <a:pt x="222" y="0"/>
                    </a:lnTo>
                    <a:lnTo>
                      <a:pt x="0" y="938"/>
                    </a:lnTo>
                    <a:lnTo>
                      <a:pt x="0" y="931"/>
                    </a:lnTo>
                    <a:lnTo>
                      <a:pt x="18" y="944"/>
                    </a:lnTo>
                    <a:lnTo>
                      <a:pt x="18" y="941"/>
                    </a:lnTo>
                    <a:lnTo>
                      <a:pt x="18" y="938"/>
                    </a:lnTo>
                    <a:lnTo>
                      <a:pt x="18" y="944"/>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1" name="Freeform 13"/>
              <p:cNvSpPr>
                <a:spLocks/>
              </p:cNvSpPr>
              <p:nvPr/>
            </p:nvSpPr>
            <p:spPr bwMode="auto">
              <a:xfrm>
                <a:off x="4063" y="3967"/>
                <a:ext cx="152" cy="197"/>
              </a:xfrm>
              <a:custGeom>
                <a:avLst/>
                <a:gdLst>
                  <a:gd name="T0" fmla="*/ 18 w 455"/>
                  <a:gd name="T1" fmla="*/ 533 h 592"/>
                  <a:gd name="T2" fmla="*/ 37 w 455"/>
                  <a:gd name="T3" fmla="*/ 543 h 592"/>
                  <a:gd name="T4" fmla="*/ 455 w 455"/>
                  <a:gd name="T5" fmla="*/ 13 h 592"/>
                  <a:gd name="T6" fmla="*/ 437 w 455"/>
                  <a:gd name="T7" fmla="*/ 0 h 592"/>
                  <a:gd name="T8" fmla="*/ 18 w 455"/>
                  <a:gd name="T9" fmla="*/ 529 h 592"/>
                  <a:gd name="T10" fmla="*/ 37 w 455"/>
                  <a:gd name="T11" fmla="*/ 539 h 592"/>
                  <a:gd name="T12" fmla="*/ 18 w 455"/>
                  <a:gd name="T13" fmla="*/ 533 h 592"/>
                  <a:gd name="T14" fmla="*/ 0 w 455"/>
                  <a:gd name="T15" fmla="*/ 592 h 592"/>
                  <a:gd name="T16" fmla="*/ 37 w 455"/>
                  <a:gd name="T17" fmla="*/ 543 h 592"/>
                  <a:gd name="T18" fmla="*/ 18 w 455"/>
                  <a:gd name="T19" fmla="*/ 533 h 5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5"/>
                  <a:gd name="T31" fmla="*/ 0 h 592"/>
                  <a:gd name="T32" fmla="*/ 455 w 455"/>
                  <a:gd name="T33" fmla="*/ 592 h 5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5" h="592">
                    <a:moveTo>
                      <a:pt x="18" y="533"/>
                    </a:moveTo>
                    <a:lnTo>
                      <a:pt x="37" y="543"/>
                    </a:lnTo>
                    <a:lnTo>
                      <a:pt x="455" y="13"/>
                    </a:lnTo>
                    <a:lnTo>
                      <a:pt x="437" y="0"/>
                    </a:lnTo>
                    <a:lnTo>
                      <a:pt x="18" y="529"/>
                    </a:lnTo>
                    <a:lnTo>
                      <a:pt x="37" y="539"/>
                    </a:lnTo>
                    <a:lnTo>
                      <a:pt x="18" y="533"/>
                    </a:lnTo>
                    <a:lnTo>
                      <a:pt x="0" y="592"/>
                    </a:lnTo>
                    <a:lnTo>
                      <a:pt x="37" y="543"/>
                    </a:lnTo>
                    <a:lnTo>
                      <a:pt x="18" y="533"/>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2" name="Freeform 14"/>
              <p:cNvSpPr>
                <a:spLocks/>
              </p:cNvSpPr>
              <p:nvPr/>
            </p:nvSpPr>
            <p:spPr bwMode="auto">
              <a:xfrm>
                <a:off x="4069" y="3676"/>
                <a:ext cx="159" cy="471"/>
              </a:xfrm>
              <a:custGeom>
                <a:avLst/>
                <a:gdLst>
                  <a:gd name="T0" fmla="*/ 458 w 478"/>
                  <a:gd name="T1" fmla="*/ 0 h 1412"/>
                  <a:gd name="T2" fmla="*/ 0 w 478"/>
                  <a:gd name="T3" fmla="*/ 1406 h 1412"/>
                  <a:gd name="T4" fmla="*/ 19 w 478"/>
                  <a:gd name="T5" fmla="*/ 1412 h 1412"/>
                  <a:gd name="T6" fmla="*/ 478 w 478"/>
                  <a:gd name="T7" fmla="*/ 6 h 1412"/>
                  <a:gd name="T8" fmla="*/ 458 w 478"/>
                  <a:gd name="T9" fmla="*/ 0 h 1412"/>
                  <a:gd name="T10" fmla="*/ 0 60000 65536"/>
                  <a:gd name="T11" fmla="*/ 0 60000 65536"/>
                  <a:gd name="T12" fmla="*/ 0 60000 65536"/>
                  <a:gd name="T13" fmla="*/ 0 60000 65536"/>
                  <a:gd name="T14" fmla="*/ 0 60000 65536"/>
                  <a:gd name="T15" fmla="*/ 0 w 478"/>
                  <a:gd name="T16" fmla="*/ 0 h 1412"/>
                  <a:gd name="T17" fmla="*/ 478 w 478"/>
                  <a:gd name="T18" fmla="*/ 1412 h 1412"/>
                </a:gdLst>
                <a:ahLst/>
                <a:cxnLst>
                  <a:cxn ang="T10">
                    <a:pos x="T0" y="T1"/>
                  </a:cxn>
                  <a:cxn ang="T11">
                    <a:pos x="T2" y="T3"/>
                  </a:cxn>
                  <a:cxn ang="T12">
                    <a:pos x="T4" y="T5"/>
                  </a:cxn>
                  <a:cxn ang="T13">
                    <a:pos x="T6" y="T7"/>
                  </a:cxn>
                  <a:cxn ang="T14">
                    <a:pos x="T8" y="T9"/>
                  </a:cxn>
                </a:cxnLst>
                <a:rect l="T15" t="T16" r="T17" b="T18"/>
                <a:pathLst>
                  <a:path w="478" h="1412">
                    <a:moveTo>
                      <a:pt x="458" y="0"/>
                    </a:moveTo>
                    <a:lnTo>
                      <a:pt x="0" y="1406"/>
                    </a:lnTo>
                    <a:lnTo>
                      <a:pt x="19" y="1412"/>
                    </a:lnTo>
                    <a:lnTo>
                      <a:pt x="478" y="6"/>
                    </a:lnTo>
                    <a:lnTo>
                      <a:pt x="458" y="0"/>
                    </a:lnTo>
                    <a:close/>
                  </a:path>
                </a:pathLst>
              </a:custGeom>
              <a:solidFill>
                <a:srgbClr val="000000">
                  <a:alpha val="50195"/>
                </a:srgbClr>
              </a:solidFill>
              <a:ln w="9525">
                <a:noFill/>
                <a:round/>
                <a:headEnd/>
                <a:tailEnd/>
              </a:ln>
            </p:spPr>
            <p:txBody>
              <a:bodyPr lIns="16" tIns="8" rIns="16" bIns="8">
                <a:spAutoFit/>
              </a:bodyPr>
              <a:lstStyle/>
              <a:p>
                <a:endParaRPr lang="ar-SA"/>
              </a:p>
            </p:txBody>
          </p:sp>
          <p:sp>
            <p:nvSpPr>
              <p:cNvPr id="5133" name="Freeform 15"/>
              <p:cNvSpPr>
                <a:spLocks/>
              </p:cNvSpPr>
              <p:nvPr/>
            </p:nvSpPr>
            <p:spPr bwMode="auto">
              <a:xfrm>
                <a:off x="4131" y="2018"/>
                <a:ext cx="1001" cy="1663"/>
              </a:xfrm>
              <a:custGeom>
                <a:avLst/>
                <a:gdLst>
                  <a:gd name="T0" fmla="*/ 2445 w 3002"/>
                  <a:gd name="T1" fmla="*/ 217 h 4989"/>
                  <a:gd name="T2" fmla="*/ 1823 w 3002"/>
                  <a:gd name="T3" fmla="*/ 684 h 4989"/>
                  <a:gd name="T4" fmla="*/ 1297 w 3002"/>
                  <a:gd name="T5" fmla="*/ 1299 h 4989"/>
                  <a:gd name="T6" fmla="*/ 866 w 3002"/>
                  <a:gd name="T7" fmla="*/ 1990 h 4989"/>
                  <a:gd name="T8" fmla="*/ 527 w 3002"/>
                  <a:gd name="T9" fmla="*/ 2693 h 4989"/>
                  <a:gd name="T10" fmla="*/ 272 w 3002"/>
                  <a:gd name="T11" fmla="*/ 3340 h 4989"/>
                  <a:gd name="T12" fmla="*/ 102 w 3002"/>
                  <a:gd name="T13" fmla="*/ 3860 h 4989"/>
                  <a:gd name="T14" fmla="*/ 12 w 3002"/>
                  <a:gd name="T15" fmla="*/ 4191 h 4989"/>
                  <a:gd name="T16" fmla="*/ 155 w 3002"/>
                  <a:gd name="T17" fmla="*/ 4528 h 4989"/>
                  <a:gd name="T18" fmla="*/ 245 w 3002"/>
                  <a:gd name="T19" fmla="*/ 4891 h 4989"/>
                  <a:gd name="T20" fmla="*/ 455 w 3002"/>
                  <a:gd name="T21" fmla="*/ 4469 h 4989"/>
                  <a:gd name="T22" fmla="*/ 672 w 3002"/>
                  <a:gd name="T23" fmla="*/ 3885 h 4989"/>
                  <a:gd name="T24" fmla="*/ 870 w 3002"/>
                  <a:gd name="T25" fmla="*/ 3389 h 4989"/>
                  <a:gd name="T26" fmla="*/ 1074 w 3002"/>
                  <a:gd name="T27" fmla="*/ 2946 h 4989"/>
                  <a:gd name="T28" fmla="*/ 1300 w 3002"/>
                  <a:gd name="T29" fmla="*/ 2510 h 4989"/>
                  <a:gd name="T30" fmla="*/ 1576 w 3002"/>
                  <a:gd name="T31" fmla="*/ 2048 h 4989"/>
                  <a:gd name="T32" fmla="*/ 1919 w 3002"/>
                  <a:gd name="T33" fmla="*/ 1523 h 4989"/>
                  <a:gd name="T34" fmla="*/ 2352 w 3002"/>
                  <a:gd name="T35" fmla="*/ 895 h 4989"/>
                  <a:gd name="T36" fmla="*/ 2250 w 3002"/>
                  <a:gd name="T37" fmla="*/ 1095 h 4989"/>
                  <a:gd name="T38" fmla="*/ 1937 w 3002"/>
                  <a:gd name="T39" fmla="*/ 1613 h 4989"/>
                  <a:gd name="T40" fmla="*/ 1631 w 3002"/>
                  <a:gd name="T41" fmla="*/ 2142 h 4989"/>
                  <a:gd name="T42" fmla="*/ 1337 w 3002"/>
                  <a:gd name="T43" fmla="*/ 2677 h 4989"/>
                  <a:gd name="T44" fmla="*/ 1068 w 3002"/>
                  <a:gd name="T45" fmla="*/ 3219 h 4989"/>
                  <a:gd name="T46" fmla="*/ 827 w 3002"/>
                  <a:gd name="T47" fmla="*/ 3767 h 4989"/>
                  <a:gd name="T48" fmla="*/ 629 w 3002"/>
                  <a:gd name="T49" fmla="*/ 4311 h 4989"/>
                  <a:gd name="T50" fmla="*/ 480 w 3002"/>
                  <a:gd name="T51" fmla="*/ 4853 h 4989"/>
                  <a:gd name="T52" fmla="*/ 576 w 3002"/>
                  <a:gd name="T53" fmla="*/ 4893 h 4989"/>
                  <a:gd name="T54" fmla="*/ 790 w 3002"/>
                  <a:gd name="T55" fmla="*/ 4819 h 4989"/>
                  <a:gd name="T56" fmla="*/ 1019 w 3002"/>
                  <a:gd name="T57" fmla="*/ 4785 h 4989"/>
                  <a:gd name="T58" fmla="*/ 1225 w 3002"/>
                  <a:gd name="T59" fmla="*/ 4775 h 4989"/>
                  <a:gd name="T60" fmla="*/ 1547 w 3002"/>
                  <a:gd name="T61" fmla="*/ 4342 h 4989"/>
                  <a:gd name="T62" fmla="*/ 1829 w 3002"/>
                  <a:gd name="T63" fmla="*/ 3782 h 4989"/>
                  <a:gd name="T64" fmla="*/ 2052 w 3002"/>
                  <a:gd name="T65" fmla="*/ 3262 h 4989"/>
                  <a:gd name="T66" fmla="*/ 2256 w 3002"/>
                  <a:gd name="T67" fmla="*/ 2791 h 4989"/>
                  <a:gd name="T68" fmla="*/ 2408 w 3002"/>
                  <a:gd name="T69" fmla="*/ 2476 h 4989"/>
                  <a:gd name="T70" fmla="*/ 2538 w 3002"/>
                  <a:gd name="T71" fmla="*/ 2176 h 4989"/>
                  <a:gd name="T72" fmla="*/ 2476 w 3002"/>
                  <a:gd name="T73" fmla="*/ 2093 h 4989"/>
                  <a:gd name="T74" fmla="*/ 2309 w 3002"/>
                  <a:gd name="T75" fmla="*/ 2036 h 4989"/>
                  <a:gd name="T76" fmla="*/ 2133 w 3002"/>
                  <a:gd name="T77" fmla="*/ 1984 h 4989"/>
                  <a:gd name="T78" fmla="*/ 1980 w 3002"/>
                  <a:gd name="T79" fmla="*/ 1978 h 4989"/>
                  <a:gd name="T80" fmla="*/ 2027 w 3002"/>
                  <a:gd name="T81" fmla="*/ 1922 h 4989"/>
                  <a:gd name="T82" fmla="*/ 2207 w 3002"/>
                  <a:gd name="T83" fmla="*/ 1891 h 4989"/>
                  <a:gd name="T84" fmla="*/ 2429 w 3002"/>
                  <a:gd name="T85" fmla="*/ 1882 h 4989"/>
                  <a:gd name="T86" fmla="*/ 2656 w 3002"/>
                  <a:gd name="T87" fmla="*/ 1850 h 4989"/>
                  <a:gd name="T88" fmla="*/ 2786 w 3002"/>
                  <a:gd name="T89" fmla="*/ 1631 h 4989"/>
                  <a:gd name="T90" fmla="*/ 2878 w 3002"/>
                  <a:gd name="T91" fmla="*/ 1299 h 4989"/>
                  <a:gd name="T92" fmla="*/ 2804 w 3002"/>
                  <a:gd name="T93" fmla="*/ 1201 h 4989"/>
                  <a:gd name="T94" fmla="*/ 2649 w 3002"/>
                  <a:gd name="T95" fmla="*/ 1201 h 4989"/>
                  <a:gd name="T96" fmla="*/ 2494 w 3002"/>
                  <a:gd name="T97" fmla="*/ 1207 h 4989"/>
                  <a:gd name="T98" fmla="*/ 2352 w 3002"/>
                  <a:gd name="T99" fmla="*/ 1217 h 4989"/>
                  <a:gd name="T100" fmla="*/ 2429 w 3002"/>
                  <a:gd name="T101" fmla="*/ 1154 h 4989"/>
                  <a:gd name="T102" fmla="*/ 2594 w 3002"/>
                  <a:gd name="T103" fmla="*/ 1095 h 4989"/>
                  <a:gd name="T104" fmla="*/ 2764 w 3002"/>
                  <a:gd name="T105" fmla="*/ 1056 h 4989"/>
                  <a:gd name="T106" fmla="*/ 2925 w 3002"/>
                  <a:gd name="T107" fmla="*/ 1015 h 4989"/>
                  <a:gd name="T108" fmla="*/ 3002 w 3002"/>
                  <a:gd name="T109" fmla="*/ 313 h 49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02"/>
                  <a:gd name="T166" fmla="*/ 0 h 4989"/>
                  <a:gd name="T167" fmla="*/ 3002 w 3002"/>
                  <a:gd name="T168" fmla="*/ 4989 h 49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02" h="4989">
                    <a:moveTo>
                      <a:pt x="2978" y="0"/>
                    </a:moveTo>
                    <a:lnTo>
                      <a:pt x="2792" y="56"/>
                    </a:lnTo>
                    <a:lnTo>
                      <a:pt x="2615" y="130"/>
                    </a:lnTo>
                    <a:lnTo>
                      <a:pt x="2445" y="217"/>
                    </a:lnTo>
                    <a:lnTo>
                      <a:pt x="2278" y="315"/>
                    </a:lnTo>
                    <a:lnTo>
                      <a:pt x="2120" y="427"/>
                    </a:lnTo>
                    <a:lnTo>
                      <a:pt x="1968" y="550"/>
                    </a:lnTo>
                    <a:lnTo>
                      <a:pt x="1823" y="684"/>
                    </a:lnTo>
                    <a:lnTo>
                      <a:pt x="1680" y="826"/>
                    </a:lnTo>
                    <a:lnTo>
                      <a:pt x="1547" y="978"/>
                    </a:lnTo>
                    <a:lnTo>
                      <a:pt x="1421" y="1136"/>
                    </a:lnTo>
                    <a:lnTo>
                      <a:pt x="1297" y="1299"/>
                    </a:lnTo>
                    <a:lnTo>
                      <a:pt x="1182" y="1467"/>
                    </a:lnTo>
                    <a:lnTo>
                      <a:pt x="1071" y="1640"/>
                    </a:lnTo>
                    <a:lnTo>
                      <a:pt x="966" y="1813"/>
                    </a:lnTo>
                    <a:lnTo>
                      <a:pt x="866" y="1990"/>
                    </a:lnTo>
                    <a:lnTo>
                      <a:pt x="774" y="2166"/>
                    </a:lnTo>
                    <a:lnTo>
                      <a:pt x="688" y="2346"/>
                    </a:lnTo>
                    <a:lnTo>
                      <a:pt x="604" y="2519"/>
                    </a:lnTo>
                    <a:lnTo>
                      <a:pt x="527" y="2693"/>
                    </a:lnTo>
                    <a:lnTo>
                      <a:pt x="455" y="2863"/>
                    </a:lnTo>
                    <a:lnTo>
                      <a:pt x="390" y="3027"/>
                    </a:lnTo>
                    <a:lnTo>
                      <a:pt x="328" y="3185"/>
                    </a:lnTo>
                    <a:lnTo>
                      <a:pt x="272" y="3340"/>
                    </a:lnTo>
                    <a:lnTo>
                      <a:pt x="223" y="3481"/>
                    </a:lnTo>
                    <a:lnTo>
                      <a:pt x="180" y="3618"/>
                    </a:lnTo>
                    <a:lnTo>
                      <a:pt x="139" y="3746"/>
                    </a:lnTo>
                    <a:lnTo>
                      <a:pt x="102" y="3860"/>
                    </a:lnTo>
                    <a:lnTo>
                      <a:pt x="71" y="3962"/>
                    </a:lnTo>
                    <a:lnTo>
                      <a:pt x="47" y="4052"/>
                    </a:lnTo>
                    <a:lnTo>
                      <a:pt x="27" y="4128"/>
                    </a:lnTo>
                    <a:lnTo>
                      <a:pt x="12" y="4191"/>
                    </a:lnTo>
                    <a:lnTo>
                      <a:pt x="0" y="4234"/>
                    </a:lnTo>
                    <a:lnTo>
                      <a:pt x="65" y="4340"/>
                    </a:lnTo>
                    <a:lnTo>
                      <a:pt x="115" y="4436"/>
                    </a:lnTo>
                    <a:lnTo>
                      <a:pt x="155" y="4528"/>
                    </a:lnTo>
                    <a:lnTo>
                      <a:pt x="182" y="4618"/>
                    </a:lnTo>
                    <a:lnTo>
                      <a:pt x="204" y="4705"/>
                    </a:lnTo>
                    <a:lnTo>
                      <a:pt x="226" y="4797"/>
                    </a:lnTo>
                    <a:lnTo>
                      <a:pt x="245" y="4891"/>
                    </a:lnTo>
                    <a:lnTo>
                      <a:pt x="266" y="4989"/>
                    </a:lnTo>
                    <a:lnTo>
                      <a:pt x="331" y="4807"/>
                    </a:lnTo>
                    <a:lnTo>
                      <a:pt x="396" y="4634"/>
                    </a:lnTo>
                    <a:lnTo>
                      <a:pt x="455" y="4469"/>
                    </a:lnTo>
                    <a:lnTo>
                      <a:pt x="511" y="4314"/>
                    </a:lnTo>
                    <a:lnTo>
                      <a:pt x="566" y="4163"/>
                    </a:lnTo>
                    <a:lnTo>
                      <a:pt x="619" y="4020"/>
                    </a:lnTo>
                    <a:lnTo>
                      <a:pt x="672" y="3885"/>
                    </a:lnTo>
                    <a:lnTo>
                      <a:pt x="721" y="3754"/>
                    </a:lnTo>
                    <a:lnTo>
                      <a:pt x="774" y="3630"/>
                    </a:lnTo>
                    <a:lnTo>
                      <a:pt x="820" y="3507"/>
                    </a:lnTo>
                    <a:lnTo>
                      <a:pt x="870" y="3389"/>
                    </a:lnTo>
                    <a:lnTo>
                      <a:pt x="919" y="3275"/>
                    </a:lnTo>
                    <a:lnTo>
                      <a:pt x="968" y="3163"/>
                    </a:lnTo>
                    <a:lnTo>
                      <a:pt x="1021" y="3055"/>
                    </a:lnTo>
                    <a:lnTo>
                      <a:pt x="1074" y="2946"/>
                    </a:lnTo>
                    <a:lnTo>
                      <a:pt x="1127" y="2838"/>
                    </a:lnTo>
                    <a:lnTo>
                      <a:pt x="1182" y="2730"/>
                    </a:lnTo>
                    <a:lnTo>
                      <a:pt x="1241" y="2622"/>
                    </a:lnTo>
                    <a:lnTo>
                      <a:pt x="1300" y="2510"/>
                    </a:lnTo>
                    <a:lnTo>
                      <a:pt x="1365" y="2399"/>
                    </a:lnTo>
                    <a:lnTo>
                      <a:pt x="1429" y="2287"/>
                    </a:lnTo>
                    <a:lnTo>
                      <a:pt x="1501" y="2170"/>
                    </a:lnTo>
                    <a:lnTo>
                      <a:pt x="1576" y="2048"/>
                    </a:lnTo>
                    <a:lnTo>
                      <a:pt x="1653" y="1925"/>
                    </a:lnTo>
                    <a:lnTo>
                      <a:pt x="1737" y="1799"/>
                    </a:lnTo>
                    <a:lnTo>
                      <a:pt x="1827" y="1665"/>
                    </a:lnTo>
                    <a:lnTo>
                      <a:pt x="1919" y="1523"/>
                    </a:lnTo>
                    <a:lnTo>
                      <a:pt x="2018" y="1377"/>
                    </a:lnTo>
                    <a:lnTo>
                      <a:pt x="2123" y="1226"/>
                    </a:lnTo>
                    <a:lnTo>
                      <a:pt x="2235" y="1062"/>
                    </a:lnTo>
                    <a:lnTo>
                      <a:pt x="2352" y="895"/>
                    </a:lnTo>
                    <a:lnTo>
                      <a:pt x="2480" y="715"/>
                    </a:lnTo>
                    <a:lnTo>
                      <a:pt x="2402" y="842"/>
                    </a:lnTo>
                    <a:lnTo>
                      <a:pt x="2327" y="966"/>
                    </a:lnTo>
                    <a:lnTo>
                      <a:pt x="2250" y="1095"/>
                    </a:lnTo>
                    <a:lnTo>
                      <a:pt x="2172" y="1223"/>
                    </a:lnTo>
                    <a:lnTo>
                      <a:pt x="2096" y="1352"/>
                    </a:lnTo>
                    <a:lnTo>
                      <a:pt x="2015" y="1483"/>
                    </a:lnTo>
                    <a:lnTo>
                      <a:pt x="1937" y="1613"/>
                    </a:lnTo>
                    <a:lnTo>
                      <a:pt x="1860" y="1742"/>
                    </a:lnTo>
                    <a:lnTo>
                      <a:pt x="1782" y="1876"/>
                    </a:lnTo>
                    <a:lnTo>
                      <a:pt x="1709" y="2009"/>
                    </a:lnTo>
                    <a:lnTo>
                      <a:pt x="1631" y="2142"/>
                    </a:lnTo>
                    <a:lnTo>
                      <a:pt x="1557" y="2275"/>
                    </a:lnTo>
                    <a:lnTo>
                      <a:pt x="1482" y="2408"/>
                    </a:lnTo>
                    <a:lnTo>
                      <a:pt x="1411" y="2540"/>
                    </a:lnTo>
                    <a:lnTo>
                      <a:pt x="1337" y="2677"/>
                    </a:lnTo>
                    <a:lnTo>
                      <a:pt x="1269" y="2813"/>
                    </a:lnTo>
                    <a:lnTo>
                      <a:pt x="1201" y="2950"/>
                    </a:lnTo>
                    <a:lnTo>
                      <a:pt x="1133" y="3083"/>
                    </a:lnTo>
                    <a:lnTo>
                      <a:pt x="1068" y="3219"/>
                    </a:lnTo>
                    <a:lnTo>
                      <a:pt x="1003" y="3355"/>
                    </a:lnTo>
                    <a:lnTo>
                      <a:pt x="944" y="3491"/>
                    </a:lnTo>
                    <a:lnTo>
                      <a:pt x="886" y="3628"/>
                    </a:lnTo>
                    <a:lnTo>
                      <a:pt x="827" y="3767"/>
                    </a:lnTo>
                    <a:lnTo>
                      <a:pt x="774" y="3903"/>
                    </a:lnTo>
                    <a:lnTo>
                      <a:pt x="721" y="4040"/>
                    </a:lnTo>
                    <a:lnTo>
                      <a:pt x="674" y="4175"/>
                    </a:lnTo>
                    <a:lnTo>
                      <a:pt x="629" y="4311"/>
                    </a:lnTo>
                    <a:lnTo>
                      <a:pt x="588" y="4448"/>
                    </a:lnTo>
                    <a:lnTo>
                      <a:pt x="548" y="4583"/>
                    </a:lnTo>
                    <a:lnTo>
                      <a:pt x="511" y="4720"/>
                    </a:lnTo>
                    <a:lnTo>
                      <a:pt x="480" y="4853"/>
                    </a:lnTo>
                    <a:lnTo>
                      <a:pt x="452" y="4989"/>
                    </a:lnTo>
                    <a:lnTo>
                      <a:pt x="490" y="4955"/>
                    </a:lnTo>
                    <a:lnTo>
                      <a:pt x="533" y="4921"/>
                    </a:lnTo>
                    <a:lnTo>
                      <a:pt x="576" y="4893"/>
                    </a:lnTo>
                    <a:lnTo>
                      <a:pt x="625" y="4871"/>
                    </a:lnTo>
                    <a:lnTo>
                      <a:pt x="678" y="4850"/>
                    </a:lnTo>
                    <a:lnTo>
                      <a:pt x="733" y="4834"/>
                    </a:lnTo>
                    <a:lnTo>
                      <a:pt x="790" y="4819"/>
                    </a:lnTo>
                    <a:lnTo>
                      <a:pt x="848" y="4807"/>
                    </a:lnTo>
                    <a:lnTo>
                      <a:pt x="904" y="4797"/>
                    </a:lnTo>
                    <a:lnTo>
                      <a:pt x="962" y="4791"/>
                    </a:lnTo>
                    <a:lnTo>
                      <a:pt x="1019" y="4785"/>
                    </a:lnTo>
                    <a:lnTo>
                      <a:pt x="1074" y="4781"/>
                    </a:lnTo>
                    <a:lnTo>
                      <a:pt x="1127" y="4779"/>
                    </a:lnTo>
                    <a:lnTo>
                      <a:pt x="1176" y="4775"/>
                    </a:lnTo>
                    <a:lnTo>
                      <a:pt x="1225" y="4775"/>
                    </a:lnTo>
                    <a:lnTo>
                      <a:pt x="1269" y="4775"/>
                    </a:lnTo>
                    <a:lnTo>
                      <a:pt x="1368" y="4630"/>
                    </a:lnTo>
                    <a:lnTo>
                      <a:pt x="1461" y="4487"/>
                    </a:lnTo>
                    <a:lnTo>
                      <a:pt x="1547" y="4342"/>
                    </a:lnTo>
                    <a:lnTo>
                      <a:pt x="1625" y="4200"/>
                    </a:lnTo>
                    <a:lnTo>
                      <a:pt x="1699" y="4061"/>
                    </a:lnTo>
                    <a:lnTo>
                      <a:pt x="1768" y="3922"/>
                    </a:lnTo>
                    <a:lnTo>
                      <a:pt x="1829" y="3782"/>
                    </a:lnTo>
                    <a:lnTo>
                      <a:pt x="1888" y="3650"/>
                    </a:lnTo>
                    <a:lnTo>
                      <a:pt x="1944" y="3516"/>
                    </a:lnTo>
                    <a:lnTo>
                      <a:pt x="2000" y="3385"/>
                    </a:lnTo>
                    <a:lnTo>
                      <a:pt x="2052" y="3262"/>
                    </a:lnTo>
                    <a:lnTo>
                      <a:pt x="2102" y="3138"/>
                    </a:lnTo>
                    <a:lnTo>
                      <a:pt x="2154" y="3018"/>
                    </a:lnTo>
                    <a:lnTo>
                      <a:pt x="2204" y="2903"/>
                    </a:lnTo>
                    <a:lnTo>
                      <a:pt x="2256" y="2791"/>
                    </a:lnTo>
                    <a:lnTo>
                      <a:pt x="2309" y="2687"/>
                    </a:lnTo>
                    <a:lnTo>
                      <a:pt x="2343" y="2622"/>
                    </a:lnTo>
                    <a:lnTo>
                      <a:pt x="2378" y="2554"/>
                    </a:lnTo>
                    <a:lnTo>
                      <a:pt x="2408" y="2476"/>
                    </a:lnTo>
                    <a:lnTo>
                      <a:pt x="2439" y="2399"/>
                    </a:lnTo>
                    <a:lnTo>
                      <a:pt x="2470" y="2321"/>
                    </a:lnTo>
                    <a:lnTo>
                      <a:pt x="2504" y="2244"/>
                    </a:lnTo>
                    <a:lnTo>
                      <a:pt x="2538" y="2176"/>
                    </a:lnTo>
                    <a:lnTo>
                      <a:pt x="2572" y="2111"/>
                    </a:lnTo>
                    <a:lnTo>
                      <a:pt x="2544" y="2107"/>
                    </a:lnTo>
                    <a:lnTo>
                      <a:pt x="2510" y="2101"/>
                    </a:lnTo>
                    <a:lnTo>
                      <a:pt x="2476" y="2093"/>
                    </a:lnTo>
                    <a:lnTo>
                      <a:pt x="2439" y="2080"/>
                    </a:lnTo>
                    <a:lnTo>
                      <a:pt x="2396" y="2068"/>
                    </a:lnTo>
                    <a:lnTo>
                      <a:pt x="2355" y="2052"/>
                    </a:lnTo>
                    <a:lnTo>
                      <a:pt x="2309" y="2036"/>
                    </a:lnTo>
                    <a:lnTo>
                      <a:pt x="2266" y="2021"/>
                    </a:lnTo>
                    <a:lnTo>
                      <a:pt x="2223" y="2005"/>
                    </a:lnTo>
                    <a:lnTo>
                      <a:pt x="2176" y="1993"/>
                    </a:lnTo>
                    <a:lnTo>
                      <a:pt x="2133" y="1984"/>
                    </a:lnTo>
                    <a:lnTo>
                      <a:pt x="2092" y="1978"/>
                    </a:lnTo>
                    <a:lnTo>
                      <a:pt x="2052" y="1972"/>
                    </a:lnTo>
                    <a:lnTo>
                      <a:pt x="2015" y="1972"/>
                    </a:lnTo>
                    <a:lnTo>
                      <a:pt x="1980" y="1978"/>
                    </a:lnTo>
                    <a:lnTo>
                      <a:pt x="1950" y="1990"/>
                    </a:lnTo>
                    <a:lnTo>
                      <a:pt x="1968" y="1962"/>
                    </a:lnTo>
                    <a:lnTo>
                      <a:pt x="1996" y="1940"/>
                    </a:lnTo>
                    <a:lnTo>
                      <a:pt x="2027" y="1922"/>
                    </a:lnTo>
                    <a:lnTo>
                      <a:pt x="2068" y="1909"/>
                    </a:lnTo>
                    <a:lnTo>
                      <a:pt x="2111" y="1901"/>
                    </a:lnTo>
                    <a:lnTo>
                      <a:pt x="2157" y="1895"/>
                    </a:lnTo>
                    <a:lnTo>
                      <a:pt x="2207" y="1891"/>
                    </a:lnTo>
                    <a:lnTo>
                      <a:pt x="2260" y="1888"/>
                    </a:lnTo>
                    <a:lnTo>
                      <a:pt x="2315" y="1885"/>
                    </a:lnTo>
                    <a:lnTo>
                      <a:pt x="2370" y="1885"/>
                    </a:lnTo>
                    <a:lnTo>
                      <a:pt x="2429" y="1882"/>
                    </a:lnTo>
                    <a:lnTo>
                      <a:pt x="2488" y="1879"/>
                    </a:lnTo>
                    <a:lnTo>
                      <a:pt x="2544" y="1872"/>
                    </a:lnTo>
                    <a:lnTo>
                      <a:pt x="2600" y="1864"/>
                    </a:lnTo>
                    <a:lnTo>
                      <a:pt x="2656" y="1850"/>
                    </a:lnTo>
                    <a:lnTo>
                      <a:pt x="2708" y="1836"/>
                    </a:lnTo>
                    <a:lnTo>
                      <a:pt x="2739" y="1770"/>
                    </a:lnTo>
                    <a:lnTo>
                      <a:pt x="2764" y="1703"/>
                    </a:lnTo>
                    <a:lnTo>
                      <a:pt x="2786" y="1631"/>
                    </a:lnTo>
                    <a:lnTo>
                      <a:pt x="2807" y="1556"/>
                    </a:lnTo>
                    <a:lnTo>
                      <a:pt x="2829" y="1479"/>
                    </a:lnTo>
                    <a:lnTo>
                      <a:pt x="2851" y="1393"/>
                    </a:lnTo>
                    <a:lnTo>
                      <a:pt x="2878" y="1299"/>
                    </a:lnTo>
                    <a:lnTo>
                      <a:pt x="2909" y="1201"/>
                    </a:lnTo>
                    <a:lnTo>
                      <a:pt x="2876" y="1201"/>
                    </a:lnTo>
                    <a:lnTo>
                      <a:pt x="2841" y="1201"/>
                    </a:lnTo>
                    <a:lnTo>
                      <a:pt x="2804" y="1201"/>
                    </a:lnTo>
                    <a:lnTo>
                      <a:pt x="2767" y="1201"/>
                    </a:lnTo>
                    <a:lnTo>
                      <a:pt x="2729" y="1201"/>
                    </a:lnTo>
                    <a:lnTo>
                      <a:pt x="2690" y="1201"/>
                    </a:lnTo>
                    <a:lnTo>
                      <a:pt x="2649" y="1201"/>
                    </a:lnTo>
                    <a:lnTo>
                      <a:pt x="2612" y="1201"/>
                    </a:lnTo>
                    <a:lnTo>
                      <a:pt x="2572" y="1205"/>
                    </a:lnTo>
                    <a:lnTo>
                      <a:pt x="2531" y="1205"/>
                    </a:lnTo>
                    <a:lnTo>
                      <a:pt x="2494" y="1207"/>
                    </a:lnTo>
                    <a:lnTo>
                      <a:pt x="2454" y="1207"/>
                    </a:lnTo>
                    <a:lnTo>
                      <a:pt x="2421" y="1211"/>
                    </a:lnTo>
                    <a:lnTo>
                      <a:pt x="2386" y="1213"/>
                    </a:lnTo>
                    <a:lnTo>
                      <a:pt x="2352" y="1217"/>
                    </a:lnTo>
                    <a:lnTo>
                      <a:pt x="2321" y="1219"/>
                    </a:lnTo>
                    <a:lnTo>
                      <a:pt x="2355" y="1195"/>
                    </a:lnTo>
                    <a:lnTo>
                      <a:pt x="2392" y="1173"/>
                    </a:lnTo>
                    <a:lnTo>
                      <a:pt x="2429" y="1154"/>
                    </a:lnTo>
                    <a:lnTo>
                      <a:pt x="2470" y="1136"/>
                    </a:lnTo>
                    <a:lnTo>
                      <a:pt x="2510" y="1121"/>
                    </a:lnTo>
                    <a:lnTo>
                      <a:pt x="2550" y="1109"/>
                    </a:lnTo>
                    <a:lnTo>
                      <a:pt x="2594" y="1095"/>
                    </a:lnTo>
                    <a:lnTo>
                      <a:pt x="2637" y="1083"/>
                    </a:lnTo>
                    <a:lnTo>
                      <a:pt x="2680" y="1074"/>
                    </a:lnTo>
                    <a:lnTo>
                      <a:pt x="2723" y="1064"/>
                    </a:lnTo>
                    <a:lnTo>
                      <a:pt x="2764" y="1056"/>
                    </a:lnTo>
                    <a:lnTo>
                      <a:pt x="2807" y="1046"/>
                    </a:lnTo>
                    <a:lnTo>
                      <a:pt x="2847" y="1037"/>
                    </a:lnTo>
                    <a:lnTo>
                      <a:pt x="2888" y="1028"/>
                    </a:lnTo>
                    <a:lnTo>
                      <a:pt x="2925" y="1015"/>
                    </a:lnTo>
                    <a:lnTo>
                      <a:pt x="2962" y="1005"/>
                    </a:lnTo>
                    <a:lnTo>
                      <a:pt x="2984" y="842"/>
                    </a:lnTo>
                    <a:lnTo>
                      <a:pt x="2999" y="603"/>
                    </a:lnTo>
                    <a:lnTo>
                      <a:pt x="3002" y="313"/>
                    </a:lnTo>
                    <a:lnTo>
                      <a:pt x="2978" y="0"/>
                    </a:lnTo>
                    <a:close/>
                  </a:path>
                </a:pathLst>
              </a:custGeom>
              <a:solidFill>
                <a:srgbClr val="FFFFFF">
                  <a:alpha val="50195"/>
                </a:srgbClr>
              </a:solidFill>
              <a:ln w="11113">
                <a:solidFill>
                  <a:srgbClr val="000000"/>
                </a:solidFill>
                <a:prstDash val="solid"/>
                <a:round/>
                <a:headEnd/>
                <a:tailEnd/>
              </a:ln>
            </p:spPr>
            <p:txBody>
              <a:bodyPr lIns="16" tIns="8" rIns="16" bIns="8">
                <a:spAutoFit/>
              </a:bodyPr>
              <a:lstStyle/>
              <a:p>
                <a:endParaRPr lang="ar-SA"/>
              </a:p>
            </p:txBody>
          </p:sp>
          <p:sp>
            <p:nvSpPr>
              <p:cNvPr id="5134" name="Freeform 16"/>
              <p:cNvSpPr>
                <a:spLocks/>
              </p:cNvSpPr>
              <p:nvPr/>
            </p:nvSpPr>
            <p:spPr bwMode="auto">
              <a:xfrm>
                <a:off x="4028" y="3883"/>
                <a:ext cx="207" cy="429"/>
              </a:xfrm>
              <a:custGeom>
                <a:avLst/>
                <a:gdLst>
                  <a:gd name="T0" fmla="*/ 375 w 623"/>
                  <a:gd name="T1" fmla="*/ 33 h 1288"/>
                  <a:gd name="T2" fmla="*/ 396 w 623"/>
                  <a:gd name="T3" fmla="*/ 55 h 1288"/>
                  <a:gd name="T4" fmla="*/ 418 w 623"/>
                  <a:gd name="T5" fmla="*/ 71 h 1288"/>
                  <a:gd name="T6" fmla="*/ 439 w 623"/>
                  <a:gd name="T7" fmla="*/ 86 h 1288"/>
                  <a:gd name="T8" fmla="*/ 465 w 623"/>
                  <a:gd name="T9" fmla="*/ 92 h 1288"/>
                  <a:gd name="T10" fmla="*/ 496 w 623"/>
                  <a:gd name="T11" fmla="*/ 90 h 1288"/>
                  <a:gd name="T12" fmla="*/ 530 w 623"/>
                  <a:gd name="T13" fmla="*/ 74 h 1288"/>
                  <a:gd name="T14" fmla="*/ 570 w 623"/>
                  <a:gd name="T15" fmla="*/ 47 h 1288"/>
                  <a:gd name="T16" fmla="*/ 616 w 623"/>
                  <a:gd name="T17" fmla="*/ 0 h 1288"/>
                  <a:gd name="T18" fmla="*/ 623 w 623"/>
                  <a:gd name="T19" fmla="*/ 9 h 1288"/>
                  <a:gd name="T20" fmla="*/ 623 w 623"/>
                  <a:gd name="T21" fmla="*/ 27 h 1288"/>
                  <a:gd name="T22" fmla="*/ 620 w 623"/>
                  <a:gd name="T23" fmla="*/ 59 h 1288"/>
                  <a:gd name="T24" fmla="*/ 610 w 623"/>
                  <a:gd name="T25" fmla="*/ 96 h 1288"/>
                  <a:gd name="T26" fmla="*/ 598 w 623"/>
                  <a:gd name="T27" fmla="*/ 145 h 1288"/>
                  <a:gd name="T28" fmla="*/ 582 w 623"/>
                  <a:gd name="T29" fmla="*/ 198 h 1288"/>
                  <a:gd name="T30" fmla="*/ 564 w 623"/>
                  <a:gd name="T31" fmla="*/ 257 h 1288"/>
                  <a:gd name="T32" fmla="*/ 545 w 623"/>
                  <a:gd name="T33" fmla="*/ 321 h 1288"/>
                  <a:gd name="T34" fmla="*/ 527 w 623"/>
                  <a:gd name="T35" fmla="*/ 362 h 1288"/>
                  <a:gd name="T36" fmla="*/ 486 w 623"/>
                  <a:gd name="T37" fmla="*/ 417 h 1288"/>
                  <a:gd name="T38" fmla="*/ 433 w 623"/>
                  <a:gd name="T39" fmla="*/ 486 h 1288"/>
                  <a:gd name="T40" fmla="*/ 372 w 623"/>
                  <a:gd name="T41" fmla="*/ 560 h 1288"/>
                  <a:gd name="T42" fmla="*/ 307 w 623"/>
                  <a:gd name="T43" fmla="*/ 637 h 1288"/>
                  <a:gd name="T44" fmla="*/ 241 w 623"/>
                  <a:gd name="T45" fmla="*/ 715 h 1288"/>
                  <a:gd name="T46" fmla="*/ 183 w 623"/>
                  <a:gd name="T47" fmla="*/ 790 h 1288"/>
                  <a:gd name="T48" fmla="*/ 133 w 623"/>
                  <a:gd name="T49" fmla="*/ 851 h 1288"/>
                  <a:gd name="T50" fmla="*/ 87 w 623"/>
                  <a:gd name="T51" fmla="*/ 947 h 1288"/>
                  <a:gd name="T52" fmla="*/ 78 w 623"/>
                  <a:gd name="T53" fmla="*/ 1024 h 1288"/>
                  <a:gd name="T54" fmla="*/ 94 w 623"/>
                  <a:gd name="T55" fmla="*/ 1080 h 1288"/>
                  <a:gd name="T56" fmla="*/ 118 w 623"/>
                  <a:gd name="T57" fmla="*/ 1127 h 1288"/>
                  <a:gd name="T58" fmla="*/ 143 w 623"/>
                  <a:gd name="T59" fmla="*/ 1164 h 1288"/>
                  <a:gd name="T60" fmla="*/ 159 w 623"/>
                  <a:gd name="T61" fmla="*/ 1200 h 1288"/>
                  <a:gd name="T62" fmla="*/ 149 w 623"/>
                  <a:gd name="T63" fmla="*/ 1237 h 1288"/>
                  <a:gd name="T64" fmla="*/ 102 w 623"/>
                  <a:gd name="T65" fmla="*/ 1284 h 1288"/>
                  <a:gd name="T66" fmla="*/ 72 w 623"/>
                  <a:gd name="T67" fmla="*/ 1288 h 1288"/>
                  <a:gd name="T68" fmla="*/ 47 w 623"/>
                  <a:gd name="T69" fmla="*/ 1288 h 1288"/>
                  <a:gd name="T70" fmla="*/ 28 w 623"/>
                  <a:gd name="T71" fmla="*/ 1278 h 1288"/>
                  <a:gd name="T72" fmla="*/ 16 w 623"/>
                  <a:gd name="T73" fmla="*/ 1268 h 1288"/>
                  <a:gd name="T74" fmla="*/ 6 w 623"/>
                  <a:gd name="T75" fmla="*/ 1253 h 1288"/>
                  <a:gd name="T76" fmla="*/ 0 w 623"/>
                  <a:gd name="T77" fmla="*/ 1237 h 1288"/>
                  <a:gd name="T78" fmla="*/ 0 w 623"/>
                  <a:gd name="T79" fmla="*/ 1223 h 1288"/>
                  <a:gd name="T80" fmla="*/ 0 w 623"/>
                  <a:gd name="T81" fmla="*/ 1204 h 1288"/>
                  <a:gd name="T82" fmla="*/ 10 w 623"/>
                  <a:gd name="T83" fmla="*/ 1135 h 1288"/>
                  <a:gd name="T84" fmla="*/ 22 w 623"/>
                  <a:gd name="T85" fmla="*/ 1076 h 1288"/>
                  <a:gd name="T86" fmla="*/ 43 w 623"/>
                  <a:gd name="T87" fmla="*/ 994 h 1288"/>
                  <a:gd name="T88" fmla="*/ 81 w 623"/>
                  <a:gd name="T89" fmla="*/ 847 h 1288"/>
                  <a:gd name="T90" fmla="*/ 115 w 623"/>
                  <a:gd name="T91" fmla="*/ 737 h 1288"/>
                  <a:gd name="T92" fmla="*/ 159 w 623"/>
                  <a:gd name="T93" fmla="*/ 606 h 1288"/>
                  <a:gd name="T94" fmla="*/ 202 w 623"/>
                  <a:gd name="T95" fmla="*/ 470 h 1288"/>
                  <a:gd name="T96" fmla="*/ 249 w 623"/>
                  <a:gd name="T97" fmla="*/ 333 h 1288"/>
                  <a:gd name="T98" fmla="*/ 292 w 623"/>
                  <a:gd name="T99" fmla="*/ 210 h 1288"/>
                  <a:gd name="T100" fmla="*/ 329 w 623"/>
                  <a:gd name="T101" fmla="*/ 111 h 1288"/>
                  <a:gd name="T102" fmla="*/ 357 w 623"/>
                  <a:gd name="T103" fmla="*/ 49 h 1288"/>
                  <a:gd name="T104" fmla="*/ 375 w 623"/>
                  <a:gd name="T105" fmla="*/ 33 h 12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3"/>
                  <a:gd name="T160" fmla="*/ 0 h 1288"/>
                  <a:gd name="T161" fmla="*/ 623 w 623"/>
                  <a:gd name="T162" fmla="*/ 1288 h 12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3" h="1288">
                    <a:moveTo>
                      <a:pt x="375" y="33"/>
                    </a:moveTo>
                    <a:lnTo>
                      <a:pt x="396" y="55"/>
                    </a:lnTo>
                    <a:lnTo>
                      <a:pt x="418" y="71"/>
                    </a:lnTo>
                    <a:lnTo>
                      <a:pt x="439" y="86"/>
                    </a:lnTo>
                    <a:lnTo>
                      <a:pt x="465" y="92"/>
                    </a:lnTo>
                    <a:lnTo>
                      <a:pt x="496" y="90"/>
                    </a:lnTo>
                    <a:lnTo>
                      <a:pt x="530" y="74"/>
                    </a:lnTo>
                    <a:lnTo>
                      <a:pt x="570" y="47"/>
                    </a:lnTo>
                    <a:lnTo>
                      <a:pt x="616" y="0"/>
                    </a:lnTo>
                    <a:lnTo>
                      <a:pt x="623" y="9"/>
                    </a:lnTo>
                    <a:lnTo>
                      <a:pt x="623" y="27"/>
                    </a:lnTo>
                    <a:lnTo>
                      <a:pt x="620" y="59"/>
                    </a:lnTo>
                    <a:lnTo>
                      <a:pt x="610" y="96"/>
                    </a:lnTo>
                    <a:lnTo>
                      <a:pt x="598" y="145"/>
                    </a:lnTo>
                    <a:lnTo>
                      <a:pt x="582" y="198"/>
                    </a:lnTo>
                    <a:lnTo>
                      <a:pt x="564" y="257"/>
                    </a:lnTo>
                    <a:lnTo>
                      <a:pt x="545" y="321"/>
                    </a:lnTo>
                    <a:lnTo>
                      <a:pt x="527" y="362"/>
                    </a:lnTo>
                    <a:lnTo>
                      <a:pt x="486" y="417"/>
                    </a:lnTo>
                    <a:lnTo>
                      <a:pt x="433" y="486"/>
                    </a:lnTo>
                    <a:lnTo>
                      <a:pt x="372" y="560"/>
                    </a:lnTo>
                    <a:lnTo>
                      <a:pt x="307" y="637"/>
                    </a:lnTo>
                    <a:lnTo>
                      <a:pt x="241" y="715"/>
                    </a:lnTo>
                    <a:lnTo>
                      <a:pt x="183" y="790"/>
                    </a:lnTo>
                    <a:lnTo>
                      <a:pt x="133" y="851"/>
                    </a:lnTo>
                    <a:lnTo>
                      <a:pt x="87" y="947"/>
                    </a:lnTo>
                    <a:lnTo>
                      <a:pt x="78" y="1024"/>
                    </a:lnTo>
                    <a:lnTo>
                      <a:pt x="94" y="1080"/>
                    </a:lnTo>
                    <a:lnTo>
                      <a:pt x="118" y="1127"/>
                    </a:lnTo>
                    <a:lnTo>
                      <a:pt x="143" y="1164"/>
                    </a:lnTo>
                    <a:lnTo>
                      <a:pt x="159" y="1200"/>
                    </a:lnTo>
                    <a:lnTo>
                      <a:pt x="149" y="1237"/>
                    </a:lnTo>
                    <a:lnTo>
                      <a:pt x="102" y="1284"/>
                    </a:lnTo>
                    <a:lnTo>
                      <a:pt x="72" y="1288"/>
                    </a:lnTo>
                    <a:lnTo>
                      <a:pt x="47" y="1288"/>
                    </a:lnTo>
                    <a:lnTo>
                      <a:pt x="28" y="1278"/>
                    </a:lnTo>
                    <a:lnTo>
                      <a:pt x="16" y="1268"/>
                    </a:lnTo>
                    <a:lnTo>
                      <a:pt x="6" y="1253"/>
                    </a:lnTo>
                    <a:lnTo>
                      <a:pt x="0" y="1237"/>
                    </a:lnTo>
                    <a:lnTo>
                      <a:pt x="0" y="1223"/>
                    </a:lnTo>
                    <a:lnTo>
                      <a:pt x="0" y="1204"/>
                    </a:lnTo>
                    <a:lnTo>
                      <a:pt x="10" y="1135"/>
                    </a:lnTo>
                    <a:lnTo>
                      <a:pt x="22" y="1076"/>
                    </a:lnTo>
                    <a:lnTo>
                      <a:pt x="43" y="994"/>
                    </a:lnTo>
                    <a:lnTo>
                      <a:pt x="81" y="847"/>
                    </a:lnTo>
                    <a:lnTo>
                      <a:pt x="115" y="737"/>
                    </a:lnTo>
                    <a:lnTo>
                      <a:pt x="159" y="606"/>
                    </a:lnTo>
                    <a:lnTo>
                      <a:pt x="202" y="470"/>
                    </a:lnTo>
                    <a:lnTo>
                      <a:pt x="249" y="333"/>
                    </a:lnTo>
                    <a:lnTo>
                      <a:pt x="292" y="210"/>
                    </a:lnTo>
                    <a:lnTo>
                      <a:pt x="329" y="111"/>
                    </a:lnTo>
                    <a:lnTo>
                      <a:pt x="357" y="49"/>
                    </a:lnTo>
                    <a:lnTo>
                      <a:pt x="375" y="33"/>
                    </a:lnTo>
                    <a:close/>
                  </a:path>
                </a:pathLst>
              </a:custGeom>
              <a:solidFill>
                <a:srgbClr val="000000">
                  <a:alpha val="50195"/>
                </a:srgbClr>
              </a:solidFill>
              <a:ln w="11113">
                <a:solidFill>
                  <a:srgbClr val="000000"/>
                </a:solidFill>
                <a:prstDash val="solid"/>
                <a:round/>
                <a:headEnd/>
                <a:tailEnd/>
              </a:ln>
            </p:spPr>
            <p:txBody>
              <a:bodyPr lIns="16" tIns="8" rIns="16" bIns="8">
                <a:spAutoFit/>
              </a:bodyPr>
              <a:lstStyle/>
              <a:p>
                <a:endParaRPr lang="ar-SA"/>
              </a:p>
            </p:txBody>
          </p:sp>
          <p:sp>
            <p:nvSpPr>
              <p:cNvPr id="5135" name="Freeform 17"/>
              <p:cNvSpPr>
                <a:spLocks/>
              </p:cNvSpPr>
              <p:nvPr/>
            </p:nvSpPr>
            <p:spPr bwMode="auto">
              <a:xfrm>
                <a:off x="4041" y="4259"/>
                <a:ext cx="8" cy="35"/>
              </a:xfrm>
              <a:custGeom>
                <a:avLst/>
                <a:gdLst>
                  <a:gd name="T0" fmla="*/ 10 w 24"/>
                  <a:gd name="T1" fmla="*/ 0 h 106"/>
                  <a:gd name="T2" fmla="*/ 2 w 24"/>
                  <a:gd name="T3" fmla="*/ 31 h 106"/>
                  <a:gd name="T4" fmla="*/ 0 w 24"/>
                  <a:gd name="T5" fmla="*/ 65 h 106"/>
                  <a:gd name="T6" fmla="*/ 0 w 24"/>
                  <a:gd name="T7" fmla="*/ 96 h 106"/>
                  <a:gd name="T8" fmla="*/ 12 w 24"/>
                  <a:gd name="T9" fmla="*/ 106 h 106"/>
                  <a:gd name="T10" fmla="*/ 24 w 24"/>
                  <a:gd name="T11" fmla="*/ 94 h 106"/>
                  <a:gd name="T12" fmla="*/ 24 w 24"/>
                  <a:gd name="T13" fmla="*/ 65 h 106"/>
                  <a:gd name="T14" fmla="*/ 18 w 24"/>
                  <a:gd name="T15" fmla="*/ 31 h 106"/>
                  <a:gd name="T16" fmla="*/ 10 w 24"/>
                  <a:gd name="T17" fmla="*/ 0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06"/>
                  <a:gd name="T29" fmla="*/ 24 w 24"/>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06">
                    <a:moveTo>
                      <a:pt x="10" y="0"/>
                    </a:moveTo>
                    <a:lnTo>
                      <a:pt x="2" y="31"/>
                    </a:lnTo>
                    <a:lnTo>
                      <a:pt x="0" y="65"/>
                    </a:lnTo>
                    <a:lnTo>
                      <a:pt x="0" y="96"/>
                    </a:lnTo>
                    <a:lnTo>
                      <a:pt x="12" y="106"/>
                    </a:lnTo>
                    <a:lnTo>
                      <a:pt x="24" y="94"/>
                    </a:lnTo>
                    <a:lnTo>
                      <a:pt x="24" y="65"/>
                    </a:lnTo>
                    <a:lnTo>
                      <a:pt x="18" y="31"/>
                    </a:lnTo>
                    <a:lnTo>
                      <a:pt x="10" y="0"/>
                    </a:lnTo>
                    <a:close/>
                  </a:path>
                </a:pathLst>
              </a:custGeom>
              <a:solidFill>
                <a:srgbClr val="FFFFFF">
                  <a:alpha val="50195"/>
                </a:srgbClr>
              </a:solidFill>
              <a:ln w="9525">
                <a:noFill/>
                <a:round/>
                <a:headEnd/>
                <a:tailEnd/>
              </a:ln>
            </p:spPr>
            <p:txBody>
              <a:bodyPr lIns="16" tIns="8" rIns="16" bIns="8">
                <a:spAutoFit/>
              </a:bodyPr>
              <a:lstStyle/>
              <a:p>
                <a:endParaRPr lang="ar-SA"/>
              </a:p>
            </p:txBody>
          </p:sp>
        </p:grpSp>
      </p:grpSp>
      <p:sp>
        <p:nvSpPr>
          <p:cNvPr id="19" name="مربع نص 18"/>
          <p:cNvSpPr txBox="1"/>
          <p:nvPr/>
        </p:nvSpPr>
        <p:spPr>
          <a:xfrm>
            <a:off x="2786050" y="2071678"/>
            <a:ext cx="5214974" cy="400110"/>
          </a:xfrm>
          <a:prstGeom prst="rect">
            <a:avLst/>
          </a:prstGeom>
          <a:noFill/>
        </p:spPr>
        <p:txBody>
          <a:bodyPr wrap="square" rtlCol="1">
            <a:spAutoFit/>
          </a:bodyPr>
          <a:lstStyle/>
          <a:p>
            <a:pPr marL="609600" indent="-609600"/>
            <a:endParaRPr lang="en-US" sz="2000" b="1" dirty="0"/>
          </a:p>
        </p:txBody>
      </p:sp>
      <p:sp>
        <p:nvSpPr>
          <p:cNvPr id="21" name="مستطيل 20"/>
          <p:cNvSpPr/>
          <p:nvPr/>
        </p:nvSpPr>
        <p:spPr>
          <a:xfrm>
            <a:off x="3929058" y="1142984"/>
            <a:ext cx="4357718" cy="369332"/>
          </a:xfrm>
          <a:prstGeom prst="rect">
            <a:avLst/>
          </a:prstGeom>
        </p:spPr>
        <p:txBody>
          <a:bodyPr wrap="square">
            <a:spAutoFit/>
          </a:bodyPr>
          <a:lstStyle/>
          <a:p>
            <a:pPr algn="ctr"/>
            <a:endParaRPr lang="ar-SA" dirty="0"/>
          </a:p>
        </p:txBody>
      </p:sp>
      <p:sp>
        <p:nvSpPr>
          <p:cNvPr id="22" name="مستطيل 21"/>
          <p:cNvSpPr/>
          <p:nvPr/>
        </p:nvSpPr>
        <p:spPr>
          <a:xfrm>
            <a:off x="2286000" y="571481"/>
            <a:ext cx="5072082" cy="400110"/>
          </a:xfrm>
          <a:prstGeom prst="rect">
            <a:avLst/>
          </a:prstGeom>
        </p:spPr>
        <p:txBody>
          <a:bodyPr wrap="square">
            <a:spAutoFit/>
          </a:bodyPr>
          <a:lstStyle/>
          <a:p>
            <a:pPr algn="ctr"/>
            <a:endParaRPr lang="ar-SA" sz="2000" dirty="0"/>
          </a:p>
        </p:txBody>
      </p:sp>
      <p:sp>
        <p:nvSpPr>
          <p:cNvPr id="23" name="مستطيل 22"/>
          <p:cNvSpPr/>
          <p:nvPr/>
        </p:nvSpPr>
        <p:spPr>
          <a:xfrm>
            <a:off x="3286116" y="1214422"/>
            <a:ext cx="4572032" cy="4154984"/>
          </a:xfrm>
          <a:prstGeom prst="rect">
            <a:avLst/>
          </a:prstGeom>
        </p:spPr>
        <p:txBody>
          <a:bodyPr wrap="square">
            <a:spAutoFit/>
          </a:bodyPr>
          <a:lstStyle/>
          <a:p>
            <a:pPr algn="ctr">
              <a:buFontTx/>
              <a:buNone/>
            </a:pPr>
            <a:r>
              <a:rPr lang="ar-SA" sz="2400" b="1" dirty="0" smtClean="0">
                <a:solidFill>
                  <a:schemeClr val="accent1">
                    <a:lumMod val="50000"/>
                  </a:schemeClr>
                </a:solidFill>
              </a:rPr>
              <a:t>إن مفهوم الجودة الشاملة في التعليم له معنيان مترابطان " أحدهما واقعي والآخر حسي . </a:t>
            </a:r>
          </a:p>
          <a:p>
            <a:pPr algn="ctr">
              <a:buFontTx/>
              <a:buNone/>
            </a:pPr>
            <a:r>
              <a:rPr lang="ar-SA" sz="2400" b="1" dirty="0" smtClean="0">
                <a:solidFill>
                  <a:schemeClr val="accent1">
                    <a:lumMod val="50000"/>
                  </a:schemeClr>
                </a:solidFill>
              </a:rPr>
              <a:t>والجودة بمعناها الواقعي تعني التزام المؤسسة التعليمية بإنجاز مؤشرات ومعايير حقيقية متعارف عليها مثل : معدلات </a:t>
            </a:r>
            <a:r>
              <a:rPr lang="ar-SA" sz="2400" b="1" dirty="0" err="1" smtClean="0">
                <a:solidFill>
                  <a:schemeClr val="accent1">
                    <a:lumMod val="50000"/>
                  </a:schemeClr>
                </a:solidFill>
              </a:rPr>
              <a:t>الترفيع</a:t>
            </a:r>
            <a:r>
              <a:rPr lang="ar-SA" sz="2400" b="1" dirty="0" smtClean="0">
                <a:solidFill>
                  <a:schemeClr val="accent1">
                    <a:lumMod val="50000"/>
                  </a:schemeClr>
                </a:solidFill>
              </a:rPr>
              <a:t> ومعدلات الكفاءة الداخلية الكمية ومعدلات تكلفة التعليم . </a:t>
            </a:r>
          </a:p>
          <a:p>
            <a:pPr algn="ctr">
              <a:buFontTx/>
              <a:buNone/>
            </a:pPr>
            <a:r>
              <a:rPr lang="ar-SA" sz="2400" b="1" dirty="0" smtClean="0">
                <a:solidFill>
                  <a:schemeClr val="accent1">
                    <a:lumMod val="50000"/>
                  </a:schemeClr>
                </a:solidFill>
              </a:rPr>
              <a:t>أما المعنى الحسي للجودة فيرتكز على مشاعر أو أحاسيس متلقي الخدمة التعليمية كالطلاب  وأولياء أمورهم.</a:t>
            </a:r>
            <a:endParaRPr lang="en-US" sz="2400" dirty="0">
              <a:solidFill>
                <a:schemeClr val="accent1">
                  <a:lumMod val="50000"/>
                </a:schemeClr>
              </a:solidFill>
            </a:endParaRPr>
          </a:p>
        </p:txBody>
      </p:sp>
      <p:sp>
        <p:nvSpPr>
          <p:cNvPr id="24" name="مستطيل 23"/>
          <p:cNvSpPr/>
          <p:nvPr/>
        </p:nvSpPr>
        <p:spPr>
          <a:xfrm>
            <a:off x="1594262" y="500042"/>
            <a:ext cx="5263754" cy="461665"/>
          </a:xfrm>
          <a:prstGeom prst="rect">
            <a:avLst/>
          </a:prstGeom>
          <a:noFill/>
        </p:spPr>
        <p:txBody>
          <a:bodyPr wrap="square" lIns="91440" tIns="45720" rIns="91440" bIns="45720">
            <a:spAutoFit/>
          </a:bodyPr>
          <a:lstStyle/>
          <a:p>
            <a:r>
              <a:rPr lang="ar-SA"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مفهوم الجودة في التعليم  </a:t>
            </a:r>
            <a:endParaRPr lang="ar-SA"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6" name="Picture 6" descr="عرض التفاصيل"/>
          <p:cNvPicPr>
            <a:picLocks noChangeAspect="1" noChangeArrowheads="1"/>
          </p:cNvPicPr>
          <p:nvPr/>
        </p:nvPicPr>
        <p:blipFill>
          <a:blip r:embed="rId3"/>
          <a:srcRect/>
          <a:stretch>
            <a:fillRect/>
          </a:stretch>
        </p:blipFill>
        <p:spPr bwMode="auto">
          <a:xfrm>
            <a:off x="357158" y="1214422"/>
            <a:ext cx="1928826" cy="1271591"/>
          </a:xfrm>
          <a:prstGeom prst="rect">
            <a:avLst/>
          </a:prstGeom>
          <a:noFill/>
          <a:ln>
            <a:noFill/>
          </a:ln>
          <a:effectLst>
            <a:glow rad="228600">
              <a:schemeClr val="tx1">
                <a:lumMod val="95000"/>
                <a:alpha val="40000"/>
              </a:schemeClr>
            </a:glow>
            <a:outerShdw blurRad="225425" dist="50800" dir="5220000" algn="ctr">
              <a:srgbClr val="000000">
                <a:alpha val="33000"/>
              </a:srgbClr>
            </a:outerShdw>
            <a:softEdge rad="12700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28" name="شريط إلى الأعلى 27"/>
          <p:cNvSpPr/>
          <p:nvPr/>
        </p:nvSpPr>
        <p:spPr>
          <a:xfrm>
            <a:off x="3500430" y="6286520"/>
            <a:ext cx="1857388" cy="428628"/>
          </a:xfrm>
          <a:prstGeom prst="ribbon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5" name="مربع نص 24"/>
          <p:cNvSpPr txBox="1"/>
          <p:nvPr/>
        </p:nvSpPr>
        <p:spPr>
          <a:xfrm>
            <a:off x="4143372" y="6286520"/>
            <a:ext cx="64294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ar-SA" dirty="0" smtClean="0">
                <a:solidFill>
                  <a:schemeClr val="accent1">
                    <a:lumMod val="75000"/>
                  </a:schemeClr>
                </a:solidFill>
              </a:rPr>
              <a:t>9</a:t>
            </a:r>
            <a:endParaRPr lang="ar-SA" dirty="0">
              <a:solidFill>
                <a:schemeClr val="accent1">
                  <a:lumMod val="75000"/>
                </a:schemeClr>
              </a:solidFill>
            </a:endParaRPr>
          </a:p>
        </p:txBody>
      </p:sp>
      <p:sp>
        <p:nvSpPr>
          <p:cNvPr id="27" name="مربع نص 26"/>
          <p:cNvSpPr txBox="1"/>
          <p:nvPr/>
        </p:nvSpPr>
        <p:spPr>
          <a:xfrm>
            <a:off x="6516216" y="6500834"/>
            <a:ext cx="2556948" cy="338554"/>
          </a:xfrm>
          <a:prstGeom prst="rect">
            <a:avLst/>
          </a:prstGeom>
          <a:noFill/>
        </p:spPr>
        <p:txBody>
          <a:bodyPr wrap="square" rtlCol="1">
            <a:spAutoFit/>
          </a:bodyPr>
          <a:lstStyle/>
          <a:p>
            <a:r>
              <a:rPr lang="ar-SA" sz="1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د/ عبير عبد الصادق محمد بدوي</a:t>
            </a:r>
            <a:endParaRPr lang="ar-SA" sz="16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2000"/>
                                        <p:tgtEl>
                                          <p:spTgt spid="26"/>
                                        </p:tgtEl>
                                      </p:cBhvr>
                                    </p:animEffect>
                                    <p:anim calcmode="lin" valueType="num">
                                      <p:cBhvr>
                                        <p:cTn id="13" dur="2000" fill="hold"/>
                                        <p:tgtEl>
                                          <p:spTgt spid="26"/>
                                        </p:tgtEl>
                                        <p:attrNameLst>
                                          <p:attrName>style.rotation</p:attrName>
                                        </p:attrNameLst>
                                      </p:cBhvr>
                                      <p:tavLst>
                                        <p:tav tm="0">
                                          <p:val>
                                            <p:fltVal val="720"/>
                                          </p:val>
                                        </p:tav>
                                        <p:tav tm="100000">
                                          <p:val>
                                            <p:fltVal val="0"/>
                                          </p:val>
                                        </p:tav>
                                      </p:tavLst>
                                    </p:anim>
                                    <p:anim calcmode="lin" valueType="num">
                                      <p:cBhvr>
                                        <p:cTn id="14" dur="2000" fill="hold"/>
                                        <p:tgtEl>
                                          <p:spTgt spid="26"/>
                                        </p:tgtEl>
                                        <p:attrNameLst>
                                          <p:attrName>ppt_h</p:attrName>
                                        </p:attrNameLst>
                                      </p:cBhvr>
                                      <p:tavLst>
                                        <p:tav tm="0">
                                          <p:val>
                                            <p:fltVal val="0"/>
                                          </p:val>
                                        </p:tav>
                                        <p:tav tm="100000">
                                          <p:val>
                                            <p:strVal val="#ppt_h"/>
                                          </p:val>
                                        </p:tav>
                                      </p:tavLst>
                                    </p:anim>
                                    <p:anim calcmode="lin" valueType="num">
                                      <p:cBhvr>
                                        <p:cTn id="15" dur="2000" fill="hold"/>
                                        <p:tgtEl>
                                          <p:spTgt spid="26"/>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6" presetClass="emph" presetSubtype="0" fill="hold" nodeType="clickEffect">
                                  <p:stCondLst>
                                    <p:cond delay="0"/>
                                  </p:stCondLst>
                                  <p:childTnLst>
                                    <p:animScale>
                                      <p:cBhvr>
                                        <p:cTn id="19" dur="2000" fill="hold"/>
                                        <p:tgtEl>
                                          <p:spTgt spid="26"/>
                                        </p:tgtEl>
                                      </p:cBhvr>
                                      <p:by x="150000" y="150000"/>
                                    </p:animScale>
                                  </p:childTnLst>
                                </p:cTn>
                              </p:par>
                            </p:childTnLst>
                          </p:cTn>
                        </p:par>
                      </p:childTnLst>
                    </p:cTn>
                  </p:par>
                  <p:par>
                    <p:cTn id="20" fill="hold">
                      <p:stCondLst>
                        <p:cond delay="indefinite"/>
                      </p:stCondLst>
                      <p:childTnLst>
                        <p:par>
                          <p:cTn id="21" fill="hold">
                            <p:stCondLst>
                              <p:cond delay="0"/>
                            </p:stCondLst>
                            <p:childTnLst>
                              <p:par>
                                <p:cTn id="22" presetID="6" presetClass="exit" presetSubtype="16" fill="hold" nodeType="clickEffect">
                                  <p:stCondLst>
                                    <p:cond delay="0"/>
                                  </p:stCondLst>
                                  <p:iterate type="lt">
                                    <p:tmPct val="0"/>
                                  </p:iterate>
                                  <p:childTnLst>
                                    <p:animEffect transition="out" filter="circle(in)">
                                      <p:cBhvr>
                                        <p:cTn id="23" dur="2000"/>
                                        <p:tgtEl>
                                          <p:spTgt spid="23">
                                            <p:txEl>
                                              <p:pRg st="0" end="0"/>
                                            </p:txEl>
                                          </p:spTgt>
                                        </p:tgtEl>
                                      </p:cBhvr>
                                    </p:animEffect>
                                    <p:set>
                                      <p:cBhvr>
                                        <p:cTn id="24" dur="1" fill="hold">
                                          <p:stCondLst>
                                            <p:cond delay="1999"/>
                                          </p:stCondLst>
                                        </p:cTn>
                                        <p:tgtEl>
                                          <p:spTgt spid="23">
                                            <p:txEl>
                                              <p:pRg st="0" end="0"/>
                                            </p:txEl>
                                          </p:spTgt>
                                        </p:tgtEl>
                                        <p:attrNameLst>
                                          <p:attrName>style.visibility</p:attrName>
                                        </p:attrNameLst>
                                      </p:cBhvr>
                                      <p:to>
                                        <p:strVal val="hidden"/>
                                      </p:to>
                                    </p:set>
                                  </p:childTnLst>
                                </p:cTn>
                              </p:par>
                              <p:par>
                                <p:cTn id="25" presetID="6" presetClass="exit" presetSubtype="16" fill="hold" nodeType="withEffect">
                                  <p:stCondLst>
                                    <p:cond delay="0"/>
                                  </p:stCondLst>
                                  <p:iterate type="lt">
                                    <p:tmPct val="0"/>
                                  </p:iterate>
                                  <p:childTnLst>
                                    <p:animEffect transition="out" filter="circle(in)">
                                      <p:cBhvr>
                                        <p:cTn id="26" dur="2000"/>
                                        <p:tgtEl>
                                          <p:spTgt spid="23">
                                            <p:txEl>
                                              <p:pRg st="1" end="1"/>
                                            </p:txEl>
                                          </p:spTgt>
                                        </p:tgtEl>
                                      </p:cBhvr>
                                    </p:animEffect>
                                    <p:set>
                                      <p:cBhvr>
                                        <p:cTn id="27" dur="1" fill="hold">
                                          <p:stCondLst>
                                            <p:cond delay="1999"/>
                                          </p:stCondLst>
                                        </p:cTn>
                                        <p:tgtEl>
                                          <p:spTgt spid="23">
                                            <p:txEl>
                                              <p:pRg st="1" end="1"/>
                                            </p:txEl>
                                          </p:spTgt>
                                        </p:tgtEl>
                                        <p:attrNameLst>
                                          <p:attrName>style.visibility</p:attrName>
                                        </p:attrNameLst>
                                      </p:cBhvr>
                                      <p:to>
                                        <p:strVal val="hidden"/>
                                      </p:to>
                                    </p:set>
                                  </p:childTnLst>
                                </p:cTn>
                              </p:par>
                              <p:par>
                                <p:cTn id="28" presetID="6" presetClass="exit" presetSubtype="16" fill="hold" nodeType="withEffect">
                                  <p:stCondLst>
                                    <p:cond delay="0"/>
                                  </p:stCondLst>
                                  <p:iterate type="lt">
                                    <p:tmPct val="0"/>
                                  </p:iterate>
                                  <p:childTnLst>
                                    <p:animEffect transition="out" filter="circle(in)">
                                      <p:cBhvr>
                                        <p:cTn id="29" dur="2000"/>
                                        <p:tgtEl>
                                          <p:spTgt spid="23">
                                            <p:txEl>
                                              <p:pRg st="2" end="2"/>
                                            </p:txEl>
                                          </p:spTgt>
                                        </p:tgtEl>
                                      </p:cBhvr>
                                    </p:animEffect>
                                    <p:set>
                                      <p:cBhvr>
                                        <p:cTn id="30" dur="1" fill="hold">
                                          <p:stCondLst>
                                            <p:cond delay="1999"/>
                                          </p:stCondLst>
                                        </p:cTn>
                                        <p:tgtEl>
                                          <p:spTgt spid="23">
                                            <p:txEl>
                                              <p:pRg st="2" end="2"/>
                                            </p:txEl>
                                          </p:spTgt>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6" presetClass="emph" presetSubtype="0" fill="hold" nodeType="clickEffect">
                                  <p:stCondLst>
                                    <p:cond delay="0"/>
                                  </p:stCondLst>
                                  <p:iterate type="lt">
                                    <p:tmPct val="4000"/>
                                  </p:iterate>
                                  <p:childTnLst>
                                    <p:set>
                                      <p:cBhvr override="childStyle">
                                        <p:cTn id="34" dur="500" fill="hold"/>
                                        <p:tgtEl>
                                          <p:spTgt spid="23">
                                            <p:txEl>
                                              <p:pRg st="0" end="0"/>
                                            </p:txEl>
                                          </p:spTgt>
                                        </p:tgtEl>
                                        <p:attrNameLst>
                                          <p:attrName>style.color</p:attrName>
                                        </p:attrNameLst>
                                      </p:cBhvr>
                                      <p:to>
                                        <p:clrVal>
                                          <a:schemeClr val="accent2"/>
                                        </p:clrVal>
                                      </p:to>
                                    </p:set>
                                    <p:set>
                                      <p:cBhvr>
                                        <p:cTn id="35" dur="500" fill="hold"/>
                                        <p:tgtEl>
                                          <p:spTgt spid="23">
                                            <p:txEl>
                                              <p:pRg st="0" end="0"/>
                                            </p:txEl>
                                          </p:spTgt>
                                        </p:tgtEl>
                                        <p:attrNameLst>
                                          <p:attrName>fillcolor</p:attrName>
                                        </p:attrNameLst>
                                      </p:cBhvr>
                                      <p:to>
                                        <p:clrVal>
                                          <a:schemeClr val="accent2"/>
                                        </p:clrVal>
                                      </p:to>
                                    </p:set>
                                    <p:set>
                                      <p:cBhvr>
                                        <p:cTn id="36" dur="500" fill="hold"/>
                                        <p:tgtEl>
                                          <p:spTgt spid="23">
                                            <p:txEl>
                                              <p:pRg st="0" end="0"/>
                                            </p:txEl>
                                          </p:spTgt>
                                        </p:tgtEl>
                                        <p:attrNameLst>
                                          <p:attrName>fill.type</p:attrName>
                                        </p:attrNameLst>
                                      </p:cBhvr>
                                      <p:to>
                                        <p:strVal val="solid"/>
                                      </p:to>
                                    </p:set>
                                  </p:childTnLst>
                                </p:cTn>
                              </p:par>
                              <p:par>
                                <p:cTn id="37" presetID="16" presetClass="emph" presetSubtype="0" fill="hold" nodeType="withEffect">
                                  <p:stCondLst>
                                    <p:cond delay="0"/>
                                  </p:stCondLst>
                                  <p:iterate type="lt">
                                    <p:tmPct val="4000"/>
                                  </p:iterate>
                                  <p:childTnLst>
                                    <p:set>
                                      <p:cBhvr override="childStyle">
                                        <p:cTn id="38" dur="500" fill="hold"/>
                                        <p:tgtEl>
                                          <p:spTgt spid="23">
                                            <p:txEl>
                                              <p:pRg st="1" end="1"/>
                                            </p:txEl>
                                          </p:spTgt>
                                        </p:tgtEl>
                                        <p:attrNameLst>
                                          <p:attrName>style.color</p:attrName>
                                        </p:attrNameLst>
                                      </p:cBhvr>
                                      <p:to>
                                        <p:clrVal>
                                          <a:schemeClr val="accent2"/>
                                        </p:clrVal>
                                      </p:to>
                                    </p:set>
                                    <p:set>
                                      <p:cBhvr>
                                        <p:cTn id="39" dur="500" fill="hold"/>
                                        <p:tgtEl>
                                          <p:spTgt spid="23">
                                            <p:txEl>
                                              <p:pRg st="1" end="1"/>
                                            </p:txEl>
                                          </p:spTgt>
                                        </p:tgtEl>
                                        <p:attrNameLst>
                                          <p:attrName>fillcolor</p:attrName>
                                        </p:attrNameLst>
                                      </p:cBhvr>
                                      <p:to>
                                        <p:clrVal>
                                          <a:schemeClr val="accent2"/>
                                        </p:clrVal>
                                      </p:to>
                                    </p:set>
                                    <p:set>
                                      <p:cBhvr>
                                        <p:cTn id="40" dur="500" fill="hold"/>
                                        <p:tgtEl>
                                          <p:spTgt spid="2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مستند" ma:contentTypeID="0x010100017336F1A58C2C4A893B784D729FF716" ma:contentTypeVersion="3" ma:contentTypeDescription="إنشاء مستند جديد." ma:contentTypeScope="" ma:versionID="641be6b833362dae00fd31c391d82b41">
  <xsd:schema xmlns:xsd="http://www.w3.org/2001/XMLSchema" xmlns:xs="http://www.w3.org/2001/XMLSchema" xmlns:p="http://schemas.microsoft.com/office/2006/metadata/properties" xmlns:ns1="http://schemas.microsoft.com/sharepoint/v3" targetNamespace="http://schemas.microsoft.com/office/2006/metadata/properties" ma:root="true" ma:fieldsID="32cf055a01fb2ff7300c6194cbc3f74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جدولة تاريخ البدء" ma:description="" ma:internalName="PublishingStartDate" ma:readOnly="false">
      <xsd:simpleType>
        <xsd:restriction base="dms:Unknown"/>
      </xsd:simpleType>
    </xsd:element>
    <xsd:element name="PublishingExpirationDate" ma:index="9" nillable="true" ma:displayName="جدولة تاريخ الانتهاء"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المحتوى"/>
        <xsd:element ref="dc:title" minOccurs="0" maxOccurs="1" ma:index="4" ma:displayName="ال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FEEBF4-CD24-4F6F-A0FD-851E80E3E5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0804BE8-A83F-480F-B07E-1879DDA6C2A3}">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microsoft.com/sharepoint/v3"/>
    <ds:schemaRef ds:uri="http://www.w3.org/XML/1998/namespace"/>
  </ds:schemaRefs>
</ds:datastoreItem>
</file>

<file path=customXml/itemProps3.xml><?xml version="1.0" encoding="utf-8"?>
<ds:datastoreItem xmlns:ds="http://schemas.openxmlformats.org/officeDocument/2006/customXml" ds:itemID="{04B485A5-F44C-41C3-9E34-B3C00C624D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Flow</Template>
  <TotalTime>3000</TotalTime>
  <Words>3002</Words>
  <Application>Microsoft Office PowerPoint</Application>
  <PresentationFormat>عرض على الشاشة (3:4)‏</PresentationFormat>
  <Paragraphs>359</Paragraphs>
  <Slides>74</Slides>
  <Notes>1</Notes>
  <HiddenSlides>0</HiddenSlides>
  <MMClips>0</MMClips>
  <ScaleCrop>false</ScaleCrop>
  <HeadingPairs>
    <vt:vector size="4" baseType="variant">
      <vt:variant>
        <vt:lpstr>نسق</vt:lpstr>
      </vt:variant>
      <vt:variant>
        <vt:i4>1</vt:i4>
      </vt:variant>
      <vt:variant>
        <vt:lpstr>عناوين الشرائح</vt:lpstr>
      </vt:variant>
      <vt:variant>
        <vt:i4>74</vt:i4>
      </vt:variant>
    </vt:vector>
  </HeadingPairs>
  <TitlesOfParts>
    <vt:vector size="75" baseType="lpstr">
      <vt:lpstr>تدفق</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نشاط تدريبي...............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نشاط تدريبي</vt:lpstr>
      <vt:lpstr>عرض تقديمي في PowerPoint</vt:lpstr>
      <vt:lpstr>نشاط تدريبي</vt:lpstr>
      <vt:lpstr>عرض تقديمي في PowerPoint</vt:lpstr>
      <vt:lpstr>نشاط تدريبي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نشاط تدريبي</vt:lpstr>
      <vt:lpstr>تتضمن المعايير المرتبطة بأعضاء هيئة التدريس :</vt:lpstr>
      <vt:lpstr>نشاط تدريبي</vt:lpstr>
      <vt:lpstr>تتضمن المعايير المرتبطة بالطلبة </vt:lpstr>
      <vt:lpstr>نشاط تدريبي</vt:lpstr>
      <vt:lpstr>تتضمن المعايير المرتبطة بالمناهج الدراسية </vt:lpstr>
      <vt:lpstr>نشاط تدريبي</vt:lpstr>
      <vt:lpstr>تتضمن المعايير المرتبطة بإدارة المؤسسة التعليمية </vt:lpstr>
      <vt:lpstr>نشاط تدريبي</vt:lpstr>
      <vt:lpstr>تتضمن المعايير المرتبطة بالإمكانات المادية </vt:lpstr>
      <vt:lpstr>نشاط تدريبي</vt:lpstr>
      <vt:lpstr>تتضمن المعايير المرتبطة بالعلاقة بين المؤسسة التعليمية والمجتمع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dell</dc:creator>
  <cp:lastModifiedBy>عبير بدوي</cp:lastModifiedBy>
  <cp:revision>117</cp:revision>
  <dcterms:created xsi:type="dcterms:W3CDTF">2011-01-17T09:05:31Z</dcterms:created>
  <dcterms:modified xsi:type="dcterms:W3CDTF">2019-11-28T10:52:29Z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0x010100017336F1A58C2C4A893B784D729FF716</vt:lpwstr>
  </property>
</Properties>
</file>