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33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52F"/>
    <a:srgbClr val="617C30"/>
    <a:srgbClr val="81772B"/>
    <a:srgbClr val="000000"/>
    <a:srgbClr val="707636"/>
    <a:srgbClr val="4A7A32"/>
    <a:srgbClr val="FFE5E5"/>
    <a:srgbClr val="FF9B9B"/>
    <a:srgbClr val="8E000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نمط ذو نسُق 2 - تميي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7206" autoAdjust="0"/>
    <p:restoredTop sz="94660" autoAdjust="0"/>
  </p:normalViewPr>
  <p:slideViewPr>
    <p:cSldViewPr>
      <p:cViewPr>
        <p:scale>
          <a:sx n="80" d="100"/>
          <a:sy n="80" d="100"/>
        </p:scale>
        <p:origin x="-118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506E9D7-89A1-45F7-89C0-20152943BBCA}" type="datetimeFigureOut">
              <a:rPr lang="ar-SA" smtClean="0"/>
              <a:pPr/>
              <a:t>20/12/35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3C9BBE9-F61F-4D38-9215-463C9207C6C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8259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BBE9-F61F-4D38-9215-463C9207C6C2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39172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500306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/>
              <a:ahLst/>
              <a:cxnLst>
                <a:cxn ang="0">
                  <a:pos x="6" y="454"/>
                </a:cxn>
                <a:cxn ang="0">
                  <a:pos x="355" y="454"/>
                </a:cxn>
                <a:cxn ang="0">
                  <a:pos x="757" y="1"/>
                </a:cxn>
                <a:cxn ang="0">
                  <a:pos x="2511" y="0"/>
                </a:cxn>
                <a:cxn ang="0">
                  <a:pos x="2646" y="144"/>
                </a:cxn>
                <a:cxn ang="0">
                  <a:pos x="5779" y="137"/>
                </a:cxn>
                <a:cxn ang="0">
                  <a:pos x="5779" y="772"/>
                </a:cxn>
                <a:cxn ang="0">
                  <a:pos x="2899" y="765"/>
                </a:cxn>
                <a:cxn ang="0">
                  <a:pos x="2757" y="946"/>
                </a:cxn>
                <a:cxn ang="0">
                  <a:pos x="1883" y="946"/>
                </a:cxn>
                <a:cxn ang="0">
                  <a:pos x="1663" y="687"/>
                </a:cxn>
                <a:cxn ang="0">
                  <a:pos x="0" y="687"/>
                </a:cxn>
                <a:cxn ang="0">
                  <a:pos x="35" y="480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</p:spPr>
          <p:txBody>
            <a:bodyPr/>
            <a:lstStyle/>
            <a:p>
              <a:endParaRPr lang="ar-SA">
                <a:effectLst>
                  <a:reflection blurRad="6350" stA="60000" endA="900" endPos="60000" dist="29997" dir="5400000" sy="-100000" algn="bl" rotWithShape="0"/>
                </a:effectLst>
              </a:endParaRPr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/>
              <a:ahLst/>
              <a:cxnLst>
                <a:cxn ang="0">
                  <a:pos x="0" y="455"/>
                </a:cxn>
                <a:cxn ang="0">
                  <a:pos x="369" y="454"/>
                </a:cxn>
                <a:cxn ang="0">
                  <a:pos x="776" y="0"/>
                </a:cxn>
                <a:cxn ang="0">
                  <a:pos x="2496" y="0"/>
                </a:cxn>
                <a:cxn ang="0">
                  <a:pos x="2632" y="136"/>
                </a:cxn>
                <a:cxn ang="0">
                  <a:pos x="5799" y="136"/>
                </a:cxn>
                <a:cxn ang="0">
                  <a:pos x="5788" y="727"/>
                </a:cxn>
                <a:cxn ang="0">
                  <a:pos x="2883" y="708"/>
                </a:cxn>
                <a:cxn ang="0">
                  <a:pos x="2747" y="895"/>
                </a:cxn>
                <a:cxn ang="0">
                  <a:pos x="1899" y="895"/>
                </a:cxn>
                <a:cxn ang="0">
                  <a:pos x="1681" y="635"/>
                </a:cxn>
                <a:cxn ang="0">
                  <a:pos x="7" y="635"/>
                </a:cxn>
                <a:cxn ang="0">
                  <a:pos x="7" y="454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>
                <a:effectLst>
                  <a:reflection blurRad="6350" stA="60000" endA="900" endPos="60000" dist="29997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 userDrawn="1"/>
        </p:nvGrpSpPr>
        <p:grpSpPr>
          <a:xfrm flipH="1">
            <a:off x="-9525" y="336550"/>
            <a:ext cx="9182100" cy="923925"/>
            <a:chOff x="-9525" y="336550"/>
            <a:chExt cx="9182100" cy="923925"/>
          </a:xfrm>
        </p:grpSpPr>
        <p:sp>
          <p:nvSpPr>
            <p:cNvPr id="1040" name="Freeform 16"/>
            <p:cNvSpPr>
              <a:spLocks/>
            </p:cNvSpPr>
            <p:nvPr userDrawn="1"/>
          </p:nvSpPr>
          <p:spPr bwMode="gray">
            <a:xfrm>
              <a:off x="0" y="360363"/>
              <a:ext cx="9148763" cy="900112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440" y="368"/>
                </a:cxn>
                <a:cxn ang="0">
                  <a:pos x="777" y="0"/>
                </a:cxn>
                <a:cxn ang="0">
                  <a:pos x="2162" y="0"/>
                </a:cxn>
                <a:cxn ang="0">
                  <a:pos x="2265" y="116"/>
                </a:cxn>
                <a:cxn ang="0">
                  <a:pos x="5756" y="112"/>
                </a:cxn>
                <a:cxn ang="0">
                  <a:pos x="5763" y="567"/>
                </a:cxn>
                <a:cxn ang="0">
                  <a:pos x="6" y="556"/>
                </a:cxn>
              </a:cxnLst>
              <a:rect l="0" t="0" r="r" b="b"/>
              <a:pathLst>
                <a:path w="5763" h="567">
                  <a:moveTo>
                    <a:pt x="0" y="368"/>
                  </a:moveTo>
                  <a:lnTo>
                    <a:pt x="440" y="368"/>
                  </a:lnTo>
                  <a:lnTo>
                    <a:pt x="777" y="0"/>
                  </a:lnTo>
                  <a:lnTo>
                    <a:pt x="2162" y="0"/>
                  </a:lnTo>
                  <a:lnTo>
                    <a:pt x="2265" y="116"/>
                  </a:lnTo>
                  <a:lnTo>
                    <a:pt x="5756" y="112"/>
                  </a:lnTo>
                  <a:lnTo>
                    <a:pt x="5763" y="567"/>
                  </a:lnTo>
                  <a:lnTo>
                    <a:pt x="6" y="556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1039" name="Freeform 15" descr="01b_img(Global Digtal Desigm(imageState)"/>
            <p:cNvSpPr>
              <a:spLocks/>
            </p:cNvSpPr>
            <p:nvPr userDrawn="1"/>
          </p:nvSpPr>
          <p:spPr bwMode="gray">
            <a:xfrm>
              <a:off x="-9525" y="336550"/>
              <a:ext cx="9182100" cy="838200"/>
            </a:xfrm>
            <a:custGeom>
              <a:avLst/>
              <a:gdLst/>
              <a:ahLst/>
              <a:cxnLst>
                <a:cxn ang="0">
                  <a:pos x="449" y="370"/>
                </a:cxn>
                <a:cxn ang="0">
                  <a:pos x="768" y="1"/>
                </a:cxn>
                <a:cxn ang="0">
                  <a:pos x="2158" y="0"/>
                </a:cxn>
                <a:cxn ang="0">
                  <a:pos x="2258" y="115"/>
                </a:cxn>
                <a:cxn ang="0">
                  <a:pos x="5784" y="115"/>
                </a:cxn>
                <a:cxn ang="0">
                  <a:pos x="5779" y="528"/>
                </a:cxn>
                <a:cxn ang="0">
                  <a:pos x="0" y="519"/>
                </a:cxn>
                <a:cxn ang="0">
                  <a:pos x="0" y="371"/>
                </a:cxn>
              </a:cxnLst>
              <a:rect l="0" t="0" r="r" b="b"/>
              <a:pathLst>
                <a:path w="5784" h="528">
                  <a:moveTo>
                    <a:pt x="449" y="370"/>
                  </a:moveTo>
                  <a:lnTo>
                    <a:pt x="768" y="1"/>
                  </a:lnTo>
                  <a:lnTo>
                    <a:pt x="2158" y="0"/>
                  </a:lnTo>
                  <a:lnTo>
                    <a:pt x="2258" y="115"/>
                  </a:lnTo>
                  <a:lnTo>
                    <a:pt x="5784" y="115"/>
                  </a:lnTo>
                  <a:lnTo>
                    <a:pt x="5779" y="528"/>
                  </a:lnTo>
                  <a:lnTo>
                    <a:pt x="0" y="519"/>
                  </a:lnTo>
                  <a:lnTo>
                    <a:pt x="0" y="371"/>
                  </a:lnTo>
                </a:path>
              </a:pathLst>
            </a:custGeom>
            <a:blipFill dpi="0" rotWithShape="1">
              <a:blip r:embed="rId5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hf sldNum="0" hdr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560" y="1778516"/>
            <a:ext cx="8441882" cy="1074420"/>
          </a:xfrm>
          <a:prstGeom prst="rect">
            <a:avLst/>
          </a:prstGeom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lnSpc>
                <a:spcPct val="150000"/>
              </a:lnSpc>
            </a:pPr>
            <a:r>
              <a:rPr lang="ar-SA" kern="1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eSans" pitchFamily="34" charset="-78"/>
                <a:ea typeface="+mn-ea"/>
                <a:cs typeface="TheSans" pitchFamily="34" charset="-78"/>
              </a:rPr>
              <a:t>حققي </a:t>
            </a:r>
            <a:r>
              <a:rPr lang="ar-SA" kern="1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eSans" pitchFamily="34" charset="-78"/>
                <a:ea typeface="+mn-ea"/>
                <a:cs typeface="TheSans" pitchFamily="34" charset="-78"/>
              </a:rPr>
              <a:t>حلمك وابدئي مشروعك</a:t>
            </a:r>
            <a:r>
              <a:rPr lang="en-US" sz="2400" dirty="0">
                <a:latin typeface="TheSans" pitchFamily="34" charset="-78"/>
                <a:cs typeface="TheSans" pitchFamily="34" charset="-78"/>
              </a:rPr>
              <a:t/>
            </a:r>
            <a:br>
              <a:rPr lang="en-US" sz="2400" dirty="0">
                <a:latin typeface="TheSans" pitchFamily="34" charset="-78"/>
                <a:cs typeface="TheSans" pitchFamily="34" charset="-78"/>
              </a:rPr>
            </a:br>
            <a:r>
              <a:rPr lang="en-US" sz="2800" dirty="0">
                <a:latin typeface="TheSans" pitchFamily="34" charset="-78"/>
                <a:cs typeface="TheSans" pitchFamily="34" charset="-78"/>
              </a:rPr>
              <a:t/>
            </a:r>
            <a:br>
              <a:rPr lang="en-US" sz="2800" dirty="0">
                <a:latin typeface="TheSans" pitchFamily="34" charset="-78"/>
                <a:cs typeface="TheSans" pitchFamily="34" charset="-78"/>
              </a:rPr>
            </a:br>
            <a:r>
              <a:rPr lang="en-US" sz="2800" dirty="0">
                <a:latin typeface="TheSans" pitchFamily="34" charset="-78"/>
                <a:cs typeface="TheSans" pitchFamily="34" charset="-78"/>
              </a:rPr>
              <a:t/>
            </a:r>
            <a:br>
              <a:rPr lang="en-US" sz="2800" dirty="0">
                <a:latin typeface="TheSans" pitchFamily="34" charset="-78"/>
                <a:cs typeface="TheSans" pitchFamily="34" charset="-78"/>
              </a:rPr>
            </a:br>
            <a:r>
              <a:rPr lang="en-US" sz="2800" dirty="0">
                <a:latin typeface="TheSans" pitchFamily="34" charset="-78"/>
                <a:cs typeface="TheSans" pitchFamily="34" charset="-78"/>
              </a:rPr>
              <a:t/>
            </a:r>
            <a:br>
              <a:rPr lang="en-US" sz="2800" dirty="0">
                <a:latin typeface="TheSans" pitchFamily="34" charset="-78"/>
                <a:cs typeface="TheSans" pitchFamily="34" charset="-78"/>
              </a:rPr>
            </a:br>
            <a:r>
              <a:rPr lang="en-US" sz="2800" dirty="0">
                <a:latin typeface="TheSans" pitchFamily="34" charset="-78"/>
                <a:cs typeface="TheSans" pitchFamily="34" charset="-78"/>
              </a:rPr>
              <a:t/>
            </a:r>
            <a:br>
              <a:rPr lang="en-US" sz="2800" dirty="0">
                <a:latin typeface="TheSans" pitchFamily="34" charset="-78"/>
                <a:cs typeface="TheSans" pitchFamily="34" charset="-78"/>
              </a:rPr>
            </a:br>
            <a:endParaRPr lang="en-US" kern="1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eSans" pitchFamily="34" charset="-78"/>
              <a:ea typeface="+mn-ea"/>
              <a:cs typeface="TheSans" pitchFamily="34" charset="-7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36512" y="3650724"/>
            <a:ext cx="2915816" cy="714380"/>
          </a:xfrm>
          <a:prstGeom prst="rect">
            <a:avLst/>
          </a:prstGeom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rtl="1"/>
            <a:endParaRPr kumimoji="0" lang="en-US" sz="4000" b="0" i="0" u="none" strike="noStrike" kern="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eSans" pitchFamily="34" charset="-78"/>
              <a:ea typeface="+mj-ea"/>
              <a:cs typeface="TheSans" pitchFamily="34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1472" y="579438"/>
            <a:ext cx="7458100" cy="56356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sz="3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Sans" pitchFamily="34" charset="-78"/>
                <a:ea typeface="GE SS Unique Bold" pitchFamily="18" charset="-78"/>
                <a:cs typeface="TheSans" pitchFamily="34" charset="-78"/>
                <a:sym typeface="Webdings"/>
              </a:rPr>
              <a:t>الدورات التدريبية :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eSans" pitchFamily="34" charset="-78"/>
              <a:ea typeface="GE SS Unique Bold" pitchFamily="18" charset="-78"/>
              <a:cs typeface="TheSans" pitchFamily="34" charset="-78"/>
            </a:endParaRPr>
          </a:p>
        </p:txBody>
      </p:sp>
      <p:graphicFrame>
        <p:nvGraphicFramePr>
          <p:cNvPr id="8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50940913"/>
              </p:ext>
            </p:extLst>
          </p:nvPr>
        </p:nvGraphicFramePr>
        <p:xfrm>
          <a:off x="539552" y="2060848"/>
          <a:ext cx="8143932" cy="4104457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3130992"/>
                <a:gridCol w="5012940"/>
              </a:tblGrid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TheSans" pitchFamily="34" charset="-78"/>
                          <a:cs typeface="TheSans" pitchFamily="34" charset="-78"/>
                        </a:rPr>
                        <a:t>اسم البرنامج التدريبي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TheSans" pitchFamily="34" charset="-78"/>
                          <a:cs typeface="TheSans" pitchFamily="34" charset="-78"/>
                        </a:rPr>
                        <a:t>حققي حلمك وابدئي مشروعك</a:t>
                      </a:r>
                      <a:endParaRPr lang="en-US" sz="1600" dirty="0"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TheSans" pitchFamily="34" charset="-78"/>
                          <a:cs typeface="TheSans" pitchFamily="34" charset="-78"/>
                        </a:rPr>
                        <a:t>اهداف  البرنامج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نشر ثقافة الاستثمار الخاص </a:t>
                      </a:r>
                      <a:r>
                        <a:rPr lang="ar-SA" sz="1600" dirty="0" err="1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و</a:t>
                      </a: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 تنمية روح المبادرة </a:t>
                      </a:r>
                      <a:r>
                        <a:rPr lang="ar-SA" sz="1600" dirty="0" err="1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و</a:t>
                      </a: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 </a:t>
                      </a:r>
                      <a:r>
                        <a:rPr lang="ar-SA" sz="1600" dirty="0" err="1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الريادة</a:t>
                      </a: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 لدى المتدربة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9B9B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TheSans" pitchFamily="34" charset="-78"/>
                          <a:cs typeface="TheSans" pitchFamily="34" charset="-78"/>
                        </a:rPr>
                        <a:t>الفئة المستهدفة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سيدات الاعمال بمحافظة الغاط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E5E5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TheSans" pitchFamily="34" charset="-78"/>
                          <a:cs typeface="TheSans" pitchFamily="34" charset="-78"/>
                        </a:rPr>
                        <a:t>تاريخ تنفيذ البرنامج التدريبي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الاربعاء الموافق </a:t>
                      </a:r>
                      <a:r>
                        <a:rPr lang="ar-SA" sz="1600" dirty="0" smtClean="0">
                          <a:solidFill>
                            <a:srgbClr val="000000"/>
                          </a:solidFill>
                          <a:effectLst/>
                        </a:rPr>
                        <a:t>1434</a:t>
                      </a:r>
                      <a:r>
                        <a:rPr lang="ar-SA" sz="1600" dirty="0" smtClean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/5/29هـ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9B9B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TheSans" pitchFamily="34" charset="-78"/>
                          <a:cs typeface="TheSans" pitchFamily="34" charset="-78"/>
                        </a:rPr>
                        <a:t>مكان انعقاد البرنامج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مركز </a:t>
                      </a:r>
                      <a:r>
                        <a:rPr lang="ar-SA" sz="1600" dirty="0" err="1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الرحمانية</a:t>
                      </a: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 الثقافي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E5E5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latin typeface="TheSans" pitchFamily="34" charset="-78"/>
                          <a:cs typeface="TheSans" pitchFamily="34" charset="-78"/>
                        </a:rPr>
                        <a:t>اسم المدربة</a:t>
                      </a:r>
                      <a:endParaRPr lang="en-US" sz="160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أ. فاطمة لطيف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9B9B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TheSans" pitchFamily="34" charset="-78"/>
                          <a:cs typeface="TheSans" pitchFamily="34" charset="-78"/>
                        </a:rPr>
                        <a:t>عدد المتدربات الذين حضروا البرنامج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19 متدربه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E5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5394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cdb2004138l</Template>
  <TotalTime>922</TotalTime>
  <Words>62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cdb2004138l</vt:lpstr>
      <vt:lpstr>حققي حلمك وابدئي مشروعك    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التشغيل الحاسب</dc:title>
  <dc:creator>GN</dc:creator>
  <cp:lastModifiedBy>alrc</cp:lastModifiedBy>
  <cp:revision>124</cp:revision>
  <dcterms:created xsi:type="dcterms:W3CDTF">2010-11-03T18:01:36Z</dcterms:created>
  <dcterms:modified xsi:type="dcterms:W3CDTF">2014-10-13T21:33:00Z</dcterms:modified>
</cp:coreProperties>
</file>