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33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52F"/>
    <a:srgbClr val="617C30"/>
    <a:srgbClr val="81772B"/>
    <a:srgbClr val="000000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54654" y="1778516"/>
            <a:ext cx="8441882" cy="107442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kern="1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eSans" pitchFamily="34" charset="-78"/>
                <a:ea typeface="+mn-ea"/>
                <a:cs typeface="TheSans" pitchFamily="34" charset="-78"/>
              </a:rPr>
              <a:t>الضمانات والحقوق في نظام الإجراءات الجزائية السعودي</a:t>
            </a:r>
            <a:endParaRPr lang="en-US" kern="1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eSans" pitchFamily="34" charset="-78"/>
              <a:ea typeface="+mn-ea"/>
              <a:cs typeface="TheSans" pitchFamily="34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650724"/>
            <a:ext cx="2915816" cy="71438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/>
            <a:endParaRPr kumimoji="0" lang="en-US" sz="4000" b="0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eSans" pitchFamily="34" charset="-78"/>
              <a:ea typeface="+mj-ea"/>
              <a:cs typeface="TheSans" pitchFamily="34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5482732"/>
              </p:ext>
            </p:extLst>
          </p:nvPr>
        </p:nvGraphicFramePr>
        <p:xfrm>
          <a:off x="622081" y="1600842"/>
          <a:ext cx="7950447" cy="4816377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049537"/>
                <a:gridCol w="4900910"/>
              </a:tblGrid>
              <a:tr h="71072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اسم البرنامج التدريبي</a:t>
                      </a:r>
                      <a:endParaRPr lang="en-US" sz="18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</a:rPr>
                        <a:t>الضمانات والحقوق في نظام الإجراءات الجزائية السعودي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103914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اهداف  البرنامج</a:t>
                      </a:r>
                      <a:endParaRPr lang="en-US" sz="18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تنمية القدرات المعرفية للمتدربين بالجوانب الموضوعية في قانون الإجراءات الجنائية  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تنمية مهارات المتدربين على تطبيق الإجراءات الجنائية  المتعلقة بالعمل الميداني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4804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الفئة المستهدفة</a:t>
                      </a:r>
                      <a:endParaRPr lang="en-US" sz="18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جهات الضبط </a:t>
                      </a: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الجنائي</a:t>
                      </a: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 بمحافظة </a:t>
                      </a:r>
                      <a:r>
                        <a:rPr lang="ar-SA" sz="1600" dirty="0" err="1">
                          <a:solidFill>
                            <a:srgbClr val="000000"/>
                          </a:solidFill>
                          <a:effectLst/>
                        </a:rPr>
                        <a:t>الغاط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1550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تاريخ تنفيذ البرنامج التدريبي</a:t>
                      </a:r>
                      <a:endParaRPr lang="en-US" sz="18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الاحد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1434/5/26هـ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1550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مكان انعقاد البرنامج</a:t>
                      </a:r>
                      <a:endParaRPr lang="en-US" sz="18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مركز الرحمانية الثقافي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4804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effectLst/>
                        </a:rPr>
                        <a:t>اسم المدرب</a:t>
                      </a:r>
                      <a:endParaRPr lang="en-US" sz="180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د. خالد بن عبدالله الشافي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  <a:tr h="51550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عدد المتدربين الذين حضروا  البرنامج</a:t>
                      </a:r>
                      <a:endParaRPr lang="en-US" sz="18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000000"/>
                          </a:solidFill>
                          <a:effectLst/>
                        </a:rPr>
                        <a:t>9 متدربين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933</TotalTime>
  <Words>78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الضمانات والحقوق في نظام الإجراءات الجزائية السعودي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119</cp:revision>
  <dcterms:created xsi:type="dcterms:W3CDTF">2010-11-03T18:01:36Z</dcterms:created>
  <dcterms:modified xsi:type="dcterms:W3CDTF">2014-10-13T20:44:08Z</dcterms:modified>
</cp:coreProperties>
</file>