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33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52F"/>
    <a:srgbClr val="617C30"/>
    <a:srgbClr val="81772B"/>
    <a:srgbClr val="000000"/>
    <a:srgbClr val="707636"/>
    <a:srgbClr val="4A7A32"/>
    <a:srgbClr val="FFE5E5"/>
    <a:srgbClr val="FF9B9B"/>
    <a:srgbClr val="8E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206" autoAdjust="0"/>
    <p:restoredTop sz="94660" autoAdjust="0"/>
  </p:normalViewPr>
  <p:slideViewPr>
    <p:cSldViewPr>
      <p:cViewPr>
        <p:scale>
          <a:sx n="80" d="100"/>
          <a:sy n="80" d="100"/>
        </p:scale>
        <p:origin x="-118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06E9D7-89A1-45F7-89C0-20152943BBC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C9BBE9-F61F-4D38-9215-463C9207C6C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8259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500306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 userDrawn="1"/>
        </p:nvGrpSpPr>
        <p:grpSpPr>
          <a:xfrm flipH="1">
            <a:off x="-9525" y="336550"/>
            <a:ext cx="9182100" cy="923925"/>
            <a:chOff x="-9525" y="336550"/>
            <a:chExt cx="9182100" cy="923925"/>
          </a:xfrm>
        </p:grpSpPr>
        <p:sp>
          <p:nvSpPr>
            <p:cNvPr id="1040" name="Freeform 16"/>
            <p:cNvSpPr>
              <a:spLocks/>
            </p:cNvSpPr>
            <p:nvPr userDrawn="1"/>
          </p:nvSpPr>
          <p:spPr bwMode="gray">
            <a:xfrm>
              <a:off x="0" y="360363"/>
              <a:ext cx="9148763" cy="900112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440" y="368"/>
                </a:cxn>
                <a:cxn ang="0">
                  <a:pos x="777" y="0"/>
                </a:cxn>
                <a:cxn ang="0">
                  <a:pos x="2162" y="0"/>
                </a:cxn>
                <a:cxn ang="0">
                  <a:pos x="2265" y="116"/>
                </a:cxn>
                <a:cxn ang="0">
                  <a:pos x="5756" y="112"/>
                </a:cxn>
                <a:cxn ang="0">
                  <a:pos x="5763" y="567"/>
                </a:cxn>
                <a:cxn ang="0">
                  <a:pos x="6" y="556"/>
                </a:cxn>
              </a:cxnLst>
              <a:rect l="0" t="0" r="r" b="b"/>
              <a:pathLst>
                <a:path w="5763" h="567">
                  <a:moveTo>
                    <a:pt x="0" y="368"/>
                  </a:moveTo>
                  <a:lnTo>
                    <a:pt x="440" y="368"/>
                  </a:lnTo>
                  <a:lnTo>
                    <a:pt x="777" y="0"/>
                  </a:lnTo>
                  <a:lnTo>
                    <a:pt x="2162" y="0"/>
                  </a:lnTo>
                  <a:lnTo>
                    <a:pt x="2265" y="116"/>
                  </a:lnTo>
                  <a:lnTo>
                    <a:pt x="5756" y="112"/>
                  </a:lnTo>
                  <a:lnTo>
                    <a:pt x="5763" y="567"/>
                  </a:lnTo>
                  <a:lnTo>
                    <a:pt x="6" y="556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039" name="Freeform 15" descr="01b_img(Global Digtal Desigm(imageState)"/>
            <p:cNvSpPr>
              <a:spLocks/>
            </p:cNvSpPr>
            <p:nvPr userDrawn="1"/>
          </p:nvSpPr>
          <p:spPr bwMode="gray">
            <a:xfrm>
              <a:off x="-9525" y="336550"/>
              <a:ext cx="9182100" cy="838200"/>
            </a:xfrm>
            <a:custGeom>
              <a:avLst/>
              <a:gdLst/>
              <a:ahLst/>
              <a:cxnLst>
                <a:cxn ang="0">
                  <a:pos x="449" y="370"/>
                </a:cxn>
                <a:cxn ang="0">
                  <a:pos x="768" y="1"/>
                </a:cxn>
                <a:cxn ang="0">
                  <a:pos x="2158" y="0"/>
                </a:cxn>
                <a:cxn ang="0">
                  <a:pos x="2258" y="115"/>
                </a:cxn>
                <a:cxn ang="0">
                  <a:pos x="5784" y="115"/>
                </a:cxn>
                <a:cxn ang="0">
                  <a:pos x="5779" y="528"/>
                </a:cxn>
                <a:cxn ang="0">
                  <a:pos x="0" y="519"/>
                </a:cxn>
                <a:cxn ang="0">
                  <a:pos x="0" y="371"/>
                </a:cxn>
              </a:cxnLst>
              <a:rect l="0" t="0" r="r" b="b"/>
              <a:pathLst>
                <a:path w="5784" h="528">
                  <a:moveTo>
                    <a:pt x="449" y="370"/>
                  </a:moveTo>
                  <a:lnTo>
                    <a:pt x="768" y="1"/>
                  </a:lnTo>
                  <a:lnTo>
                    <a:pt x="2158" y="0"/>
                  </a:lnTo>
                  <a:lnTo>
                    <a:pt x="2258" y="115"/>
                  </a:lnTo>
                  <a:lnTo>
                    <a:pt x="5784" y="115"/>
                  </a:lnTo>
                  <a:lnTo>
                    <a:pt x="5779" y="528"/>
                  </a:lnTo>
                  <a:lnTo>
                    <a:pt x="0" y="519"/>
                  </a:lnTo>
                  <a:lnTo>
                    <a:pt x="0" y="371"/>
                  </a:lnTo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560" y="1778516"/>
            <a:ext cx="8441882" cy="107442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lnSpc>
                <a:spcPct val="150000"/>
              </a:lnSpc>
            </a:pPr>
            <a:r>
              <a:rPr lang="ar-SA" kern="1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تطبيقات </a:t>
            </a:r>
            <a:r>
              <a:rPr lang="ar-SA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برنامج مايكروسوفت وورد</a:t>
            </a: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endParaRPr lang="en-US" kern="1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eSans" pitchFamily="34" charset="-78"/>
              <a:ea typeface="+mn-ea"/>
              <a:cs typeface="TheSans" pitchFamily="34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3650724"/>
            <a:ext cx="2915816" cy="71438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rtl="1"/>
            <a:endParaRPr kumimoji="0" lang="en-US" sz="4000" b="0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eSans" pitchFamily="34" charset="-78"/>
              <a:ea typeface="+mj-ea"/>
              <a:cs typeface="TheSans" pitchFamily="34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579438"/>
            <a:ext cx="745810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3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Sans" pitchFamily="34" charset="-78"/>
                <a:ea typeface="GE SS Unique Bold" pitchFamily="18" charset="-78"/>
                <a:cs typeface="TheSans" pitchFamily="34" charset="-78"/>
                <a:sym typeface="Webdings"/>
              </a:rPr>
              <a:t>الدورات التدريبية :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Sans" pitchFamily="34" charset="-78"/>
              <a:ea typeface="GE SS Unique Bold" pitchFamily="18" charset="-78"/>
              <a:cs typeface="TheSans" pitchFamily="34" charset="-78"/>
            </a:endParaRPr>
          </a:p>
        </p:txBody>
      </p:sp>
      <p:graphicFrame>
        <p:nvGraphicFramePr>
          <p:cNvPr id="5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9222240"/>
              </p:ext>
            </p:extLst>
          </p:nvPr>
        </p:nvGraphicFramePr>
        <p:xfrm>
          <a:off x="428596" y="2005652"/>
          <a:ext cx="8280920" cy="4176466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157241"/>
                <a:gridCol w="5123679"/>
              </a:tblGrid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اسم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أجزاء الكلام باللغة الانجليزية للمبتدئين</a:t>
                      </a:r>
                      <a:endParaRPr lang="en-US" sz="1600" dirty="0"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اهداف  البرنامج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تعريف المتدربين على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اجزاء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اللغة الانجليزية في المخاطبة والكتابة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الفئة المستهدفة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موظفي القطاعات الحكومية والخاصة بمحافظة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الغاط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تاريخ تنفيذ البرنامج التدريبي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الاثنين </a:t>
                      </a:r>
                      <a:r>
                        <a:rPr lang="ar-SA" sz="1600" dirty="0" smtClean="0">
                          <a:solidFill>
                            <a:srgbClr val="000000"/>
                          </a:solidFill>
                          <a:effectLst/>
                        </a:rPr>
                        <a:t>1434/5/27هـ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مكان انعقاد البرنامج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مركز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الرحمانية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الثقافي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اسم المدرب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أ. ياسر فضل المولى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الامين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9663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عدد المتدربين الذين حضروا 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16 متدرب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8547611"/>
              </p:ext>
            </p:extLst>
          </p:nvPr>
        </p:nvGraphicFramePr>
        <p:xfrm>
          <a:off x="428596" y="1894598"/>
          <a:ext cx="8280920" cy="4320484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157242"/>
                <a:gridCol w="5123678"/>
              </a:tblGrid>
              <a:tr h="6172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اسم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تطبيقات برنامج مايكروسوفت وورد</a:t>
                      </a:r>
                      <a:endParaRPr lang="en-US" sz="1600" dirty="0"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6172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اهداف  البرنامج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التعرف على مجالات تطبيقات برنامج الورد 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و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اتقان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مهاراته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6172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الفئة المستهدفة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موظفي القطاعات الحكومية والخاصة بمحافظة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الغاط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6172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تاريخ تنفيذ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الاثنين </a:t>
                      </a:r>
                      <a:r>
                        <a:rPr lang="ar-SA" sz="1600" dirty="0" smtClean="0">
                          <a:solidFill>
                            <a:srgbClr val="000000"/>
                          </a:solidFill>
                          <a:effectLst/>
                        </a:rPr>
                        <a:t>1434/5/27هـ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6172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مكان انعقاد البرنامج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كلية العلوم والدراسات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الانسانية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بالغاط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6172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اسم المدرب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أ.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عبدالعزيز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محمد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بابكر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6172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عدد المتدربين الذين حضروا 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13 متدرب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524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918</TotalTime>
  <Words>116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cdb2004138l</vt:lpstr>
      <vt:lpstr>تطبيقات برنامج مايكروسوفت وورد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التشغيل الحاسب</dc:title>
  <dc:creator>GN</dc:creator>
  <cp:lastModifiedBy>alrc</cp:lastModifiedBy>
  <cp:revision>121</cp:revision>
  <dcterms:created xsi:type="dcterms:W3CDTF">2010-11-03T18:01:36Z</dcterms:created>
  <dcterms:modified xsi:type="dcterms:W3CDTF">2014-10-13T20:43:42Z</dcterms:modified>
</cp:coreProperties>
</file>