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33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52F"/>
    <a:srgbClr val="617C30"/>
    <a:srgbClr val="81772B"/>
    <a:srgbClr val="000000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54654" y="1778516"/>
            <a:ext cx="8441882" cy="107442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أجزاء الكلام باللغة الانجليزية للمبتدئين</a:t>
            </a: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endParaRPr lang="en-US" kern="1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eSans" pitchFamily="34" charset="-78"/>
              <a:ea typeface="+mn-ea"/>
              <a:cs typeface="TheSans" pitchFamily="34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650724"/>
            <a:ext cx="2915816" cy="71438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/>
            <a:endParaRPr kumimoji="0" lang="en-US" sz="4000" b="0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eSans" pitchFamily="34" charset="-78"/>
              <a:ea typeface="+mj-ea"/>
              <a:cs typeface="TheSans" pitchFamily="34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5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9222240"/>
              </p:ext>
            </p:extLst>
          </p:nvPr>
        </p:nvGraphicFramePr>
        <p:xfrm>
          <a:off x="428596" y="2005652"/>
          <a:ext cx="8280920" cy="4176466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157241"/>
                <a:gridCol w="5123679"/>
              </a:tblGrid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اسم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أجزاء الكلام باللغة الانجليزية للمبتدئين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اهداف  البرنامج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تعريف المتدربين على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اجزاء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اللغة الانجليزية في المخاطبة والكتابة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الفئة المستهدفة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موظفي القطاعات الحكومية والخاصة بمحافظة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الغاط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تاريخ تنفيذ البرنامج التدريبي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الاثنين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1434/5/27هـ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مكان انعقاد البرنامج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مركز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الرحمانية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الثقافي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اسم المدرب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أ. ياسر فضل المولى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الامين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عدد المتدربين الذين حضروا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16 متدرب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524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916</TotalTime>
  <Words>63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أجزاء الكلام باللغة الانجليزية للمبتدئين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120</cp:revision>
  <dcterms:created xsi:type="dcterms:W3CDTF">2010-11-03T18:01:36Z</dcterms:created>
  <dcterms:modified xsi:type="dcterms:W3CDTF">2014-10-13T20:58:37Z</dcterms:modified>
</cp:coreProperties>
</file>