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5276850" cy="762000"/>
          </a:xfrm>
          <a:prstGeom prst="rect">
            <a:avLst/>
          </a:prstGeom>
          <a:noFill/>
        </p:spPr>
      </p:pic>
      <p:pic>
        <p:nvPicPr>
          <p:cNvPr id="102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14422"/>
            <a:ext cx="5276850" cy="3071834"/>
          </a:xfrm>
          <a:prstGeom prst="rect">
            <a:avLst/>
          </a:prstGeom>
          <a:noFill/>
        </p:spPr>
      </p:pic>
      <p:pic>
        <p:nvPicPr>
          <p:cNvPr id="1026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214818"/>
            <a:ext cx="5267325" cy="235743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52"/>
            <a:ext cx="7215238" cy="671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6</cp:revision>
  <dcterms:created xsi:type="dcterms:W3CDTF">2014-10-11T16:45:30Z</dcterms:created>
  <dcterms:modified xsi:type="dcterms:W3CDTF">2014-10-11T20:08:10Z</dcterms:modified>
</cp:coreProperties>
</file>