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7FA4C-7FFE-4325-BC18-63849C87D586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E0091-1198-4901-A1A4-CEAEE38F68D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7FA4C-7FFE-4325-BC18-63849C87D586}" type="datetimeFigureOut">
              <a:rPr lang="ar-SA" smtClean="0"/>
              <a:t>17/12/35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E0091-1198-4901-A1A4-CEAEE38F68D1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464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7839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7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85728"/>
            <a:ext cx="5276850" cy="752475"/>
          </a:xfrm>
          <a:prstGeom prst="rect">
            <a:avLst/>
          </a:prstGeom>
          <a:noFill/>
        </p:spPr>
      </p:pic>
      <p:pic>
        <p:nvPicPr>
          <p:cNvPr id="1036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214422"/>
            <a:ext cx="5267325" cy="2705100"/>
          </a:xfrm>
          <a:prstGeom prst="rect">
            <a:avLst/>
          </a:prstGeom>
          <a:noFill/>
        </p:spPr>
      </p:pic>
      <p:pic>
        <p:nvPicPr>
          <p:cNvPr id="1033" name="Picture 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906625"/>
            <a:ext cx="5276850" cy="35052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3914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7705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14906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714356"/>
            <a:ext cx="5929354" cy="3790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7358114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alrc</dc:creator>
  <cp:lastModifiedBy>alrc</cp:lastModifiedBy>
  <cp:revision>7</cp:revision>
  <dcterms:created xsi:type="dcterms:W3CDTF">2014-10-11T16:45:30Z</dcterms:created>
  <dcterms:modified xsi:type="dcterms:W3CDTF">2014-10-11T20:35:03Z</dcterms:modified>
</cp:coreProperties>
</file>