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FFAE0-5771-4956-9ADA-2CC4620B5297}" type="datetimeFigureOut">
              <a:rPr lang="ar-EG" smtClean="0"/>
              <a:t>07/05/1436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C777E-FB21-4BDC-85BD-7536E75C7E9A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شعار الجامع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4096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331640" y="5517232"/>
            <a:ext cx="71287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/>
              <a:t>كلية التربية للبنات بالزلفي</a:t>
            </a:r>
            <a:endParaRPr lang="ar-SA" sz="4400" b="1" dirty="0"/>
          </a:p>
        </p:txBody>
      </p:sp>
      <p:pic>
        <p:nvPicPr>
          <p:cNvPr id="5" name="Picture 2" descr="E:\شعار الجامع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928" y="485056"/>
            <a:ext cx="864096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45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شعار توجيه وارشاد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46043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:\شعار توجيه وارشاد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944" y="557064"/>
            <a:ext cx="830803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41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572000" y="1052735"/>
            <a:ext cx="2114550" cy="6736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200" b="1" dirty="0">
                <a:effectLst/>
                <a:ea typeface="Calibri"/>
                <a:cs typeface="Arial"/>
              </a:rPr>
              <a:t>جامعة المجمعة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 flipH="1">
            <a:off x="4572000" y="1700808"/>
            <a:ext cx="95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سهم للأسفل 6"/>
          <p:cNvSpPr/>
          <p:nvPr/>
        </p:nvSpPr>
        <p:spPr>
          <a:xfrm>
            <a:off x="4283968" y="2636912"/>
            <a:ext cx="54292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462212" y="1059597"/>
            <a:ext cx="2114550" cy="6667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effectLst/>
                <a:ea typeface="Calibri"/>
                <a:cs typeface="Arial"/>
              </a:rPr>
              <a:t>كلية التربية بالزلفي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491880" y="1988840"/>
            <a:ext cx="2152650" cy="6381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000" b="1">
                <a:effectLst/>
                <a:ea typeface="Calibri"/>
                <a:cs typeface="Arial"/>
              </a:rPr>
              <a:t>عمادة شؤون الطلاب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519487" y="3228038"/>
            <a:ext cx="2190750" cy="6953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ea typeface="Calibri"/>
                <a:cs typeface="Arial"/>
              </a:rPr>
              <a:t>وحدة التوجيه </a:t>
            </a:r>
            <a:r>
              <a:rPr lang="ar-SA" sz="1800" b="1" dirty="0" smtClean="0">
                <a:effectLst/>
                <a:ea typeface="Calibri"/>
                <a:cs typeface="Arial"/>
              </a:rPr>
              <a:t>والارشاد الطلابي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11" name="سهم للأسفل 10"/>
          <p:cNvSpPr/>
          <p:nvPr/>
        </p:nvSpPr>
        <p:spPr>
          <a:xfrm>
            <a:off x="4312915" y="3861048"/>
            <a:ext cx="619125" cy="51435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3491880" y="4365104"/>
            <a:ext cx="2276475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600" b="1" dirty="0">
                <a:effectLst/>
                <a:ea typeface="Calibri"/>
                <a:cs typeface="Arial"/>
              </a:rPr>
              <a:t>مشرفة الوحدة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6966353" y="5454543"/>
            <a:ext cx="1295400" cy="11811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400" b="1">
                <a:effectLst/>
                <a:ea typeface="Calibri"/>
                <a:cs typeface="Arial"/>
              </a:rPr>
              <a:t>سكرتيرة الوحدة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5495131" y="5579318"/>
            <a:ext cx="1381125" cy="116205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600" b="1" dirty="0">
                <a:effectLst/>
                <a:ea typeface="Calibri"/>
                <a:cs typeface="Arial"/>
              </a:rPr>
              <a:t>منسقة إعلامية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129805" y="5550682"/>
            <a:ext cx="1362075" cy="1152525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600" b="1">
                <a:effectLst/>
                <a:ea typeface="Calibri"/>
                <a:cs typeface="Arial"/>
              </a:rPr>
              <a:t>منسقة الاستشارات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720105" y="5517232"/>
            <a:ext cx="1409700" cy="1152525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400" b="1" dirty="0">
                <a:effectLst/>
                <a:ea typeface="Calibri"/>
                <a:cs typeface="Arial"/>
              </a:rPr>
              <a:t>منسقة الشؤون المكتبية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5527474" y="5076204"/>
            <a:ext cx="800100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5768355" y="4883431"/>
            <a:ext cx="1539949" cy="633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H="1">
            <a:off x="2948835" y="5073931"/>
            <a:ext cx="619126" cy="476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flipH="1">
            <a:off x="1619672" y="4873171"/>
            <a:ext cx="1872209" cy="644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شكل بيضاوي 20"/>
          <p:cNvSpPr/>
          <p:nvPr/>
        </p:nvSpPr>
        <p:spPr>
          <a:xfrm>
            <a:off x="3779912" y="5589240"/>
            <a:ext cx="1381125" cy="1152525"/>
          </a:xfrm>
          <a:prstGeom prst="ellipse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600" b="1">
                <a:effectLst/>
                <a:latin typeface="Calibri"/>
                <a:ea typeface="Calibri"/>
                <a:cs typeface="Arial"/>
              </a:rPr>
              <a:t>منسقة الوحدة</a:t>
            </a:r>
            <a:endParaRPr lang="en-US" sz="1100">
              <a:effectLst/>
              <a:latin typeface="Calibri"/>
              <a:ea typeface="Calibri"/>
              <a:cs typeface="Arial"/>
            </a:endParaRPr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4470474" y="5076204"/>
            <a:ext cx="43374" cy="578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1428749" y="-602396"/>
            <a:ext cx="6311601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800" b="1" u="sng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R="0" lvl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الهيكل الاداري لوحدة التوجيه والارشاد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2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11560" y="620688"/>
            <a:ext cx="799288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مشرفة </a:t>
            </a:r>
            <a:r>
              <a:rPr lang="ar-SA" sz="3600" b="1" dirty="0" smtClean="0"/>
              <a:t>الوحد ة : د/ ساره مبارك أحمد</a:t>
            </a:r>
          </a:p>
          <a:p>
            <a:pPr algn="ctr"/>
            <a:r>
              <a:rPr lang="ar-SA" sz="3600" b="1" dirty="0" smtClean="0"/>
              <a:t> سكرتيرة الوحدة          أ / ريم سالم المطيري</a:t>
            </a:r>
          </a:p>
          <a:p>
            <a:pPr algn="ctr"/>
            <a:r>
              <a:rPr lang="ar-SA" sz="3600" b="1" dirty="0" smtClean="0"/>
              <a:t>منسقة اعلامية </a:t>
            </a:r>
            <a:r>
              <a:rPr lang="ar-SA" sz="3600" b="1" dirty="0"/>
              <a:t> </a:t>
            </a:r>
            <a:r>
              <a:rPr lang="ar-SA" sz="3600" b="1" dirty="0" smtClean="0"/>
              <a:t>       أ / عمشاء سعود الجروان</a:t>
            </a:r>
          </a:p>
          <a:p>
            <a:pPr algn="ctr"/>
            <a:r>
              <a:rPr lang="ar-SA" sz="3600" b="1" dirty="0" smtClean="0"/>
              <a:t>منسقة الوحدة           أ / بثينة  ناصر السكران</a:t>
            </a:r>
          </a:p>
          <a:p>
            <a:pPr algn="ctr"/>
            <a:r>
              <a:rPr lang="ar-SA" sz="3600" b="1" dirty="0" smtClean="0"/>
              <a:t>منسقة الاستشارات       أ / هند عبدالرحمن الفهيد</a:t>
            </a:r>
          </a:p>
          <a:p>
            <a:pPr algn="ctr"/>
            <a:r>
              <a:rPr lang="ar-SA" sz="3600" b="1" dirty="0" smtClean="0"/>
              <a:t>منسقة الشؤون المكتبية    أ / العنود ناصر </a:t>
            </a:r>
            <a:r>
              <a:rPr lang="ar-SA" sz="3600" b="1" dirty="0" err="1" smtClean="0"/>
              <a:t>الدريويش</a:t>
            </a:r>
            <a:endParaRPr lang="ar-SA" sz="3600" b="1" dirty="0" smtClean="0"/>
          </a:p>
          <a:p>
            <a:pPr algn="ctr"/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xmlns="" val="35342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2015-02-25T16:00:46Z</dcterms:created>
  <dcterms:modified xsi:type="dcterms:W3CDTF">2015-02-25T16:05:46Z</dcterms:modified>
</cp:coreProperties>
</file>